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77" r:id="rId6"/>
    <p:sldId id="262" r:id="rId7"/>
    <p:sldId id="263" r:id="rId8"/>
    <p:sldId id="264" r:id="rId9"/>
    <p:sldId id="27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5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8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00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5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23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92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561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Parallelogram 9"/>
          <p:cNvSpPr/>
          <p:nvPr/>
        </p:nvSpPr>
        <p:spPr>
          <a:xfrm>
            <a:off x="6705600" y="0"/>
            <a:ext cx="54864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4" y="6217314"/>
            <a:ext cx="4518527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99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knowlogy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ecretsantaapp.azurewebsites.net/tables/todoite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visual-studio-homepage-vs.aspx" TargetMode="External"/><Relationship Id="rId2" Type="http://schemas.openxmlformats.org/officeDocument/2006/relationships/hyperlink" Target="http://portal.azur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interknowlogy.com/2015/11/04/getting-started-with-azure-mobile-apps/" TargetMode="External"/><Relationship Id="rId5" Type="http://schemas.openxmlformats.org/officeDocument/2006/relationships/hyperlink" Target="https://azure.microsoft.com/en-us/documentation/articles/app-service-mobile-windows-store-dotnet-get-started/" TargetMode="External"/><Relationship Id="rId4" Type="http://schemas.openxmlformats.org/officeDocument/2006/relationships/hyperlink" Target="https://azure.microsoft.com/en-us/services/app-service/mobile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nydwarren/FSharpXamarin" TargetMode="External"/><Relationship Id="rId2" Type="http://schemas.openxmlformats.org/officeDocument/2006/relationships/hyperlink" Target="http://bit.ly/dannydwarr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annydwarren@gmail.com" TargetMode="External"/><Relationship Id="rId4" Type="http://schemas.openxmlformats.org/officeDocument/2006/relationships/hyperlink" Target="http://bit.ly/introazuremobileapp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zure.microsoft.com/en-us/pricing/details/app-service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Mobile </a:t>
            </a:r>
            <a:r>
              <a:rPr lang="en-US" dirty="0" smtClean="0"/>
              <a:t>Apps</a:t>
            </a:r>
            <a:br>
              <a:rPr lang="en-US" dirty="0" smtClean="0"/>
            </a:br>
            <a:r>
              <a:rPr lang="en-US" sz="3200" dirty="0" smtClean="0"/>
              <a:t>APIs </a:t>
            </a:r>
            <a:r>
              <a:rPr lang="en-US" sz="3200" dirty="0"/>
              <a:t>in the Cloud for you Mobile Needs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 smtClean="0"/>
          </a:p>
          <a:p>
            <a:r>
              <a:rPr lang="en-US" dirty="0" smtClean="0"/>
              <a:t>dannydwarren@gmail.com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9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31" y="113435"/>
            <a:ext cx="7487416" cy="596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5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800" y="145479"/>
            <a:ext cx="6263169" cy="593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4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425" y="195385"/>
            <a:ext cx="6148622" cy="57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0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255" y="105430"/>
            <a:ext cx="4138883" cy="597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2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829" y="146957"/>
            <a:ext cx="4121540" cy="588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7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80" y="103719"/>
            <a:ext cx="8557682" cy="59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75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977" y="105429"/>
            <a:ext cx="6275377" cy="591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1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78" y="210453"/>
            <a:ext cx="10322226" cy="57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1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68" y="102474"/>
            <a:ext cx="6039395" cy="598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5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 Notice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46" y="1541392"/>
            <a:ext cx="7530508" cy="376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Danny &amp; InterKnowlogy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2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/>
              <a:t>Universal Windows Platform </a:t>
            </a:r>
            <a:r>
              <a:rPr lang="en-US" dirty="0" smtClean="0"/>
              <a:t>(Desktop, Tablet, Phone), </a:t>
            </a:r>
            <a:r>
              <a:rPr lang="en-US" dirty="0"/>
              <a:t>Xamarin, WPF, Kinect, Azure</a:t>
            </a:r>
          </a:p>
          <a:p>
            <a:pPr lvl="2"/>
            <a:r>
              <a:rPr lang="en-US" dirty="0" smtClean="0"/>
              <a:t>Touch, Gestures (Touchless), &amp; Mouse and Keyboard</a:t>
            </a:r>
          </a:p>
          <a:p>
            <a:pPr lvl="1"/>
            <a:r>
              <a:rPr lang="en-US" dirty="0" smtClean="0"/>
              <a:t>Formal R&amp;D program: RECESS</a:t>
            </a:r>
          </a:p>
          <a:p>
            <a:pPr lvl="2"/>
            <a:r>
              <a:rPr lang="en-US" dirty="0" smtClean="0"/>
              <a:t>Self </a:t>
            </a:r>
            <a:r>
              <a:rPr lang="en-US" dirty="0"/>
              <a:t>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/>
              <a:t>Microsoft MVP in Windows Platform Development</a:t>
            </a:r>
          </a:p>
          <a:p>
            <a:pPr lvl="2"/>
            <a:r>
              <a:rPr lang="en-US" dirty="0" smtClean="0"/>
              <a:t>Oct 2013 – Oct 2015</a:t>
            </a:r>
            <a:endParaRPr lang="en-US" dirty="0"/>
          </a:p>
          <a:p>
            <a:pPr lvl="1"/>
            <a:r>
              <a:rPr lang="en-US" dirty="0"/>
              <a:t>Former Nokia Champion</a:t>
            </a:r>
          </a:p>
          <a:p>
            <a:pPr lvl="1"/>
            <a:r>
              <a:rPr lang="en-US" dirty="0"/>
              <a:t>Avid Mt. Biker and aspiring Rock Climber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out your API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42" y="2168293"/>
            <a:ext cx="3658111" cy="3334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3952" y="1417638"/>
            <a:ext cx="558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secretsantaapp.azurewebsites.net/tables/todoitem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4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 in Motion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9" y="1551067"/>
            <a:ext cx="1146970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88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Azure: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://portal.azure.com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Visual Studio: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www.visualstudio.com/en-us/visual-studio-homepage-vs.aspx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Azure Mobile </a:t>
            </a:r>
            <a:r>
              <a:rPr lang="en-US" dirty="0"/>
              <a:t>App Documentation: </a:t>
            </a:r>
            <a:r>
              <a:rPr lang="en-US" dirty="0">
                <a:hlinkClick r:id="rId4"/>
              </a:rPr>
              <a:t>https://azure.microsoft.com/en-us/services/app-service/mobile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Azure Mobile </a:t>
            </a:r>
            <a:r>
              <a:rPr lang="en-US" dirty="0"/>
              <a:t>App Tutorial: </a:t>
            </a:r>
            <a:r>
              <a:rPr lang="en-US" dirty="0">
                <a:hlinkClick r:id="rId5"/>
              </a:rPr>
              <a:t>https://azure.microsoft.com/en-us/documentation/articles/app-service-mobile-windows-store-dotnet-get-started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My </a:t>
            </a:r>
            <a:r>
              <a:rPr lang="en-US" dirty="0"/>
              <a:t>Blog Post/Tutorial: </a:t>
            </a:r>
            <a:r>
              <a:rPr lang="en-US" dirty="0">
                <a:hlinkClick r:id="rId6"/>
              </a:rPr>
              <a:t>http://blogs.interknowlogy.com/2015/11/04/getting-started-with-azure-mobile-apps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48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Materials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0487" y="1301595"/>
            <a:ext cx="8229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Blog: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bit.ly/dannydwarren</a:t>
            </a:r>
            <a:endParaRPr lang="en-US" sz="2800" dirty="0" smtClean="0"/>
          </a:p>
          <a:p>
            <a:pPr algn="ctr"/>
            <a:endParaRPr lang="en-US" sz="1400" dirty="0" smtClean="0">
              <a:hlinkClick r:id="rId3"/>
            </a:endParaRPr>
          </a:p>
          <a:p>
            <a:pPr algn="ctr"/>
            <a:r>
              <a:rPr lang="en-US" sz="2800" dirty="0" smtClean="0"/>
              <a:t>GitHub Repo (Materials): </a:t>
            </a:r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bit.ly/introazuremobileapps</a:t>
            </a:r>
            <a:r>
              <a:rPr lang="en-US" sz="2800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981200" y="26559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Interested in talking more?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400842" y="3798917"/>
            <a:ext cx="9390315" cy="18828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Reach Out!</a:t>
            </a:r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dannydwarren@gmail.com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Mention: SoCal Code Camp</a:t>
            </a:r>
          </a:p>
          <a:p>
            <a:pPr marL="0" indent="0" algn="ctr">
              <a:buNone/>
            </a:pPr>
            <a:r>
              <a:rPr lang="en-US" dirty="0" smtClean="0"/>
              <a:t>LinkedIn: </a:t>
            </a:r>
            <a:r>
              <a:rPr lang="en-US" dirty="0" err="1" smtClean="0"/>
              <a:t>dannydwarren</a:t>
            </a:r>
            <a:r>
              <a:rPr lang="en-US" dirty="0" smtClean="0"/>
              <a:t>   Twitter: </a:t>
            </a:r>
            <a:r>
              <a:rPr lang="en-US" dirty="0" err="1" smtClean="0"/>
              <a:t>dannydwarren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40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Azure Mobile App</a:t>
            </a:r>
          </a:p>
          <a:p>
            <a:r>
              <a:rPr lang="en-US" dirty="0" smtClean="0"/>
              <a:t>Define API</a:t>
            </a:r>
          </a:p>
          <a:p>
            <a:r>
              <a:rPr lang="en-US" dirty="0" smtClean="0"/>
              <a:t>Which mobile platforms are supported?</a:t>
            </a:r>
          </a:p>
          <a:p>
            <a:r>
              <a:rPr lang="en-US" dirty="0" smtClean="0"/>
              <a:t>How do I set it up?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3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App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Related Azure Services</a:t>
            </a:r>
          </a:p>
          <a:p>
            <a:pPr lvl="1"/>
            <a:r>
              <a:rPr lang="en-US" dirty="0" smtClean="0"/>
              <a:t>Web App (API)</a:t>
            </a:r>
          </a:p>
          <a:p>
            <a:pPr lvl="1"/>
            <a:r>
              <a:rPr lang="en-US" dirty="0" smtClean="0"/>
              <a:t>Application Insights (analytics/metrics)</a:t>
            </a:r>
          </a:p>
          <a:p>
            <a:r>
              <a:rPr lang="en-US" dirty="0" smtClean="0"/>
              <a:t>Extensible Grouping (via Resource Group)</a:t>
            </a:r>
          </a:p>
          <a:p>
            <a:pPr lvl="1"/>
            <a:r>
              <a:rPr lang="en-US" dirty="0" smtClean="0"/>
              <a:t>Add services like</a:t>
            </a:r>
          </a:p>
          <a:p>
            <a:pPr lvl="2"/>
            <a:r>
              <a:rPr lang="en-US" dirty="0" smtClean="0"/>
              <a:t>SQL DB</a:t>
            </a:r>
          </a:p>
          <a:p>
            <a:pPr lvl="2"/>
            <a:r>
              <a:rPr lang="en-US" dirty="0" smtClean="0"/>
              <a:t>Document DB</a:t>
            </a:r>
          </a:p>
          <a:p>
            <a:pPr lvl="2"/>
            <a:r>
              <a:rPr lang="en-US" dirty="0" smtClean="0"/>
              <a:t>Azure Storage (Tables, Queues, Blobs, etc.)</a:t>
            </a:r>
          </a:p>
          <a:p>
            <a:pPr lvl="2"/>
            <a:r>
              <a:rPr lang="en-US" dirty="0" smtClean="0"/>
              <a:t>A ton of other awesome Azure services!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3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968" y="313716"/>
            <a:ext cx="5525477" cy="1143000"/>
          </a:xfrm>
        </p:spPr>
        <p:txBody>
          <a:bodyPr/>
          <a:lstStyle/>
          <a:p>
            <a:r>
              <a:rPr lang="en-US" dirty="0" smtClean="0"/>
              <a:t>Cost?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061" y="1647094"/>
            <a:ext cx="7057293" cy="4525963"/>
          </a:xfrm>
        </p:spPr>
        <p:txBody>
          <a:bodyPr/>
          <a:lstStyle/>
          <a:p>
            <a:r>
              <a:rPr lang="en-US" dirty="0" smtClean="0"/>
              <a:t>As of 11/12/2015 @ 7:30pm Pacific Time</a:t>
            </a:r>
          </a:p>
          <a:p>
            <a:r>
              <a:rPr lang="en-US" dirty="0" smtClean="0"/>
              <a:t>Don’t trust me! </a:t>
            </a:r>
            <a:r>
              <a:rPr lang="en-US" dirty="0"/>
              <a:t>Go to: </a:t>
            </a:r>
            <a:r>
              <a:rPr lang="en-US" dirty="0">
                <a:hlinkClick r:id="rId2"/>
              </a:rPr>
              <a:t>https://azure.microsoft.com/en-us/pricing/details/app-service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176" y="-1"/>
            <a:ext cx="4395524" cy="68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7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Web API</a:t>
            </a:r>
          </a:p>
          <a:p>
            <a:r>
              <a:rPr lang="en-US" dirty="0" smtClean="0"/>
              <a:t>ASP.NET MVC</a:t>
            </a:r>
          </a:p>
          <a:p>
            <a:r>
              <a:rPr lang="en-US" dirty="0" smtClean="0"/>
              <a:t>Other IIS Hosted Web Site</a:t>
            </a:r>
          </a:p>
          <a:p>
            <a:r>
              <a:rPr lang="en-US" dirty="0" smtClean="0"/>
              <a:t>“A hosted site that provides endpoints which provide data, process data, and store data on a mobile app’s behalf [in the cloud]!”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2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I use [x], [y], and [z] mobile platforms?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Windows 8.1 Universal Apps (UAP for Win8.1+)</a:t>
            </a:r>
          </a:p>
          <a:p>
            <a:r>
              <a:rPr lang="en-US" dirty="0" smtClean="0"/>
              <a:t>Universal Windows Apps (UWP for Win10+)</a:t>
            </a:r>
          </a:p>
          <a:p>
            <a:r>
              <a:rPr lang="en-US" dirty="0" smtClean="0"/>
              <a:t>iOS (Swift or Objective-C)</a:t>
            </a:r>
          </a:p>
          <a:p>
            <a:r>
              <a:rPr lang="en-US" dirty="0" smtClean="0"/>
              <a:t>Xamarin (C# or F#)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r>
              <a:rPr lang="en-US" dirty="0" smtClean="0"/>
              <a:t>Cordova</a:t>
            </a:r>
          </a:p>
          <a:p>
            <a:r>
              <a:rPr lang="en-US" dirty="0" smtClean="0"/>
              <a:t>Phone Gap</a:t>
            </a:r>
          </a:p>
          <a:p>
            <a:r>
              <a:rPr lang="en-US" dirty="0" smtClean="0"/>
              <a:t>WPF (Wait that’s not Mobile!)</a:t>
            </a:r>
          </a:p>
          <a:p>
            <a:r>
              <a:rPr lang="en-US" dirty="0" smtClean="0"/>
              <a:t>Windows Forms (Also, not Mobile…)</a:t>
            </a:r>
          </a:p>
          <a:p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the internet refuses us access.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06723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52</TotalTime>
  <Words>405</Words>
  <Application>Microsoft Office PowerPoint</Application>
  <PresentationFormat>Widescreen</PresentationFormat>
  <Paragraphs>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Segoe UI</vt:lpstr>
      <vt:lpstr>Wingdings</vt:lpstr>
      <vt:lpstr>IK Master</vt:lpstr>
      <vt:lpstr>Azure Mobile Apps APIs in the Cloud for you Mobile Needs</vt:lpstr>
      <vt:lpstr>About Danny &amp; InterKnowlogy</vt:lpstr>
      <vt:lpstr>Agenda</vt:lpstr>
      <vt:lpstr>Azure Mobile App</vt:lpstr>
      <vt:lpstr>Cost?</vt:lpstr>
      <vt:lpstr>Define API</vt:lpstr>
      <vt:lpstr>Can I use [x], [y], and [z] mobile platforms?</vt:lpstr>
      <vt:lpstr>Demo Time!</vt:lpstr>
      <vt:lpstr>Image Walkthrough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 Notice</vt:lpstr>
      <vt:lpstr>Try out your API</vt:lpstr>
      <vt:lpstr>App in Motion</vt:lpstr>
      <vt:lpstr>Materials</vt:lpstr>
      <vt:lpstr>Download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Warren</dc:creator>
  <cp:lastModifiedBy>Danny Warren</cp:lastModifiedBy>
  <cp:revision>20</cp:revision>
  <dcterms:created xsi:type="dcterms:W3CDTF">2015-11-13T02:50:26Z</dcterms:created>
  <dcterms:modified xsi:type="dcterms:W3CDTF">2015-11-13T03:43:22Z</dcterms:modified>
</cp:coreProperties>
</file>