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65" r:id="rId5"/>
    <p:sldId id="266" r:id="rId6"/>
    <p:sldId id="262" r:id="rId7"/>
    <p:sldId id="257" r:id="rId8"/>
    <p:sldId id="268" r:id="rId9"/>
    <p:sldId id="258" r:id="rId10"/>
    <p:sldId id="261" r:id="rId11"/>
    <p:sldId id="259" r:id="rId12"/>
    <p:sldId id="264" r:id="rId13"/>
    <p:sldId id="263" r:id="rId14"/>
    <p:sldId id="269" r:id="rId15"/>
    <p:sldId id="275" r:id="rId16"/>
    <p:sldId id="276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13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92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3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2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nydwarr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cincloud.com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xcodeclub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ed-ci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xamarin.com/discussion/38729/xamarin-forms-1-4-3-pre2-released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xamarin.com/guides/ios/getting_started/installation/windows/?utm_source=visualstudio&amp;utm_medium=referral&amp;utm_content=ios-gettingstarted&amp;utm_campaign=v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macbook-pro" TargetMode="External"/><Relationship Id="rId2" Type="http://schemas.openxmlformats.org/officeDocument/2006/relationships/hyperlink" Target="http://www.apple.com/mac-mini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virtualmacosx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xcodeserverhosting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</a:t>
            </a:r>
            <a:r>
              <a:rPr lang="en-US" dirty="0" smtClean="0"/>
              <a:t>Warren</a:t>
            </a:r>
          </a:p>
          <a:p>
            <a:r>
              <a:rPr lang="en-US" dirty="0" smtClean="0">
                <a:hlinkClick r:id="rId2"/>
              </a:rPr>
              <a:t>dannydwarren@gmail.com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r>
              <a:rPr lang="en-US" dirty="0" smtClean="0"/>
              <a:t> (Twitter</a:t>
            </a:r>
            <a:r>
              <a:rPr lang="en-US" smtClean="0"/>
              <a:t>, LinkedIn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macincloud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www.macincloud.com</a:t>
            </a:r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06" y="1197804"/>
            <a:ext cx="6972708" cy="46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XCodeClub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xcodeclub.com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75" y="273050"/>
            <a:ext cx="6626096" cy="3802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2982120"/>
            <a:ext cx="4631092" cy="3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Build Server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2934788"/>
            <a:ext cx="5836004" cy="3145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hostedci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hosted-ci.com</a:t>
            </a:r>
            <a:endParaRPr lang="en-US" dirty="0" smtClean="0"/>
          </a:p>
          <a:p>
            <a:r>
              <a:rPr lang="en-US" dirty="0" smtClean="0"/>
              <a:t>*Will not work if you can’t install Xamarin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234" y="273051"/>
            <a:ext cx="6556058" cy="33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Xamarin.Forms?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Instead of Writing the UI for Each Platform, Only Write 1 UI</a:t>
            </a:r>
          </a:p>
          <a:p>
            <a:r>
              <a:rPr lang="en-US" dirty="0" smtClean="0"/>
              <a:t>Wraps Native Controls in an Abstraction of Xamarin.Forms Controls</a:t>
            </a:r>
          </a:p>
          <a:p>
            <a:r>
              <a:rPr lang="en-US" dirty="0" smtClean="0"/>
              <a:t>Theoretically Maintains Native Look, Feel, and Performance</a:t>
            </a:r>
          </a:p>
          <a:p>
            <a:r>
              <a:rPr lang="en-US" dirty="0" smtClean="0"/>
              <a:t>Can be Mixed With Native UI Controls for Extreme Flexibility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7638"/>
            <a:ext cx="609841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92629"/>
              </p:ext>
            </p:extLst>
          </p:nvPr>
        </p:nvGraphicFramePr>
        <p:xfrm>
          <a:off x="481872" y="1417638"/>
          <a:ext cx="11326950" cy="47486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63475"/>
                <a:gridCol w="5663475"/>
              </a:tblGrid>
              <a:tr h="445996">
                <a:tc>
                  <a:txBody>
                    <a:bodyPr/>
                    <a:lstStyle/>
                    <a:p>
                      <a:r>
                        <a:rPr lang="en-US" dirty="0" smtClean="0"/>
                        <a:t>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Reality</a:t>
                      </a:r>
                      <a:endParaRPr lang="en-US" dirty="0"/>
                    </a:p>
                  </a:txBody>
                  <a:tcPr/>
                </a:tc>
              </a:tr>
              <a:tr h="778490">
                <a:tc>
                  <a:txBody>
                    <a:bodyPr/>
                    <a:lstStyle/>
                    <a:p>
                      <a:r>
                        <a:rPr lang="en-US" dirty="0" smtClean="0"/>
                        <a:t>UI Fits Each Platform Native Look and Feel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App Looks the Same on Each Platform with minor styling differences</a:t>
                      </a:r>
                    </a:p>
                  </a:txBody>
                  <a:tcPr/>
                </a:tc>
              </a:tr>
              <a:tr h="778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Would Not be Compromised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was Severely Compromised</a:t>
                      </a:r>
                    </a:p>
                  </a:txBody>
                  <a:tcPr/>
                </a:tc>
              </a:tr>
              <a:tr h="77849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Once Run Everywhere</a:t>
                      </a:r>
                    </a:p>
                    <a:p>
                      <a:pPr lvl="1"/>
                      <a:r>
                        <a:rPr lang="en-US" dirty="0" smtClean="0"/>
                        <a:t>Each Platform Performs the 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Once, Tailor Everywhere</a:t>
                      </a:r>
                    </a:p>
                    <a:p>
                      <a:pPr lvl="1"/>
                      <a:r>
                        <a:rPr lang="en-US" dirty="0" smtClean="0"/>
                        <a:t>Each Platform Performed Differently</a:t>
                      </a:r>
                    </a:p>
                  </a:txBody>
                  <a:tcPr/>
                </a:tc>
              </a:tr>
              <a:tr h="778490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Little Native UI Code Required</a:t>
                      </a:r>
                    </a:p>
                    <a:p>
                      <a:pPr lvl="1"/>
                      <a:r>
                        <a:rPr lang="en-US" dirty="0" smtClean="0"/>
                        <a:t>Very Few UI Renderers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Everything That Wasn’t a Simple UI Control Required Native Code</a:t>
                      </a:r>
                    </a:p>
                    <a:p>
                      <a:pPr lvl="1"/>
                      <a:r>
                        <a:rPr lang="en-US" dirty="0" smtClean="0"/>
                        <a:t>LOTS of UI Renderers</a:t>
                      </a:r>
                    </a:p>
                    <a:p>
                      <a:pPr lvl="1"/>
                      <a:r>
                        <a:rPr lang="en-US" baseline="0" dirty="0" smtClean="0"/>
                        <a:t>*We Had to Learn the Native UI Framework Anyway</a:t>
                      </a:r>
                      <a:endParaRPr lang="en-US" dirty="0" smtClean="0"/>
                    </a:p>
                  </a:txBody>
                  <a:tcPr/>
                </a:tc>
              </a:tr>
              <a:tr h="778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Take Less Time to Write Than 3 Native UIs (For First Write)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Jury is Still Out on Time Due to All the Issues We Encountered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6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8268"/>
              </p:ext>
            </p:extLst>
          </p:nvPr>
        </p:nvGraphicFramePr>
        <p:xfrm>
          <a:off x="481872" y="1417638"/>
          <a:ext cx="11326950" cy="28234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63475"/>
                <a:gridCol w="5663475"/>
              </a:tblGrid>
              <a:tr h="445996">
                <a:tc>
                  <a:txBody>
                    <a:bodyPr/>
                    <a:lstStyle/>
                    <a:p>
                      <a:r>
                        <a:rPr lang="en-US" dirty="0" smtClean="0"/>
                        <a:t>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Reality</a:t>
                      </a:r>
                      <a:endParaRPr lang="en-US" dirty="0"/>
                    </a:p>
                  </a:txBody>
                  <a:tcPr/>
                </a:tc>
              </a:tr>
              <a:tr h="778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XAML is the Way to Write Your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XAML is Not Compiled and Therefore Impacts Performance</a:t>
                      </a:r>
                    </a:p>
                    <a:p>
                      <a:pPr lvl="1"/>
                      <a:r>
                        <a:rPr lang="en-US" dirty="0" smtClean="0"/>
                        <a:t>XAML Compilation is Coming Soon</a:t>
                      </a:r>
                    </a:p>
                    <a:p>
                      <a:pPr lvl="2"/>
                      <a:r>
                        <a:rPr lang="en-US" dirty="0" smtClean="0">
                          <a:hlinkClick r:id="rId2"/>
                        </a:rPr>
                        <a:t>http://forums.xamarin.com/discussion/38729/xamarin-forms-1-4-3-pre2-released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778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Xamarin.Forms</a:t>
                      </a:r>
                      <a:r>
                        <a:rPr lang="en-US" dirty="0" smtClean="0"/>
                        <a:t> IS THE Way to Write Mobile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Native IS THE Way to Write Mobile Apps</a:t>
                      </a:r>
                    </a:p>
                    <a:p>
                      <a:pPr lvl="1"/>
                      <a:r>
                        <a:rPr lang="en-US" dirty="0" smtClean="0"/>
                        <a:t>Unless You Don’t Do Lists, Videos, Support App Lifecycle, and Aren’t Written in XAML (yet)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2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Flags: Don’t Use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Buttons</a:t>
            </a:r>
          </a:p>
          <a:p>
            <a:r>
              <a:rPr lang="en-US" dirty="0" smtClean="0"/>
              <a:t>Lots of Images</a:t>
            </a:r>
            <a:endParaRPr lang="en-US" dirty="0" smtClean="0"/>
          </a:p>
          <a:p>
            <a:r>
              <a:rPr lang="en-US" dirty="0" smtClean="0"/>
              <a:t>Long Lists</a:t>
            </a:r>
          </a:p>
          <a:p>
            <a:r>
              <a:rPr lang="en-US" dirty="0" smtClean="0"/>
              <a:t>Complicated </a:t>
            </a:r>
            <a:r>
              <a:rPr lang="en-US" dirty="0" smtClean="0"/>
              <a:t>List Items</a:t>
            </a:r>
          </a:p>
          <a:p>
            <a:r>
              <a:rPr lang="en-US" dirty="0" smtClean="0"/>
              <a:t>Lots </a:t>
            </a:r>
            <a:r>
              <a:rPr lang="en-US" dirty="0" smtClean="0"/>
              <a:t>of Labels</a:t>
            </a:r>
            <a:endParaRPr lang="en-US" dirty="0" smtClean="0"/>
          </a:p>
          <a:p>
            <a:pPr lvl="1"/>
            <a:r>
              <a:rPr lang="en-US" dirty="0" smtClean="0"/>
              <a:t>Almost all apps!</a:t>
            </a:r>
          </a:p>
          <a:p>
            <a:pPr lvl="1"/>
            <a:r>
              <a:rPr lang="en-US" dirty="0" smtClean="0"/>
              <a:t>Mostly an Android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Already Known Android and/or iOS and/or Windows Native UI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is Xamarin Worth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XtcDCgV_yZU/TpRXIUkE0QI/AAAAAAAACYo/9FxlSJIg1JM/s1600/y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05" y="161697"/>
            <a:ext cx="8918758" cy="5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520" y="5747658"/>
            <a:ext cx="6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*Just not Xamarin.Forms (at least not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0555" y="1663599"/>
            <a:ext cx="6191221" cy="395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Xamarin?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876109" cy="4374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Cross-Platform Mobile App Framework</a:t>
            </a:r>
          </a:p>
          <a:p>
            <a:r>
              <a:rPr lang="en-US" dirty="0" smtClean="0"/>
              <a:t>Built on Mono</a:t>
            </a:r>
          </a:p>
          <a:p>
            <a:r>
              <a:rPr lang="en-US" dirty="0" smtClean="0"/>
              <a:t>Code = C#</a:t>
            </a:r>
          </a:p>
          <a:p>
            <a:r>
              <a:rPr lang="en-US" dirty="0" smtClean="0"/>
              <a:t>UI = Native to Platform</a:t>
            </a:r>
          </a:p>
          <a:p>
            <a:pPr lvl="1"/>
            <a:r>
              <a:rPr lang="en-US" dirty="0" smtClean="0"/>
              <a:t>Code-behind = C#</a:t>
            </a:r>
          </a:p>
          <a:p>
            <a:r>
              <a:rPr lang="en-US" dirty="0" smtClean="0"/>
              <a:t>Allows Developers to Learn New Platforms Not New Languages</a:t>
            </a:r>
          </a:p>
          <a:p>
            <a:r>
              <a:rPr lang="en-US" dirty="0" smtClean="0"/>
              <a:t>Visual Studio Integration</a:t>
            </a:r>
          </a:p>
          <a:p>
            <a:pPr lvl="1"/>
            <a:r>
              <a:rPr lang="en-US" dirty="0" smtClean="0"/>
              <a:t>Only for Business and Enterprise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903" y="1254024"/>
            <a:ext cx="1524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App Business Logic</a:t>
            </a:r>
          </a:p>
          <a:p>
            <a:pPr lvl="1"/>
            <a:r>
              <a:rPr lang="en-US" dirty="0" smtClean="0"/>
              <a:t>Write Once, Run Everywhere</a:t>
            </a:r>
          </a:p>
          <a:p>
            <a:pPr lvl="1"/>
            <a:r>
              <a:rPr lang="en-US" dirty="0" smtClean="0"/>
              <a:t>Unit Tests of Business Logic cover all platforms</a:t>
            </a:r>
          </a:p>
          <a:p>
            <a:pPr lvl="1"/>
            <a:r>
              <a:rPr lang="en-US" dirty="0" smtClean="0"/>
              <a:t>Portable Code to Web, IoT, Windows and Mac Desktop Applications</a:t>
            </a:r>
          </a:p>
          <a:p>
            <a:pPr lvl="1"/>
            <a:r>
              <a:rPr lang="en-US" dirty="0" smtClean="0"/>
              <a:t>Faster Development/Testing Cycles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Look and Feel to Each Platform</a:t>
            </a:r>
          </a:p>
          <a:p>
            <a:r>
              <a:rPr lang="en-US" dirty="0"/>
              <a:t>Learn C# + 3 UI Frameworks</a:t>
            </a:r>
          </a:p>
          <a:p>
            <a:pPr lvl="1"/>
            <a:r>
              <a:rPr lang="en-US" dirty="0"/>
              <a:t>Instead of 3 Languages AND 3 UI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Xamarin also has other helpful solutions like:</a:t>
            </a:r>
          </a:p>
          <a:p>
            <a:pPr lvl="1"/>
            <a:r>
              <a:rPr lang="en-US" dirty="0" smtClean="0"/>
              <a:t>Xamarin Test Cloud</a:t>
            </a:r>
          </a:p>
          <a:p>
            <a:pPr lvl="1"/>
            <a:r>
              <a:rPr lang="en-US" dirty="0" smtClean="0"/>
              <a:t>Xamarin Insights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238795" cy="36845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Xamarin License for Android</a:t>
            </a:r>
          </a:p>
          <a:p>
            <a:r>
              <a:rPr lang="en-US" dirty="0" smtClean="0"/>
              <a:t>Windows or Mac OS</a:t>
            </a:r>
          </a:p>
          <a:p>
            <a:r>
              <a:rPr lang="en-US" dirty="0" smtClean="0"/>
              <a:t>Xamarin Studio</a:t>
            </a:r>
          </a:p>
          <a:p>
            <a:r>
              <a:rPr lang="en-US" dirty="0" smtClean="0"/>
              <a:t>Android Device(s) [phone/tablet]</a:t>
            </a:r>
          </a:p>
          <a:p>
            <a:pPr lvl="1"/>
            <a:r>
              <a:rPr lang="en-US" dirty="0" smtClean="0"/>
              <a:t>For Testing</a:t>
            </a:r>
          </a:p>
          <a:p>
            <a:r>
              <a:rPr lang="en-US" dirty="0" smtClean="0"/>
              <a:t>Learn Android Framework</a:t>
            </a:r>
          </a:p>
          <a:p>
            <a:pPr lvl="1"/>
            <a:r>
              <a:rPr lang="en-US" dirty="0" smtClean="0"/>
              <a:t>Camera, GPS, etc.</a:t>
            </a:r>
          </a:p>
          <a:p>
            <a:r>
              <a:rPr lang="en-US" dirty="0" smtClean="0"/>
              <a:t>Learn AXML UI Definition Language</a:t>
            </a:r>
          </a:p>
          <a:p>
            <a:pPr lvl="1"/>
            <a:r>
              <a:rPr lang="en-US" dirty="0" smtClean="0"/>
              <a:t>Similar to XAML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183188" cy="41221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Xamarin License for iOS</a:t>
            </a:r>
          </a:p>
          <a:p>
            <a:r>
              <a:rPr lang="en-US" dirty="0" smtClean="0"/>
              <a:t>Mac OS</a:t>
            </a:r>
          </a:p>
          <a:p>
            <a:pPr lvl="1"/>
            <a:r>
              <a:rPr lang="en-US" dirty="0" smtClean="0"/>
              <a:t>For Building App Package</a:t>
            </a:r>
          </a:p>
          <a:p>
            <a:r>
              <a:rPr lang="en-US" dirty="0"/>
              <a:t>Xamarin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Xcode</a:t>
            </a:r>
          </a:p>
          <a:p>
            <a:r>
              <a:rPr lang="en-US" dirty="0" smtClean="0"/>
              <a:t>iOS Device(s) [phone/tablet]</a:t>
            </a:r>
          </a:p>
          <a:p>
            <a:pPr lvl="1"/>
            <a:r>
              <a:rPr lang="en-US" dirty="0" smtClean="0"/>
              <a:t>For Testing</a:t>
            </a:r>
          </a:p>
          <a:p>
            <a:r>
              <a:rPr lang="en-US" dirty="0" smtClean="0"/>
              <a:t>Learn iOS </a:t>
            </a:r>
            <a:r>
              <a:rPr lang="en-US" dirty="0" smtClean="0"/>
              <a:t>Framework</a:t>
            </a:r>
          </a:p>
          <a:p>
            <a:pPr marL="742950" lvl="2" indent="-342900"/>
            <a:r>
              <a:rPr lang="en-US" dirty="0"/>
              <a:t>Camera, GPS, etc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Learn Cocoa Touch</a:t>
            </a:r>
          </a:p>
          <a:p>
            <a:pPr lvl="1"/>
            <a:r>
              <a:rPr lang="en-US" dirty="0" smtClean="0"/>
              <a:t>Like nothing you’ve ever seen!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Xamarin License</a:t>
            </a:r>
          </a:p>
          <a:p>
            <a:r>
              <a:rPr lang="en-US" dirty="0" smtClean="0"/>
              <a:t>Windows</a:t>
            </a:r>
          </a:p>
          <a:p>
            <a:r>
              <a:rPr lang="en-US" dirty="0" smtClean="0"/>
              <a:t>Visual Studio Community Edition</a:t>
            </a:r>
          </a:p>
          <a:p>
            <a:r>
              <a:rPr lang="en-US" dirty="0" smtClean="0"/>
              <a:t>Windows Device(s) [phone/tablet]</a:t>
            </a:r>
          </a:p>
          <a:p>
            <a:pPr lvl="1"/>
            <a:r>
              <a:rPr lang="en-US" dirty="0" smtClean="0"/>
              <a:t>For Testing</a:t>
            </a:r>
          </a:p>
          <a:p>
            <a:r>
              <a:rPr lang="en-US" dirty="0" smtClean="0"/>
              <a:t>Learn WinRT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Camera, GPS, etc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Learn XAML UI Definition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Getting Started Guide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http://developer.xamarin.com/guides/ios/getting_started/installation/windows/?</a:t>
            </a:r>
            <a:r>
              <a:rPr lang="en-US" dirty="0" smtClean="0">
                <a:hlinkClick r:id="rId2"/>
              </a:rPr>
              <a:t>utm_source=visualstudio&amp;utm_medium=referral&amp;utm_content=ios-gettingstarted&amp;utm_campaign=vs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Where/How do I get a Mac?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www.apple.com/mac-mini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www.apple.com/macbook-pro</a:t>
            </a: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778" y="187236"/>
            <a:ext cx="3210605" cy="2678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485" y="2974067"/>
            <a:ext cx="5886995" cy="36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vmOSX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virtualmacosx.com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30" y="114845"/>
            <a:ext cx="6511106" cy="3237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331" y="3537375"/>
            <a:ext cx="6511106" cy="31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 Server Hosting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xcodeserverhosting.com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80" y="209551"/>
            <a:ext cx="6913014" cy="4723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2628107"/>
            <a:ext cx="2238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263</TotalTime>
  <Words>576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</vt:lpstr>
      <vt:lpstr>IK Master</vt:lpstr>
      <vt:lpstr>Practical Xamarin</vt:lpstr>
      <vt:lpstr>What is Xamarin?</vt:lpstr>
      <vt:lpstr>Benefits of Using Xamarin</vt:lpstr>
      <vt:lpstr>What do I need?</vt:lpstr>
      <vt:lpstr>What do I need?</vt:lpstr>
      <vt:lpstr>Where/How do I get a Mac?</vt:lpstr>
      <vt:lpstr>Apple</vt:lpstr>
      <vt:lpstr>vmOSX</vt:lpstr>
      <vt:lpstr>Xcode Server Hosting</vt:lpstr>
      <vt:lpstr>macincloud</vt:lpstr>
      <vt:lpstr>XCodeClub</vt:lpstr>
      <vt:lpstr>Mac Build Server Options</vt:lpstr>
      <vt:lpstr>hostedci</vt:lpstr>
      <vt:lpstr>What is Xamarin.Forms?</vt:lpstr>
      <vt:lpstr>My Experience</vt:lpstr>
      <vt:lpstr>My Experience</vt:lpstr>
      <vt:lpstr>Red Flags: Don’t Use Xamarin.Forms</vt:lpstr>
      <vt:lpstr>So is Xamarin Worth It?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Xamarin</dc:title>
  <dc:creator>Danny Warren</dc:creator>
  <cp:lastModifiedBy>Danny Warren</cp:lastModifiedBy>
  <cp:revision>34</cp:revision>
  <dcterms:created xsi:type="dcterms:W3CDTF">2015-05-13T04:48:24Z</dcterms:created>
  <dcterms:modified xsi:type="dcterms:W3CDTF">2015-05-17T05:24:45Z</dcterms:modified>
</cp:coreProperties>
</file>