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06175-6F74-4CC4-9E19-CA123965B650}" type="datetimeFigureOut">
              <a:rPr lang="en-US" smtClean="0"/>
              <a:t>7/26/2014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A66AA-A35F-4767-8DB8-75DF65977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3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windows/apps/hh465127.aspx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hannel9.msdn.com/Events/Build/2013/3-9034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1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2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http://msdn.microsoft.com/en-us/library/windows/apps/hh465127.aspx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Background Location Tracking: </a:t>
            </a:r>
            <a:r>
              <a:rPr lang="en-US" dirty="0" smtClean="0">
                <a:hlinkClick r:id="rId4"/>
              </a:rPr>
              <a:t>http://channel9.msdn.com/Events/Build/2013/3-9034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7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1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A66AA-A35F-4767-8DB8-75DF65977B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18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63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47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5029200" y="0"/>
            <a:ext cx="41148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905" y="6217314"/>
            <a:ext cx="3388895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knowlog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findyourcalling@interknowlogy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interknowlogy.com/author/dannywarren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Master Windows </a:t>
            </a:r>
            <a:r>
              <a:rPr lang="en-US" dirty="0" smtClean="0"/>
              <a:t>8.1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 &amp; Proximity Capabilities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Danny &amp; InterKnowlogy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InterKnowlogy (</a:t>
            </a:r>
            <a:r>
              <a:rPr lang="en-US" dirty="0" smtClean="0">
                <a:hlinkClick r:id="rId3"/>
              </a:rPr>
              <a:t>www.interknowlogy.com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15 year old services firm – Custom Application Development</a:t>
            </a:r>
          </a:p>
          <a:p>
            <a:pPr lvl="1"/>
            <a:r>
              <a:rPr lang="en-US" dirty="0" smtClean="0"/>
              <a:t>Focused on building NUI solution</a:t>
            </a:r>
          </a:p>
          <a:p>
            <a:pPr lvl="2"/>
            <a:r>
              <a:rPr lang="en-US" dirty="0" smtClean="0"/>
              <a:t>Windows 7/8, Touch, WP8, Kinect, Azure, XAML</a:t>
            </a:r>
          </a:p>
          <a:p>
            <a:pPr lvl="2"/>
            <a:r>
              <a:rPr lang="en-US" dirty="0" smtClean="0"/>
              <a:t>Web, Mobile, and Desktop</a:t>
            </a:r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guided learning</a:t>
            </a:r>
          </a:p>
          <a:p>
            <a:r>
              <a:rPr lang="en-US" dirty="0" smtClean="0"/>
              <a:t>Danny Warren, Sr. Software Engineer</a:t>
            </a:r>
          </a:p>
          <a:p>
            <a:pPr lvl="1"/>
            <a:r>
              <a:rPr lang="en-US" dirty="0" smtClean="0"/>
              <a:t>Graduate Neumont University 2009, B.S. C.S.</a:t>
            </a:r>
          </a:p>
          <a:p>
            <a:pPr lvl="1"/>
            <a:r>
              <a:rPr lang="en-US" dirty="0" smtClean="0"/>
              <a:t>.NET 4.0 Microsoft Certified Professional </a:t>
            </a:r>
            <a:r>
              <a:rPr lang="en-US" dirty="0" smtClean="0"/>
              <a:t>Developer</a:t>
            </a:r>
          </a:p>
          <a:p>
            <a:pPr lvl="1"/>
            <a:r>
              <a:rPr lang="en-US" dirty="0" smtClean="0"/>
              <a:t>Microsoft MVP for Client Development</a:t>
            </a:r>
            <a:endParaRPr lang="en-US" dirty="0" smtClean="0"/>
          </a:p>
          <a:p>
            <a:pPr lvl="1"/>
            <a:r>
              <a:rPr lang="en-US" dirty="0" smtClean="0"/>
              <a:t>Nokia Champion for Windows Phone</a:t>
            </a:r>
          </a:p>
          <a:p>
            <a:pPr lvl="1"/>
            <a:r>
              <a:rPr lang="en-US" dirty="0" smtClean="0"/>
              <a:t>Avid Mt. Biker and aspiring Rock Climber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API</a:t>
            </a:r>
          </a:p>
          <a:p>
            <a:pPr lvl="1"/>
            <a:r>
              <a:rPr lang="en-US" dirty="0" smtClean="0"/>
              <a:t>Single Shot</a:t>
            </a:r>
          </a:p>
          <a:p>
            <a:pPr lvl="1"/>
            <a:r>
              <a:rPr lang="en-US" dirty="0" smtClean="0"/>
              <a:t>Continuous Tracking</a:t>
            </a:r>
          </a:p>
          <a:p>
            <a:r>
              <a:rPr lang="en-US" dirty="0" smtClean="0"/>
              <a:t>NFC API</a:t>
            </a:r>
          </a:p>
          <a:p>
            <a:pPr lvl="1"/>
            <a:r>
              <a:rPr lang="en-US" dirty="0" smtClean="0"/>
              <a:t>Proximity</a:t>
            </a:r>
          </a:p>
          <a:p>
            <a:pPr lvl="1"/>
            <a:r>
              <a:rPr lang="en-US" dirty="0" err="1" smtClean="0"/>
              <a:t>PeerFinder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*Samples in XAML &amp;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Shot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Geolocator</a:t>
            </a:r>
            <a:r>
              <a:rPr lang="en-US" dirty="0" err="1"/>
              <a:t>.</a:t>
            </a:r>
            <a:r>
              <a:rPr lang="en-US" dirty="0" err="1" smtClean="0"/>
              <a:t>DesiredAccuracy</a:t>
            </a:r>
            <a:endParaRPr lang="en-US" dirty="0" smtClean="0"/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Check-In’s</a:t>
            </a:r>
          </a:p>
          <a:p>
            <a:pPr lvl="1"/>
            <a:r>
              <a:rPr lang="en-US" dirty="0" smtClean="0"/>
              <a:t>Where Am I?</a:t>
            </a:r>
          </a:p>
          <a:p>
            <a:pPr lvl="1"/>
            <a:r>
              <a:rPr lang="en-US" dirty="0" smtClean="0"/>
              <a:t>Where Did I Park?</a:t>
            </a:r>
          </a:p>
          <a:p>
            <a:pPr lvl="1"/>
            <a:r>
              <a:rPr lang="en-US" dirty="0" smtClean="0"/>
              <a:t>Placing A Geocache</a:t>
            </a:r>
          </a:p>
        </p:txBody>
      </p:sp>
    </p:spTree>
    <p:extLst>
      <p:ext uri="{BB962C8B-B14F-4D97-AF65-F5344CB8AC3E}">
        <p14:creationId xmlns:p14="http://schemas.microsoft.com/office/powerpoint/2010/main" val="12364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</a:t>
            </a:r>
            <a:r>
              <a:rPr lang="en-US" dirty="0" smtClean="0"/>
              <a:t>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</a:t>
            </a:r>
            <a:r>
              <a:rPr lang="en-US" dirty="0"/>
              <a:t>Interval (shortest interval used)</a:t>
            </a:r>
          </a:p>
          <a:p>
            <a:r>
              <a:rPr lang="en-US" dirty="0"/>
              <a:t>Movement </a:t>
            </a:r>
            <a:r>
              <a:rPr lang="en-US" dirty="0" smtClean="0"/>
              <a:t>Interval</a:t>
            </a:r>
          </a:p>
          <a:p>
            <a:r>
              <a:rPr lang="en-US" dirty="0" smtClean="0"/>
              <a:t>Uses</a:t>
            </a:r>
          </a:p>
          <a:p>
            <a:pPr lvl="1"/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Mt. Biking</a:t>
            </a:r>
          </a:p>
          <a:p>
            <a:pPr lvl="1"/>
            <a:r>
              <a:rPr lang="en-US" dirty="0" smtClean="0"/>
              <a:t>Exercising</a:t>
            </a:r>
            <a:endParaRPr lang="en-US" dirty="0"/>
          </a:p>
          <a:p>
            <a:pPr lvl="1"/>
            <a:r>
              <a:rPr lang="en-US" dirty="0" smtClean="0"/>
              <a:t>Navigation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2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Best </a:t>
            </a:r>
            <a:r>
              <a:rPr lang="en-US" smtClean="0"/>
              <a:t>Practices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Geolocator.StatusChanged</a:t>
            </a:r>
            <a:r>
              <a:rPr lang="en-US" dirty="0" smtClean="0"/>
              <a:t> to provide progress feedback to the user</a:t>
            </a:r>
          </a:p>
          <a:p>
            <a:r>
              <a:rPr lang="en-US" dirty="0" smtClean="0"/>
              <a:t>Consider Battery Life</a:t>
            </a:r>
          </a:p>
          <a:p>
            <a:r>
              <a:rPr lang="en-US" dirty="0" smtClean="0"/>
              <a:t>Personally </a:t>
            </a:r>
            <a:r>
              <a:rPr lang="en-US" dirty="0"/>
              <a:t>Identifiable Information</a:t>
            </a:r>
          </a:p>
          <a:p>
            <a:pPr lvl="1"/>
            <a:r>
              <a:rPr lang="en-US" dirty="0"/>
              <a:t>Oh, Behave!!!</a:t>
            </a:r>
          </a:p>
          <a:p>
            <a:r>
              <a:rPr lang="en-US" dirty="0" smtClean="0"/>
              <a:t>*Background </a:t>
            </a:r>
            <a:r>
              <a:rPr lang="en-US" dirty="0"/>
              <a:t>Location Tracking in </a:t>
            </a:r>
            <a:r>
              <a:rPr lang="en-US" dirty="0" smtClean="0"/>
              <a:t>8.1</a:t>
            </a:r>
          </a:p>
          <a:p>
            <a:pPr lvl="1"/>
            <a:r>
              <a:rPr lang="en-US" dirty="0" smtClean="0"/>
              <a:t>In Windows 8 </a:t>
            </a:r>
            <a:r>
              <a:rPr lang="en-US" dirty="0" err="1" smtClean="0"/>
              <a:t>Geolocator</a:t>
            </a:r>
            <a:r>
              <a:rPr lang="en-US" dirty="0" smtClean="0"/>
              <a:t> Status is </a:t>
            </a:r>
            <a:r>
              <a:rPr lang="en-US" dirty="0" err="1" smtClean="0"/>
              <a:t>NoData</a:t>
            </a:r>
            <a:r>
              <a:rPr lang="en-US" dirty="0" smtClean="0"/>
              <a:t> when the App is in the background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9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NFC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NFC Capabilities REQUIRE a device with NFP Drivers (aka NFC Enabled (aka Not my Laptop))</a:t>
            </a:r>
          </a:p>
          <a:p>
            <a:r>
              <a:rPr lang="en-US" dirty="0" smtClean="0"/>
              <a:t>Proximity </a:t>
            </a:r>
          </a:p>
          <a:p>
            <a:pPr lvl="1"/>
            <a:r>
              <a:rPr lang="en-US" dirty="0" smtClean="0"/>
              <a:t>RFID Communication</a:t>
            </a:r>
          </a:p>
          <a:p>
            <a:pPr lvl="1"/>
            <a:r>
              <a:rPr lang="en-US" dirty="0" smtClean="0"/>
              <a:t>Subscribe For Message</a:t>
            </a:r>
          </a:p>
          <a:p>
            <a:pPr lvl="1"/>
            <a:r>
              <a:rPr lang="en-US" dirty="0" smtClean="0"/>
              <a:t>Publish Message</a:t>
            </a:r>
          </a:p>
          <a:p>
            <a:r>
              <a:rPr lang="en-US" dirty="0" err="1" smtClean="0"/>
              <a:t>PeerFinder</a:t>
            </a:r>
            <a:endParaRPr lang="en-US" dirty="0" smtClean="0"/>
          </a:p>
          <a:p>
            <a:pPr lvl="1"/>
            <a:r>
              <a:rPr lang="en-US" dirty="0" smtClean="0"/>
              <a:t>Tap To Connect</a:t>
            </a:r>
          </a:p>
          <a:p>
            <a:pPr lvl="1"/>
            <a:r>
              <a:rPr lang="en-US" dirty="0" smtClean="0"/>
              <a:t>Find over </a:t>
            </a:r>
            <a:r>
              <a:rPr lang="en-US" dirty="0" err="1" smtClean="0"/>
              <a:t>BlueTooth</a:t>
            </a:r>
            <a:r>
              <a:rPr lang="en-US" dirty="0" smtClean="0"/>
              <a:t> or Wi-Fi</a:t>
            </a:r>
          </a:p>
        </p:txBody>
      </p:sp>
    </p:spTree>
    <p:extLst>
      <p:ext uri="{BB962C8B-B14F-4D97-AF65-F5344CB8AC3E}">
        <p14:creationId xmlns:p14="http://schemas.microsoft.com/office/powerpoint/2010/main" val="8391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1600200"/>
            <a:ext cx="6765418" cy="4495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YOU!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004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Contact Us</a:t>
            </a:r>
          </a:p>
          <a:p>
            <a:pPr lvl="1"/>
            <a:r>
              <a:rPr lang="en-US" dirty="0" smtClean="0">
                <a:hlinkClick r:id="rId3"/>
              </a:rPr>
              <a:t>findyourcalling@interknowlogy.com</a:t>
            </a:r>
            <a:r>
              <a:rPr lang="en-US" dirty="0" smtClean="0"/>
              <a:t> and mention </a:t>
            </a:r>
            <a:r>
              <a:rPr lang="en-US" dirty="0" err="1" smtClean="0"/>
              <a:t>devLink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417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Materials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764768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http://blogs.interknowlogy.com/author/dannywarren/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78179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478</TotalTime>
  <Words>261</Words>
  <Application>Microsoft Office PowerPoint</Application>
  <PresentationFormat>On-screen Show (4:3)</PresentationFormat>
  <Paragraphs>72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IK Master</vt:lpstr>
      <vt:lpstr>Master Windows 8.1 Location &amp; Proximity Capabilities</vt:lpstr>
      <vt:lpstr>About Danny &amp; InterKnowlogy</vt:lpstr>
      <vt:lpstr>Agenda</vt:lpstr>
      <vt:lpstr>Single Shot Location</vt:lpstr>
      <vt:lpstr>Continuous Tracking</vt:lpstr>
      <vt:lpstr>Best Practices</vt:lpstr>
      <vt:lpstr>NFC API</vt:lpstr>
      <vt:lpstr>We Want YOU!</vt:lpstr>
      <vt:lpstr>Download Materials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Warren</dc:creator>
  <cp:lastModifiedBy>Danny Warren</cp:lastModifiedBy>
  <cp:revision>32</cp:revision>
  <dcterms:created xsi:type="dcterms:W3CDTF">2013-08-22T03:37:15Z</dcterms:created>
  <dcterms:modified xsi:type="dcterms:W3CDTF">2014-07-26T15:00:58Z</dcterms:modified>
</cp:coreProperties>
</file>