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06175-6F74-4CC4-9E19-CA123965B650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A66AA-A35F-4767-8DB8-75DF6597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hh465127.asp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hannel9.msdn.com/Events/Build/2013/3-9034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http://msdn.microsoft.com/en-us/library/windows/apps/hh465127.aspx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Location Tracking: </a:t>
            </a:r>
            <a:r>
              <a:rPr lang="en-US" dirty="0" smtClean="0">
                <a:hlinkClick r:id="rId4"/>
              </a:rPr>
              <a:t>http://channel9.msdn.com/Events/Build/2013/3-9034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dannywarre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indyourcalling@interknowlogy.com" TargetMode="External"/><Relationship Id="rId4" Type="http://schemas.openxmlformats.org/officeDocument/2006/relationships/hyperlink" Target="http://blogs.interknowlogy.com/2014/08/26/devlink2014-presentation-mater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 Windows 8.1</a:t>
            </a:r>
            <a:br>
              <a:rPr lang="en-US" dirty="0" smtClean="0"/>
            </a:br>
            <a:r>
              <a:rPr lang="en-US" dirty="0" smtClean="0"/>
              <a:t>Location &amp; Proximity Capabilities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InterKnowlogy (</a:t>
            </a:r>
            <a:r>
              <a:rPr lang="en-US" dirty="0" smtClean="0">
                <a:hlinkClick r:id="rId3"/>
              </a:rPr>
              <a:t>www.interknowlogy.com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15 year old services firm – Custom Application Development</a:t>
            </a:r>
          </a:p>
          <a:p>
            <a:pPr lvl="1"/>
            <a:r>
              <a:rPr lang="en-US" dirty="0" smtClean="0"/>
              <a:t>Focused on building NUI solutions</a:t>
            </a:r>
          </a:p>
          <a:p>
            <a:pPr lvl="2"/>
            <a:r>
              <a:rPr lang="en-US" dirty="0" smtClean="0"/>
              <a:t>Windows</a:t>
            </a:r>
            <a:r>
              <a:rPr lang="en-US" dirty="0"/>
              <a:t>, </a:t>
            </a:r>
            <a:r>
              <a:rPr lang="en-US" dirty="0" smtClean="0"/>
              <a:t>Windows Phone, </a:t>
            </a:r>
            <a:r>
              <a:rPr lang="en-US" dirty="0" err="1" smtClean="0"/>
              <a:t>Xamarin</a:t>
            </a:r>
            <a:r>
              <a:rPr lang="en-US" dirty="0" smtClean="0"/>
              <a:t>, WPF, Kinect, Azure</a:t>
            </a:r>
          </a:p>
          <a:p>
            <a:pPr lvl="2"/>
            <a:r>
              <a:rPr lang="en-US" dirty="0" smtClean="0"/>
              <a:t>Web, Mobile, Desktop, Touch, and Touchless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guided learning/My time to prepare this presentation</a:t>
            </a:r>
          </a:p>
          <a:p>
            <a:r>
              <a:rPr lang="en-US" dirty="0" smtClean="0"/>
              <a:t>Danny Warren, Sr. Software Engineer</a:t>
            </a:r>
          </a:p>
          <a:p>
            <a:pPr lvl="1"/>
            <a:r>
              <a:rPr lang="en-US" dirty="0" smtClean="0"/>
              <a:t>Graduate Neumont University 2009, B.S. C.S.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icrosoft MVP in Windows Platform Development</a:t>
            </a:r>
          </a:p>
          <a:p>
            <a:pPr lvl="1"/>
            <a:r>
              <a:rPr lang="en-US" dirty="0" smtClean="0"/>
              <a:t>Avid Mt. Biker and aspiring Rock Climber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API</a:t>
            </a:r>
          </a:p>
          <a:p>
            <a:pPr lvl="1"/>
            <a:r>
              <a:rPr lang="en-US" dirty="0" smtClean="0"/>
              <a:t>Single Shot</a:t>
            </a:r>
          </a:p>
          <a:p>
            <a:pPr lvl="1"/>
            <a:r>
              <a:rPr lang="en-US" dirty="0" smtClean="0"/>
              <a:t>Continuous Tracking</a:t>
            </a:r>
          </a:p>
          <a:p>
            <a:r>
              <a:rPr lang="en-US" dirty="0" smtClean="0"/>
              <a:t>Proximity API</a:t>
            </a:r>
          </a:p>
          <a:p>
            <a:pPr lvl="1"/>
            <a:r>
              <a:rPr lang="en-US" dirty="0" smtClean="0"/>
              <a:t>NFC (Near Field Communication)</a:t>
            </a:r>
          </a:p>
          <a:p>
            <a:pPr lvl="1"/>
            <a:r>
              <a:rPr lang="en-US" dirty="0" smtClean="0"/>
              <a:t>Peer Finding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*Samples in XAML &amp;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Geolocator</a:t>
            </a:r>
            <a:r>
              <a:rPr lang="en-US" dirty="0" err="1"/>
              <a:t>.</a:t>
            </a:r>
            <a:r>
              <a:rPr lang="en-US" dirty="0" err="1" smtClean="0"/>
              <a:t>DesiredAccuracy</a:t>
            </a:r>
            <a:endParaRPr lang="en-US" dirty="0" smtClean="0"/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Check-In’s</a:t>
            </a:r>
          </a:p>
          <a:p>
            <a:pPr lvl="1"/>
            <a:r>
              <a:rPr lang="en-US" dirty="0"/>
              <a:t>Placing a geocache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a</a:t>
            </a:r>
            <a:r>
              <a:rPr lang="en-US" dirty="0" smtClean="0"/>
              <a:t>m I?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d</a:t>
            </a:r>
            <a:r>
              <a:rPr lang="en-US" dirty="0" smtClean="0"/>
              <a:t>id I park?</a:t>
            </a:r>
          </a:p>
          <a:p>
            <a:pPr lvl="1"/>
            <a:r>
              <a:rPr lang="en-US" dirty="0" smtClean="0"/>
              <a:t>What country am I in?</a:t>
            </a:r>
          </a:p>
        </p:txBody>
      </p:sp>
    </p:spTree>
    <p:extLst>
      <p:ext uri="{BB962C8B-B14F-4D97-AF65-F5344CB8AC3E}">
        <p14:creationId xmlns:p14="http://schemas.microsoft.com/office/powerpoint/2010/main" val="1236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Report Interval</a:t>
            </a:r>
          </a:p>
          <a:p>
            <a:r>
              <a:rPr lang="en-US" smtClean="0"/>
              <a:t>Movement </a:t>
            </a:r>
            <a:r>
              <a:rPr lang="en-US" dirty="0" smtClean="0"/>
              <a:t>Interval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Mt. Biking</a:t>
            </a:r>
          </a:p>
          <a:p>
            <a:pPr lvl="1"/>
            <a:r>
              <a:rPr lang="en-US" dirty="0" smtClean="0"/>
              <a:t>Exercising</a:t>
            </a:r>
            <a:endParaRPr lang="en-US" dirty="0"/>
          </a:p>
          <a:p>
            <a:pPr lvl="1"/>
            <a:r>
              <a:rPr lang="en-US" dirty="0" smtClean="0"/>
              <a:t>Navigation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Best </a:t>
            </a:r>
            <a:r>
              <a:rPr lang="en-US" smtClean="0"/>
              <a:t>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Geolocator.StatusChanged</a:t>
            </a:r>
            <a:r>
              <a:rPr lang="en-US" dirty="0" smtClean="0"/>
              <a:t> to provide progress feedback to the user</a:t>
            </a:r>
          </a:p>
          <a:p>
            <a:r>
              <a:rPr lang="en-US" dirty="0" smtClean="0"/>
              <a:t>Consider Battery Life</a:t>
            </a:r>
          </a:p>
          <a:p>
            <a:r>
              <a:rPr lang="en-US" dirty="0" smtClean="0"/>
              <a:t>Personally </a:t>
            </a:r>
            <a:r>
              <a:rPr lang="en-US" dirty="0"/>
              <a:t>Identifiable Information</a:t>
            </a:r>
          </a:p>
          <a:p>
            <a:pPr lvl="1"/>
            <a:r>
              <a:rPr lang="en-US" dirty="0"/>
              <a:t>Oh, Behave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Proximity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NFC Capabilities REQUIRE a device with NFP Drivers (aka NFC Enabled (aka Not my Laptop))</a:t>
            </a:r>
          </a:p>
          <a:p>
            <a:r>
              <a:rPr lang="en-US" dirty="0" smtClean="0"/>
              <a:t>Proximity </a:t>
            </a:r>
          </a:p>
          <a:p>
            <a:pPr lvl="1"/>
            <a:r>
              <a:rPr lang="en-US" dirty="0" smtClean="0"/>
              <a:t>NFC Communication </a:t>
            </a:r>
          </a:p>
          <a:p>
            <a:pPr lvl="2"/>
            <a:r>
              <a:rPr lang="en-US" dirty="0" smtClean="0"/>
              <a:t>Similar but not the same as RFID</a:t>
            </a:r>
          </a:p>
          <a:p>
            <a:pPr lvl="1"/>
            <a:r>
              <a:rPr lang="en-US" dirty="0" smtClean="0"/>
              <a:t>Subscribe For Message</a:t>
            </a:r>
          </a:p>
          <a:p>
            <a:pPr lvl="1"/>
            <a:r>
              <a:rPr lang="en-US" dirty="0" smtClean="0"/>
              <a:t>Publish Message</a:t>
            </a:r>
          </a:p>
          <a:p>
            <a:r>
              <a:rPr lang="en-US" dirty="0" err="1" smtClean="0"/>
              <a:t>PeerFinder</a:t>
            </a:r>
            <a:endParaRPr lang="en-US" dirty="0" smtClean="0"/>
          </a:p>
          <a:p>
            <a:pPr lvl="1"/>
            <a:r>
              <a:rPr lang="en-US" dirty="0" smtClean="0"/>
              <a:t>Tap To Connect via NFC</a:t>
            </a:r>
          </a:p>
          <a:p>
            <a:pPr lvl="1"/>
            <a:r>
              <a:rPr lang="en-US" dirty="0" smtClean="0"/>
              <a:t>Browse to Find</a:t>
            </a:r>
          </a:p>
          <a:p>
            <a:pPr lvl="2"/>
            <a:r>
              <a:rPr lang="en-US" dirty="0" smtClean="0"/>
              <a:t>Windows via </a:t>
            </a:r>
            <a:r>
              <a:rPr lang="en-US" dirty="0" err="1" smtClean="0"/>
              <a:t>WiFi</a:t>
            </a:r>
            <a:r>
              <a:rPr lang="en-US" dirty="0" smtClean="0"/>
              <a:t> Direct</a:t>
            </a:r>
          </a:p>
          <a:p>
            <a:pPr lvl="2"/>
            <a:r>
              <a:rPr lang="en-US" dirty="0" smtClean="0"/>
              <a:t>Windows Phone via </a:t>
            </a:r>
            <a:r>
              <a:rPr lang="en-US" dirty="0" err="1" smtClean="0"/>
              <a:t>BlueTooth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1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1018" y="141763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http://blogs.interknowlogy.com/author/dannywarren/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http://blogs.interknowlogy.com/2014/08/26/devlink2014-presentation-materials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We’re Hiring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3886200"/>
            <a:ext cx="8077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Us and Apply Now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findyourcalling@interknowlogy.com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</a:t>
            </a:r>
            <a:r>
              <a:rPr lang="en-US" dirty="0" err="1" smtClean="0"/>
              <a:t>devLink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17305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519</TotalTime>
  <Words>266</Words>
  <Application>Microsoft Office PowerPoint</Application>
  <PresentationFormat>On-screen Show (4:3)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IK Master</vt:lpstr>
      <vt:lpstr>Master Windows 8.1 Location &amp; Proximity Capabilities</vt:lpstr>
      <vt:lpstr>About Danny &amp; InterKnowlogy</vt:lpstr>
      <vt:lpstr>Agenda</vt:lpstr>
      <vt:lpstr>Single Shot Location</vt:lpstr>
      <vt:lpstr>Continuous Tracking</vt:lpstr>
      <vt:lpstr>Best Practices</vt:lpstr>
      <vt:lpstr>Proximity API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Warren</dc:creator>
  <cp:lastModifiedBy>Danny Warren</cp:lastModifiedBy>
  <cp:revision>39</cp:revision>
  <dcterms:created xsi:type="dcterms:W3CDTF">2013-08-22T03:37:15Z</dcterms:created>
  <dcterms:modified xsi:type="dcterms:W3CDTF">2014-08-27T04:06:28Z</dcterms:modified>
</cp:coreProperties>
</file>