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06175-6F74-4CC4-9E19-CA123965B650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A66AA-A35F-4767-8DB8-75DF65977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31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windows/apps/hh465127.aspx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hannel9.msdn.com/Events/Build/2013/3-9034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A66AA-A35F-4767-8DB8-75DF65977B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12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A66AA-A35F-4767-8DB8-75DF65977B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71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A66AA-A35F-4767-8DB8-75DF65977B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24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http://msdn.microsoft.com/en-us/library/windows/apps/hh465127.aspx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Background Location Tracking: </a:t>
            </a:r>
            <a:r>
              <a:rPr lang="en-US" dirty="0" smtClean="0">
                <a:hlinkClick r:id="rId4"/>
              </a:rPr>
              <a:t>http://channel9.msdn.com/Events/Build/2013/3-9034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A66AA-A35F-4767-8DB8-75DF65977B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06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A66AA-A35F-4767-8DB8-75DF65977B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74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A66AA-A35F-4767-8DB8-75DF65977B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18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A66AA-A35F-4767-8DB8-75DF65977B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26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5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2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9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6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218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9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2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0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63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47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94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53B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5029200" y="0"/>
            <a:ext cx="4114800" cy="6172200"/>
          </a:xfrm>
          <a:prstGeom prst="parallelogram">
            <a:avLst>
              <a:gd name="adj" fmla="val 63930"/>
            </a:avLst>
          </a:prstGeom>
          <a:solidFill>
            <a:srgbClr val="53BC8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RodneyG\Pictures\IK-Logos\Slogan\IK-Whit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905" y="6217314"/>
            <a:ext cx="3388895" cy="64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72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knowlogy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findyourcalling@interknowlogy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interknowlogy.com/author/dannywarren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Master Windows 8.1</a:t>
            </a:r>
            <a:br>
              <a:rPr lang="en-US" dirty="0" smtClean="0"/>
            </a:br>
            <a:r>
              <a:rPr lang="en-US" dirty="0" smtClean="0"/>
              <a:t>Location &amp; Proximity Capabilities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Danny Warren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dannydwarren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Danny &amp; InterKnowlogy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InterKnowlogy (</a:t>
            </a:r>
            <a:r>
              <a:rPr lang="en-US" dirty="0" smtClean="0">
                <a:hlinkClick r:id="rId3"/>
              </a:rPr>
              <a:t>www.interknowlogy.com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15 year old services firm – Custom Application Development</a:t>
            </a:r>
          </a:p>
          <a:p>
            <a:pPr lvl="1"/>
            <a:r>
              <a:rPr lang="en-US" dirty="0" smtClean="0"/>
              <a:t>Focused on building NUI </a:t>
            </a:r>
            <a:r>
              <a:rPr lang="en-US" dirty="0" smtClean="0"/>
              <a:t>solutions</a:t>
            </a:r>
            <a:endParaRPr lang="en-US" dirty="0" smtClean="0"/>
          </a:p>
          <a:p>
            <a:pPr lvl="2"/>
            <a:r>
              <a:rPr lang="en-US" dirty="0" smtClean="0"/>
              <a:t>Windows</a:t>
            </a:r>
            <a:r>
              <a:rPr lang="en-US" dirty="0"/>
              <a:t>, </a:t>
            </a:r>
            <a:r>
              <a:rPr lang="en-US" dirty="0" smtClean="0"/>
              <a:t>WP8, </a:t>
            </a:r>
            <a:r>
              <a:rPr lang="en-US" dirty="0" err="1" smtClean="0"/>
              <a:t>Xamarin</a:t>
            </a:r>
            <a:r>
              <a:rPr lang="en-US" dirty="0" smtClean="0"/>
              <a:t>, </a:t>
            </a:r>
            <a:r>
              <a:rPr lang="en-US" dirty="0" smtClean="0"/>
              <a:t>Kinect</a:t>
            </a:r>
            <a:r>
              <a:rPr lang="en-US" dirty="0" smtClean="0"/>
              <a:t>, </a:t>
            </a:r>
            <a:r>
              <a:rPr lang="en-US" dirty="0" smtClean="0"/>
              <a:t>Azure</a:t>
            </a:r>
            <a:endParaRPr lang="en-US" dirty="0" smtClean="0"/>
          </a:p>
          <a:p>
            <a:pPr lvl="2"/>
            <a:r>
              <a:rPr lang="en-US" dirty="0" smtClean="0"/>
              <a:t>Web, Mobile, </a:t>
            </a:r>
            <a:r>
              <a:rPr lang="en-US" dirty="0" smtClean="0"/>
              <a:t>Desktop, Touch, and Touchless</a:t>
            </a:r>
            <a:endParaRPr lang="en-US" dirty="0" smtClean="0"/>
          </a:p>
          <a:p>
            <a:pPr lvl="1"/>
            <a:r>
              <a:rPr lang="en-US" dirty="0" smtClean="0"/>
              <a:t>Formal R&amp;D program: RECESS</a:t>
            </a:r>
          </a:p>
          <a:p>
            <a:pPr lvl="2"/>
            <a:r>
              <a:rPr lang="en-US" dirty="0" smtClean="0"/>
              <a:t>Self guided </a:t>
            </a:r>
            <a:r>
              <a:rPr lang="en-US" dirty="0" smtClean="0"/>
              <a:t>learning/My time to prepare this presentation</a:t>
            </a:r>
            <a:endParaRPr lang="en-US" dirty="0" smtClean="0"/>
          </a:p>
          <a:p>
            <a:r>
              <a:rPr lang="en-US" dirty="0" smtClean="0"/>
              <a:t>Danny Warren, Sr. Software Engineer</a:t>
            </a:r>
          </a:p>
          <a:p>
            <a:pPr lvl="1"/>
            <a:r>
              <a:rPr lang="en-US" dirty="0" smtClean="0"/>
              <a:t>Graduate Neumont University 2009, B.S. C.S</a:t>
            </a:r>
            <a:r>
              <a:rPr lang="en-US" dirty="0" smtClean="0"/>
              <a:t>.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icrosoft </a:t>
            </a:r>
            <a:r>
              <a:rPr lang="en-US" dirty="0" smtClean="0"/>
              <a:t>MVP </a:t>
            </a:r>
            <a:r>
              <a:rPr lang="en-US" dirty="0" smtClean="0"/>
              <a:t>in Windows Platform Development</a:t>
            </a:r>
            <a:endParaRPr lang="en-US" dirty="0" smtClean="0"/>
          </a:p>
          <a:p>
            <a:pPr lvl="1"/>
            <a:r>
              <a:rPr lang="en-US" dirty="0" smtClean="0"/>
              <a:t>Avid </a:t>
            </a:r>
            <a:r>
              <a:rPr lang="en-US" dirty="0" smtClean="0"/>
              <a:t>Mt. Biker and aspiring Rock Climber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4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Location API</a:t>
            </a:r>
          </a:p>
          <a:p>
            <a:pPr lvl="1"/>
            <a:r>
              <a:rPr lang="en-US" dirty="0" smtClean="0"/>
              <a:t>Single Shot</a:t>
            </a:r>
          </a:p>
          <a:p>
            <a:pPr lvl="1"/>
            <a:r>
              <a:rPr lang="en-US" dirty="0" smtClean="0"/>
              <a:t>Continuous Tracking</a:t>
            </a:r>
          </a:p>
          <a:p>
            <a:r>
              <a:rPr lang="en-US" dirty="0" smtClean="0"/>
              <a:t>Proximity API</a:t>
            </a:r>
            <a:endParaRPr lang="en-US" dirty="0" smtClean="0"/>
          </a:p>
          <a:p>
            <a:pPr lvl="1"/>
            <a:r>
              <a:rPr lang="en-US" dirty="0" smtClean="0"/>
              <a:t>NFC</a:t>
            </a:r>
            <a:endParaRPr lang="en-US" dirty="0" smtClean="0"/>
          </a:p>
          <a:p>
            <a:pPr lvl="1"/>
            <a:r>
              <a:rPr lang="en-US" dirty="0" err="1" smtClean="0"/>
              <a:t>PeerFinder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*Samples in XAML &amp;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3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Shot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Geolocator</a:t>
            </a:r>
            <a:r>
              <a:rPr lang="en-US" dirty="0" err="1"/>
              <a:t>.</a:t>
            </a:r>
            <a:r>
              <a:rPr lang="en-US" dirty="0" err="1" smtClean="0"/>
              <a:t>DesiredAccuracy</a:t>
            </a:r>
            <a:endParaRPr lang="en-US" dirty="0" smtClean="0"/>
          </a:p>
          <a:p>
            <a:r>
              <a:rPr lang="en-US" dirty="0" smtClean="0"/>
              <a:t>Uses</a:t>
            </a:r>
          </a:p>
          <a:p>
            <a:pPr lvl="1"/>
            <a:r>
              <a:rPr lang="en-US" dirty="0" smtClean="0"/>
              <a:t>Check-In’s</a:t>
            </a:r>
          </a:p>
          <a:p>
            <a:pPr lvl="1"/>
            <a:r>
              <a:rPr lang="en-US" dirty="0" smtClean="0"/>
              <a:t>Where Am I?</a:t>
            </a:r>
          </a:p>
          <a:p>
            <a:pPr lvl="1"/>
            <a:r>
              <a:rPr lang="en-US" dirty="0" smtClean="0"/>
              <a:t>Where Did I Park?</a:t>
            </a:r>
          </a:p>
          <a:p>
            <a:pPr lvl="1"/>
            <a:r>
              <a:rPr lang="en-US" dirty="0" smtClean="0"/>
              <a:t>Placing A Geocache</a:t>
            </a:r>
          </a:p>
        </p:txBody>
      </p:sp>
    </p:spTree>
    <p:extLst>
      <p:ext uri="{BB962C8B-B14F-4D97-AF65-F5344CB8AC3E}">
        <p14:creationId xmlns:p14="http://schemas.microsoft.com/office/powerpoint/2010/main" val="123642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Continuous </a:t>
            </a:r>
            <a:r>
              <a:rPr lang="en-US" dirty="0" smtClean="0"/>
              <a:t>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 </a:t>
            </a:r>
            <a:r>
              <a:rPr lang="en-US" dirty="0"/>
              <a:t>Interval (shortest interval used)</a:t>
            </a:r>
          </a:p>
          <a:p>
            <a:r>
              <a:rPr lang="en-US" dirty="0"/>
              <a:t>Movement </a:t>
            </a:r>
            <a:r>
              <a:rPr lang="en-US" dirty="0" smtClean="0"/>
              <a:t>Interval</a:t>
            </a:r>
          </a:p>
          <a:p>
            <a:r>
              <a:rPr lang="en-US" dirty="0" smtClean="0"/>
              <a:t>Uses</a:t>
            </a:r>
          </a:p>
          <a:p>
            <a:pPr lvl="1"/>
            <a:r>
              <a:rPr lang="en-US" dirty="0" smtClean="0"/>
              <a:t>Running</a:t>
            </a:r>
          </a:p>
          <a:p>
            <a:pPr lvl="1"/>
            <a:r>
              <a:rPr lang="en-US" dirty="0" smtClean="0"/>
              <a:t>Mt. Biking</a:t>
            </a:r>
          </a:p>
          <a:p>
            <a:pPr lvl="1"/>
            <a:r>
              <a:rPr lang="en-US" dirty="0" smtClean="0"/>
              <a:t>Exercising</a:t>
            </a:r>
            <a:endParaRPr lang="en-US" dirty="0"/>
          </a:p>
          <a:p>
            <a:pPr lvl="1"/>
            <a:r>
              <a:rPr lang="en-US" dirty="0" smtClean="0"/>
              <a:t>Navigation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23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Best </a:t>
            </a:r>
            <a:r>
              <a:rPr lang="en-US" smtClean="0"/>
              <a:t>Practices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Geolocator.StatusChanged</a:t>
            </a:r>
            <a:r>
              <a:rPr lang="en-US" dirty="0" smtClean="0"/>
              <a:t> to provide progress feedback to the user</a:t>
            </a:r>
          </a:p>
          <a:p>
            <a:r>
              <a:rPr lang="en-US" dirty="0" smtClean="0"/>
              <a:t>Consider Battery Life</a:t>
            </a:r>
          </a:p>
          <a:p>
            <a:r>
              <a:rPr lang="en-US" dirty="0" smtClean="0"/>
              <a:t>Personally </a:t>
            </a:r>
            <a:r>
              <a:rPr lang="en-US" dirty="0"/>
              <a:t>Identifiable Information</a:t>
            </a:r>
          </a:p>
          <a:p>
            <a:pPr lvl="1"/>
            <a:r>
              <a:rPr lang="en-US" dirty="0"/>
              <a:t>Oh, Behave</a:t>
            </a:r>
            <a:r>
              <a:rPr lang="en-US" dirty="0" smtClean="0"/>
              <a:t>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9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Proximity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NFC Capabilities REQUIRE a device with NFP Drivers (aka NFC Enabled (aka Not my Laptop))</a:t>
            </a:r>
          </a:p>
          <a:p>
            <a:r>
              <a:rPr lang="en-US" dirty="0" smtClean="0"/>
              <a:t>Proximity </a:t>
            </a:r>
          </a:p>
          <a:p>
            <a:pPr lvl="1"/>
            <a:r>
              <a:rPr lang="en-US" dirty="0" smtClean="0"/>
              <a:t>NFC Communication </a:t>
            </a:r>
          </a:p>
          <a:p>
            <a:pPr lvl="2"/>
            <a:r>
              <a:rPr lang="en-US" dirty="0" smtClean="0"/>
              <a:t>Similar but not the same as RFID</a:t>
            </a:r>
            <a:endParaRPr lang="en-US" dirty="0" smtClean="0"/>
          </a:p>
          <a:p>
            <a:pPr lvl="1"/>
            <a:r>
              <a:rPr lang="en-US" dirty="0" smtClean="0"/>
              <a:t>Subscribe For Message</a:t>
            </a:r>
          </a:p>
          <a:p>
            <a:pPr lvl="1"/>
            <a:r>
              <a:rPr lang="en-US" dirty="0" smtClean="0"/>
              <a:t>Publish Message</a:t>
            </a:r>
          </a:p>
          <a:p>
            <a:r>
              <a:rPr lang="en-US" dirty="0" err="1" smtClean="0"/>
              <a:t>PeerFinder</a:t>
            </a:r>
            <a:endParaRPr lang="en-US" dirty="0" smtClean="0"/>
          </a:p>
          <a:p>
            <a:pPr lvl="1"/>
            <a:r>
              <a:rPr lang="en-US" dirty="0" smtClean="0"/>
              <a:t>Tap To </a:t>
            </a:r>
            <a:r>
              <a:rPr lang="en-US" dirty="0" smtClean="0"/>
              <a:t>Connect via NFC</a:t>
            </a:r>
            <a:endParaRPr lang="en-US" dirty="0" smtClean="0"/>
          </a:p>
          <a:p>
            <a:pPr lvl="1"/>
            <a:r>
              <a:rPr lang="en-US" dirty="0" smtClean="0"/>
              <a:t>Browse to Find</a:t>
            </a:r>
          </a:p>
          <a:p>
            <a:pPr lvl="2"/>
            <a:r>
              <a:rPr lang="en-US" dirty="0" smtClean="0"/>
              <a:t>Windows via </a:t>
            </a:r>
            <a:r>
              <a:rPr lang="en-US" dirty="0" err="1" smtClean="0"/>
              <a:t>WiFi</a:t>
            </a:r>
            <a:r>
              <a:rPr lang="en-US" dirty="0" smtClean="0"/>
              <a:t> Direct</a:t>
            </a:r>
          </a:p>
          <a:p>
            <a:pPr lvl="2"/>
            <a:r>
              <a:rPr lang="en-US" dirty="0" smtClean="0"/>
              <a:t>Windows Phone via </a:t>
            </a:r>
            <a:r>
              <a:rPr lang="en-US" dirty="0" err="1" smtClean="0"/>
              <a:t>BlueTooth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918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0" y="1600200"/>
            <a:ext cx="6765418" cy="4495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Want YOU!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200400" y="1600200"/>
            <a:ext cx="6096000" cy="4525963"/>
          </a:xfrm>
        </p:spPr>
        <p:txBody>
          <a:bodyPr/>
          <a:lstStyle/>
          <a:p>
            <a:r>
              <a:rPr lang="en-US" dirty="0" smtClean="0"/>
              <a:t>Contact Us</a:t>
            </a:r>
          </a:p>
          <a:p>
            <a:pPr lvl="1"/>
            <a:r>
              <a:rPr lang="en-US" dirty="0" smtClean="0">
                <a:hlinkClick r:id="rId3"/>
              </a:rPr>
              <a:t>findyourcalling@interknowlogy.com</a:t>
            </a:r>
            <a:r>
              <a:rPr lang="en-US" dirty="0" smtClean="0"/>
              <a:t> and mention </a:t>
            </a:r>
            <a:r>
              <a:rPr lang="en-US" dirty="0" err="1" smtClean="0"/>
              <a:t>devLink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4179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Materials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5764768"/>
            <a:ext cx="530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http://blogs.interknowlogy.com/author/dannywarren/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978179"/>
      </p:ext>
    </p:extLst>
  </p:cSld>
  <p:clrMapOvr>
    <a:masterClrMapping/>
  </p:clrMapOvr>
</p:sld>
</file>

<file path=ppt/theme/theme1.xml><?xml version="1.0" encoding="utf-8"?>
<a:theme xmlns:a="http://schemas.openxmlformats.org/drawingml/2006/main" name="IK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IK Master</Template>
  <TotalTime>490</TotalTime>
  <Words>251</Words>
  <Application>Microsoft Office PowerPoint</Application>
  <PresentationFormat>On-screen Show (4:3)</PresentationFormat>
  <Paragraphs>71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Segoe UI</vt:lpstr>
      <vt:lpstr>IK Master</vt:lpstr>
      <vt:lpstr>Master Windows 8.1 Location &amp; Proximity Capabilities</vt:lpstr>
      <vt:lpstr>About Danny &amp; InterKnowlogy</vt:lpstr>
      <vt:lpstr>Agenda</vt:lpstr>
      <vt:lpstr>Single Shot Location</vt:lpstr>
      <vt:lpstr>Continuous Tracking</vt:lpstr>
      <vt:lpstr>Best Practices</vt:lpstr>
      <vt:lpstr>Proximity API</vt:lpstr>
      <vt:lpstr>We Want YOU!</vt:lpstr>
      <vt:lpstr>Download Materials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Warren</dc:creator>
  <cp:lastModifiedBy>Danny Warren</cp:lastModifiedBy>
  <cp:revision>34</cp:revision>
  <dcterms:created xsi:type="dcterms:W3CDTF">2013-08-22T03:37:15Z</dcterms:created>
  <dcterms:modified xsi:type="dcterms:W3CDTF">2014-08-20T04:17:28Z</dcterms:modified>
</cp:coreProperties>
</file>