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>
        <p:scale>
          <a:sx n="66" d="100"/>
          <a:sy n="66" d="100"/>
        </p:scale>
        <p:origin x="-120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8CF16-1C93-4511-84A9-513B95351A45}" type="datetimeFigureOut">
              <a:rPr lang="en-US"/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B7631-212D-442B-A466-97F9D16B5EC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B7631-212D-442B-A466-97F9D16B5EC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0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B7631-212D-442B-A466-97F9D16B5EC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B7631-212D-442B-A466-97F9D16B5EC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8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1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7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6705600" y="0"/>
            <a:ext cx="54864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4" y="6217314"/>
            <a:ext cx="4518527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interknowlogy.com/2012/11/21/development-environment-for-windows-8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interknowlogy.com/author/kevinstumpf/" TargetMode="External"/><Relationship Id="rId7" Type="http://schemas.openxmlformats.org/officeDocument/2006/relationships/hyperlink" Target="http://blogs.interknowlogy.com/author/dannywarren/" TargetMode="External"/><Relationship Id="rId2" Type="http://schemas.openxmlformats.org/officeDocument/2006/relationships/hyperlink" Target="mailto:message@stumpf-kevin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dannydwarren@gmail.com" TargetMode="External"/><Relationship Id="rId5" Type="http://schemas.openxmlformats.org/officeDocument/2006/relationships/hyperlink" Target="https://twitter.com/dannydwarren" TargetMode="External"/><Relationship Id="rId4" Type="http://schemas.openxmlformats.org/officeDocument/2006/relationships/hyperlink" Target="http://neumont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interknowlogy.com/" TargetMode="External"/><Relationship Id="rId2" Type="http://schemas.openxmlformats.org/officeDocument/2006/relationships/hyperlink" Target="http://social.msdn.microsoft.com/Forums/en-US/category/windowsapps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for Windows 8/</a:t>
            </a:r>
            <a:r>
              <a:rPr lang="en-US" dirty="0" err="1" smtClean="0"/>
              <a:t>WinRT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Session 1 -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</a:t>
            </a:r>
            <a:r>
              <a:rPr lang="en-US" dirty="0" err="1" smtClean="0"/>
              <a:t>Stumpf</a:t>
            </a:r>
            <a:endParaRPr lang="en-US" dirty="0" smtClean="0"/>
          </a:p>
          <a:p>
            <a:r>
              <a:rPr lang="en-US" dirty="0" smtClean="0"/>
              <a:t>Danny Warren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(Demos)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Tiles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 smtClean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40289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Pictures\WinRT 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5" y="11080"/>
            <a:ext cx="8628610" cy="612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54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and Tools Installation Instructions</a:t>
            </a:r>
          </a:p>
          <a:p>
            <a:pPr lvl="1"/>
            <a:r>
              <a:rPr lang="en-US" dirty="0">
                <a:hlinkClick r:id="rId2"/>
              </a:rPr>
              <a:t>http://blogs.interknowlogy.com/2012/11/21/development-environment-for-windows-8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DPI Change</a:t>
            </a:r>
          </a:p>
          <a:p>
            <a:r>
              <a:rPr lang="en-US" dirty="0" smtClean="0"/>
              <a:t>Task Bar</a:t>
            </a:r>
          </a:p>
          <a:p>
            <a:r>
              <a:rPr lang="en-US" dirty="0" smtClean="0"/>
              <a:t>Icon Arrangement</a:t>
            </a:r>
          </a:p>
        </p:txBody>
      </p:sp>
    </p:spTree>
    <p:extLst>
      <p:ext uri="{BB962C8B-B14F-4D97-AF65-F5344CB8AC3E}">
        <p14:creationId xmlns:p14="http://schemas.microsoft.com/office/powerpoint/2010/main" val="157316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WHAT! Is your favorite color?</a:t>
            </a:r>
          </a:p>
          <a:p>
            <a:pPr lvl="1"/>
            <a:r>
              <a:rPr lang="en-US" dirty="0" smtClean="0"/>
              <a:t>Blue…NO </a:t>
            </a:r>
            <a:r>
              <a:rPr lang="en-US" dirty="0" err="1" smtClean="0"/>
              <a:t>Yellooooow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Anything else?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Need help with Windows 8 and development tools installations?</a:t>
            </a:r>
          </a:p>
        </p:txBody>
      </p:sp>
    </p:spTree>
    <p:extLst>
      <p:ext uri="{BB962C8B-B14F-4D97-AF65-F5344CB8AC3E}">
        <p14:creationId xmlns:p14="http://schemas.microsoft.com/office/powerpoint/2010/main" val="349138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here to help!</a:t>
            </a:r>
          </a:p>
          <a:p>
            <a:pPr lvl="1"/>
            <a:r>
              <a:rPr lang="en-US" dirty="0" smtClean="0"/>
              <a:t>So ask questions.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2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 Your Instructors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 </a:t>
            </a:r>
            <a:r>
              <a:rPr lang="en-US" dirty="0" err="1" smtClean="0"/>
              <a:t>Stumpf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B.Sc. Business Informatics from Germany</a:t>
            </a:r>
          </a:p>
          <a:p>
            <a:r>
              <a:rPr lang="en-US" dirty="0" smtClean="0"/>
              <a:t>Former WPF Instructor</a:t>
            </a:r>
          </a:p>
          <a:p>
            <a:r>
              <a:rPr lang="en-US" dirty="0" smtClean="0">
                <a:hlinkClick r:id="rId2"/>
              </a:rPr>
              <a:t>message@stumpf-kevin.com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://blogs.interknowlogy.com/author/kevinstumpf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B.S. Computer Science from Neumont University</a:t>
            </a:r>
          </a:p>
          <a:p>
            <a:pPr lvl="1"/>
            <a:r>
              <a:rPr lang="en-US" dirty="0" smtClean="0">
                <a:hlinkClick r:id="rId4"/>
              </a:rPr>
              <a:t>http://neumont.edu/</a:t>
            </a:r>
            <a:endParaRPr lang="en-US" dirty="0" smtClean="0"/>
          </a:p>
          <a:p>
            <a:r>
              <a:rPr lang="en-US" dirty="0" smtClean="0"/>
              <a:t>Certified .NET 4 Developer (MCPD)</a:t>
            </a:r>
          </a:p>
          <a:p>
            <a:r>
              <a:rPr lang="en-US" dirty="0" smtClean="0">
                <a:hlinkClick r:id="rId5"/>
              </a:rPr>
              <a:t>@</a:t>
            </a:r>
            <a:r>
              <a:rPr lang="en-US" dirty="0" err="1" smtClean="0">
                <a:hlinkClick r:id="rId5"/>
              </a:rPr>
              <a:t>dannydwarren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dannydwarren@gmail.com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://blogs.interknowlogy.com/author/dannywarren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9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Your Peers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are you coming from?</a:t>
            </a:r>
          </a:p>
          <a:p>
            <a:r>
              <a:rPr lang="en-US" dirty="0"/>
              <a:t>What experience do you have in software? (XAML/C#?)</a:t>
            </a:r>
          </a:p>
          <a:p>
            <a:r>
              <a:rPr lang="en-US" dirty="0"/>
              <a:t>Have you installed Windows 8 yet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Your Sponsors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InterKnowlogy</a:t>
            </a:r>
            <a:endParaRPr lang="en-US" dirty="0" smtClean="0"/>
          </a:p>
          <a:p>
            <a:r>
              <a:rPr lang="en-US" dirty="0" err="1" smtClean="0"/>
              <a:t>vNext</a:t>
            </a:r>
            <a:endParaRPr lang="en-US" dirty="0" smtClean="0"/>
          </a:p>
          <a:p>
            <a:r>
              <a:rPr lang="en-US" dirty="0" smtClean="0"/>
              <a:t>Nokia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1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Mission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 broad understanding of Windows 8 development platform</a:t>
            </a:r>
          </a:p>
          <a:p>
            <a:r>
              <a:rPr lang="en-US" dirty="0"/>
              <a:t>Learn how to use the most important Windows 8 features and </a:t>
            </a:r>
            <a:r>
              <a:rPr lang="en-US" dirty="0" err="1"/>
              <a:t>WinRT</a:t>
            </a:r>
            <a:r>
              <a:rPr lang="en-US" dirty="0"/>
              <a:t> </a:t>
            </a:r>
            <a:r>
              <a:rPr lang="en-US" dirty="0" smtClean="0"/>
              <a:t>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5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(TODAY)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to XAML and </a:t>
            </a:r>
            <a:r>
              <a:rPr lang="en-US" dirty="0" err="1" smtClean="0"/>
              <a:t>WinRT’s</a:t>
            </a:r>
            <a:r>
              <a:rPr lang="en-US" dirty="0" smtClean="0"/>
              <a:t> powerful Control </a:t>
            </a:r>
            <a:r>
              <a:rPr lang="en-US" dirty="0" smtClean="0"/>
              <a:t>Framework (4 Dec 2012)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Page-Navigation Model and Application </a:t>
            </a:r>
            <a:r>
              <a:rPr lang="en-US" dirty="0" smtClean="0"/>
              <a:t>Lifecycle (8 Jan 2012?)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Fundamentals </a:t>
            </a:r>
            <a:r>
              <a:rPr lang="en-US" dirty="0"/>
              <a:t>(</a:t>
            </a:r>
            <a:r>
              <a:rPr lang="en-US" dirty="0" err="1"/>
              <a:t>Async</a:t>
            </a:r>
            <a:r>
              <a:rPr lang="en-US" dirty="0"/>
              <a:t>/Await, </a:t>
            </a:r>
            <a:r>
              <a:rPr lang="en-US" dirty="0" err="1"/>
              <a:t>WinRT</a:t>
            </a:r>
            <a:r>
              <a:rPr lang="en-US" dirty="0"/>
              <a:t> API, </a:t>
            </a:r>
            <a:r>
              <a:rPr lang="en-US"/>
              <a:t>Security</a:t>
            </a:r>
            <a:r>
              <a:rPr lang="en-US" smtClean="0"/>
              <a:t>) (17 Jan 2012?)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Settings </a:t>
            </a:r>
            <a:r>
              <a:rPr lang="en-US" dirty="0"/>
              <a:t>and Search </a:t>
            </a:r>
            <a:r>
              <a:rPr lang="en-US" dirty="0" smtClean="0"/>
              <a:t>Contract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Share Contract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Live </a:t>
            </a:r>
            <a:r>
              <a:rPr lang="en-US" dirty="0"/>
              <a:t>Tiles and Device Orientation </a:t>
            </a:r>
            <a:r>
              <a:rPr lang="en-US" dirty="0" smtClean="0"/>
              <a:t>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Background Tasks and Proximity using Near Field Communication (NFC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</a:t>
            </a:r>
            <a:r>
              <a:rPr lang="en-US" dirty="0" err="1"/>
              <a:t>ModelViewViewModel</a:t>
            </a:r>
            <a:r>
              <a:rPr lang="en-US" dirty="0"/>
              <a:t> (MVVM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InterKnowlogy’s </a:t>
            </a:r>
            <a:r>
              <a:rPr lang="en-US" dirty="0" err="1"/>
              <a:t>WinRT</a:t>
            </a:r>
            <a:r>
              <a:rPr lang="en-US" dirty="0"/>
              <a:t> MVVM Framework Session Part </a:t>
            </a:r>
            <a:r>
              <a:rPr lang="en-US" dirty="0" smtClean="0"/>
              <a:t>I/II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InterKnowlogy’s </a:t>
            </a:r>
            <a:r>
              <a:rPr lang="en-US" dirty="0" err="1"/>
              <a:t>WinRT</a:t>
            </a:r>
            <a:r>
              <a:rPr lang="en-US" dirty="0"/>
              <a:t> MVVM Framework Session Part </a:t>
            </a:r>
            <a:r>
              <a:rPr lang="en-US" dirty="0" smtClean="0"/>
              <a:t>II/II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of </a:t>
            </a:r>
            <a:r>
              <a:rPr lang="en-US" dirty="0" err="1"/>
              <a:t>Hackathon</a:t>
            </a:r>
            <a:r>
              <a:rPr lang="en-US" dirty="0"/>
              <a:t> </a:t>
            </a:r>
            <a:r>
              <a:rPr lang="en-US" dirty="0" smtClean="0"/>
              <a:t>Entries+ </a:t>
            </a:r>
            <a:r>
              <a:rPr lang="en-US" dirty="0"/>
              <a:t>Certificate/Prize </a:t>
            </a:r>
            <a:r>
              <a:rPr lang="en-US" dirty="0" smtClean="0"/>
              <a:t>Giveaway</a:t>
            </a:r>
            <a:endParaRPr lang="en-US" dirty="0"/>
          </a:p>
          <a:p>
            <a:pPr marL="344488" indent="-344488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Format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Practical Implementation</a:t>
            </a:r>
          </a:p>
          <a:p>
            <a:r>
              <a:rPr lang="en-US" dirty="0"/>
              <a:t>Homework Assignment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Post Session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Questions on the Windows 8 Forums and email us a link to your question.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social.msdn.microsoft.com/Forums/en-US/category/windowsapps</a:t>
            </a:r>
            <a:endParaRPr lang="en-US" dirty="0" smtClean="0"/>
          </a:p>
          <a:p>
            <a:r>
              <a:rPr lang="en-US" dirty="0" smtClean="0"/>
              <a:t>Do your homework!</a:t>
            </a:r>
          </a:p>
          <a:p>
            <a:pPr lvl="1"/>
            <a:r>
              <a:rPr lang="en-US" dirty="0" smtClean="0"/>
              <a:t>Mom will be proud.</a:t>
            </a:r>
          </a:p>
          <a:p>
            <a:r>
              <a:rPr lang="en-US" dirty="0" smtClean="0"/>
              <a:t>Materials will be available online within 24hrs after each session.</a:t>
            </a:r>
          </a:p>
          <a:p>
            <a:pPr lvl="1"/>
            <a:r>
              <a:rPr lang="en-US" dirty="0">
                <a:hlinkClick r:id="rId3"/>
              </a:rPr>
              <a:t>http://blogs.interknowlogy.com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34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Windows Store App</a:t>
            </a:r>
          </a:p>
          <a:p>
            <a:pPr lvl="1"/>
            <a:r>
              <a:rPr lang="en-US" dirty="0"/>
              <a:t>Individually or in Teams</a:t>
            </a:r>
          </a:p>
          <a:p>
            <a:r>
              <a:rPr lang="en-US" dirty="0"/>
              <a:t>Judging </a:t>
            </a:r>
            <a:r>
              <a:rPr lang="en-US" dirty="0" smtClean="0"/>
              <a:t>by </a:t>
            </a:r>
            <a:r>
              <a:rPr lang="en-US" dirty="0"/>
              <a:t>Peers and Instructors</a:t>
            </a:r>
          </a:p>
          <a:p>
            <a:r>
              <a:rPr lang="en-US" dirty="0" smtClean="0"/>
              <a:t>Prizes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Windows 8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1213432" cy="639762"/>
          </a:xfrm>
        </p:spPr>
        <p:txBody>
          <a:bodyPr/>
          <a:lstStyle/>
          <a:p>
            <a:pPr algn="ctr"/>
            <a:r>
              <a:rPr lang="en-US" dirty="0" smtClean="0"/>
              <a:t>Two Faces</a:t>
            </a:r>
            <a:endParaRPr lang="en-US" dirty="0"/>
          </a:p>
        </p:txBody>
      </p:sp>
      <p:pic>
        <p:nvPicPr>
          <p:cNvPr id="1026" name="Picture 2" descr="E:\Pictures\WinRT vs Desk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62" y="2261956"/>
            <a:ext cx="6721222" cy="38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356860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162</TotalTime>
  <Words>353</Words>
  <Application>Microsoft Office PowerPoint</Application>
  <PresentationFormat>Custom</PresentationFormat>
  <Paragraphs>86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IK Master</vt:lpstr>
      <vt:lpstr>Developing for Windows 8/WinRT Session 1 - Introduction</vt:lpstr>
      <vt:lpstr>Meet Your Instructors</vt:lpstr>
      <vt:lpstr>Meet Your Peers</vt:lpstr>
      <vt:lpstr>Meet Your Sponsors</vt:lpstr>
      <vt:lpstr>Mission of this Course</vt:lpstr>
      <vt:lpstr>Course Overview</vt:lpstr>
      <vt:lpstr>Session Format</vt:lpstr>
      <vt:lpstr>Hackathon</vt:lpstr>
      <vt:lpstr>Introducing Windows 8</vt:lpstr>
      <vt:lpstr>Key Features (Demos)</vt:lpstr>
      <vt:lpstr>PowerPoint Presentation</vt:lpstr>
      <vt:lpstr>Development Environment Tips</vt:lpstr>
      <vt:lpstr>Q&amp;A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Daniel Warren</cp:lastModifiedBy>
  <cp:revision>16</cp:revision>
  <dcterms:created xsi:type="dcterms:W3CDTF">2012-07-27T01:16:44Z</dcterms:created>
  <dcterms:modified xsi:type="dcterms:W3CDTF">2012-11-28T02:48:28Z</dcterms:modified>
</cp:coreProperties>
</file>