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5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69473A6-25B6-4F63-BB90-9F284D4F43C6}" type="datetimeFigureOut">
              <a:rPr lang="en-US" smtClean="0"/>
              <a:t>8/15/2012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4CCB6D-055C-42AB-8EB6-F13D39040D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8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69473A6-25B6-4F63-BB90-9F284D4F43C6}" type="datetimeFigureOut">
              <a:rPr lang="en-US" smtClean="0"/>
              <a:t>8/15/2012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4CCB6D-055C-42AB-8EB6-F13D39040D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5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69473A6-25B6-4F63-BB90-9F284D4F43C6}" type="datetimeFigureOut">
              <a:rPr lang="en-US" smtClean="0"/>
              <a:t>8/15/2012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4CCB6D-055C-42AB-8EB6-F13D39040D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4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69473A6-25B6-4F63-BB90-9F284D4F43C6}" type="datetimeFigureOut">
              <a:rPr lang="en-US" smtClean="0"/>
              <a:t>8/15/2012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4CCB6D-055C-42AB-8EB6-F13D39040D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6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69473A6-25B6-4F63-BB90-9F284D4F43C6}" type="datetimeFigureOut">
              <a:rPr lang="en-US" smtClean="0"/>
              <a:t>8/15/2012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4CCB6D-055C-42AB-8EB6-F13D39040D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69473A6-25B6-4F63-BB90-9F284D4F43C6}" type="datetimeFigureOut">
              <a:rPr lang="en-US" smtClean="0"/>
              <a:t>8/15/2012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4CCB6D-055C-42AB-8EB6-F13D39040D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69473A6-25B6-4F63-BB90-9F284D4F43C6}" type="datetimeFigureOut">
              <a:rPr lang="en-US" smtClean="0"/>
              <a:t>8/15/2012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4CCB6D-055C-42AB-8EB6-F13D39040D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6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69473A6-25B6-4F63-BB90-9F284D4F43C6}" type="datetimeFigureOut">
              <a:rPr lang="en-US" smtClean="0"/>
              <a:t>8/15/2012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4CCB6D-055C-42AB-8EB6-F13D39040D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5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69473A6-25B6-4F63-BB90-9F284D4F43C6}" type="datetimeFigureOut">
              <a:rPr lang="en-US" smtClean="0"/>
              <a:t>8/15/2012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4CCB6D-055C-42AB-8EB6-F13D39040D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2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69473A6-25B6-4F63-BB90-9F284D4F43C6}" type="datetimeFigureOut">
              <a:rPr lang="en-US" smtClean="0"/>
              <a:t>8/15/2012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4CCB6D-055C-42AB-8EB6-F13D39040D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6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69473A6-25B6-4F63-BB90-9F284D4F43C6}" type="datetimeFigureOut">
              <a:rPr lang="en-US" smtClean="0"/>
              <a:t>8/15/2012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4CCB6D-055C-42AB-8EB6-F13D39040D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3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396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21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pic>
        <p:nvPicPr>
          <p:cNvPr id="6" name="Picture 5" descr="ik_ppt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6698"/>
            <a:ext cx="12209824" cy="11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9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bg1">
              <a:lumMod val="65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supersite.com/article/windows-phone-8/windows-phone-8-notes-sdk-143827" TargetMode="External"/><Relationship Id="rId7" Type="http://schemas.openxmlformats.org/officeDocument/2006/relationships/hyperlink" Target="http://msdn.microsoft.com/en-us/library/windows/apps/br230302(v=vs.110).aspx" TargetMode="External"/><Relationship Id="rId2" Type="http://schemas.openxmlformats.org/officeDocument/2006/relationships/hyperlink" Target="http://blogs.msdn.com/b/b8/archive/2012/03/21/scaling-to-different-screen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ilverlightshow.net/items/Windows-8-and-the-future-of-XAML-Part-5-More-contracts-in-WinRT-Windows-8.aspx" TargetMode="External"/><Relationship Id="rId5" Type="http://schemas.openxmlformats.org/officeDocument/2006/relationships/hyperlink" Target="http://www.silverlightshow.net/items/Windows-8-and-the-future-of-XAML-Part-4-Contracts-in-WinRT-Windows-8.aspx" TargetMode="External"/><Relationship Id="rId4" Type="http://schemas.openxmlformats.org/officeDocument/2006/relationships/hyperlink" Target="http://www.wpcentral.com/windows-phone-8-sdk-preview-release-leaks-onlin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knowlogy.com/" TargetMode="External"/><Relationship Id="rId2" Type="http://schemas.openxmlformats.org/officeDocument/2006/relationships/hyperlink" Target="http://www.neumont.edu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://blogs.interknowlogy.com/author/dannywarre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503" y="2130426"/>
            <a:ext cx="10587487" cy="1470025"/>
          </a:xfrm>
        </p:spPr>
        <p:txBody>
          <a:bodyPr>
            <a:normAutofit/>
          </a:bodyPr>
          <a:lstStyle/>
          <a:p>
            <a:r>
              <a:rPr lang="en-US" dirty="0"/>
              <a:t>Building for the </a:t>
            </a:r>
            <a:r>
              <a:rPr lang="en-US" dirty="0" smtClean="0"/>
              <a:t>Future </a:t>
            </a:r>
            <a:r>
              <a:rPr lang="en-US" dirty="0"/>
              <a:t>with Windows Phone &amp; Windows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Danny Warren</a:t>
            </a:r>
          </a:p>
          <a:p>
            <a:r>
              <a:rPr lang="en-US" dirty="0" smtClean="0"/>
              <a:t>@dannydwarren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1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WinRT ROCKS!</a:t>
            </a:r>
          </a:p>
          <a:p>
            <a:r>
              <a:rPr lang="en-US" dirty="0" smtClean="0"/>
              <a:t>Write once, run anywhere is not quite right, but close!</a:t>
            </a:r>
          </a:p>
          <a:p>
            <a:r>
              <a:rPr lang="en-US" dirty="0" err="1" smtClean="0"/>
              <a:t>vNext</a:t>
            </a:r>
            <a:r>
              <a:rPr lang="en-US" dirty="0" smtClean="0"/>
              <a:t> is Awesome!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5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Win8-WinRT Resolution Info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blogs.msdn.com/b/b8/archive/2012/03/21/scaling-to-different-screens.aspx</a:t>
            </a:r>
            <a:endParaRPr lang="en-US" dirty="0" smtClean="0"/>
          </a:p>
          <a:p>
            <a:r>
              <a:rPr lang="en-US" dirty="0" smtClean="0"/>
              <a:t>WP8-WinRT Resolution Info</a:t>
            </a:r>
          </a:p>
          <a:p>
            <a:pPr lvl="1"/>
            <a:r>
              <a:rPr lang="x-none" dirty="0" smtClean="0">
                <a:hlinkClick r:id="rId3"/>
              </a:rPr>
              <a:t>http://www.winsupersite.com/article/windows-phone-8/windows-phone-8-notes-sdk-143827</a:t>
            </a:r>
            <a:endParaRPr lang="x-none" dirty="0" smtClean="0"/>
          </a:p>
          <a:p>
            <a:r>
              <a:rPr lang="en-US" dirty="0" smtClean="0"/>
              <a:t>Win8-WinRT APIs </a:t>
            </a:r>
            <a:r>
              <a:rPr lang="en-US" dirty="0" err="1" smtClean="0"/>
              <a:t>vs</a:t>
            </a:r>
            <a:r>
              <a:rPr lang="en-US" dirty="0" smtClean="0"/>
              <a:t> WP8-WinRT APIs</a:t>
            </a:r>
          </a:p>
          <a:p>
            <a:pPr lvl="1"/>
            <a:r>
              <a:rPr lang="x-none" dirty="0" smtClean="0">
                <a:hlinkClick r:id="rId4"/>
              </a:rPr>
              <a:t>http://www.wpcentral.com/windows-phone-8-sdk-preview-release-leaks-online</a:t>
            </a:r>
            <a:endParaRPr lang="x-none" dirty="0" smtClean="0"/>
          </a:p>
          <a:p>
            <a:r>
              <a:rPr lang="en-US" dirty="0" smtClean="0"/>
              <a:t>Search Contract Tutorial</a:t>
            </a:r>
          </a:p>
          <a:p>
            <a:pPr lvl="1"/>
            <a:r>
              <a:rPr lang="x-none" dirty="0" smtClean="0">
                <a:hlinkClick r:id="rId5"/>
              </a:rPr>
              <a:t>http://www.silverlightshow.net/items/Windows-8-and-the-future-of-XAML-Part-4-Contracts-in-WinRT-Windows-8.aspx</a:t>
            </a:r>
            <a:endParaRPr lang="x-none" dirty="0" smtClean="0"/>
          </a:p>
          <a:p>
            <a:r>
              <a:rPr lang="en-US" dirty="0" smtClean="0"/>
              <a:t>Share Contract Tutorial</a:t>
            </a:r>
          </a:p>
          <a:p>
            <a:pPr lvl="1"/>
            <a:r>
              <a:rPr lang="x-none" dirty="0" smtClean="0">
                <a:hlinkClick r:id="rId6"/>
              </a:rPr>
              <a:t>http://www.silverlightshow.net/items/Windows-8-and-the-future-of-XAML-Part-5-More-contracts-in-WinRT-Windows-8.aspx</a:t>
            </a:r>
            <a:endParaRPr lang="x-none" dirty="0" smtClean="0"/>
          </a:p>
          <a:p>
            <a:r>
              <a:rPr lang="en-US" dirty="0" smtClean="0"/>
              <a:t>Migrating from .NET to WinRT</a:t>
            </a:r>
          </a:p>
          <a:p>
            <a:pPr lvl="1"/>
            <a:r>
              <a:rPr lang="x-none" dirty="0" smtClean="0">
                <a:hlinkClick r:id="rId7"/>
              </a:rPr>
              <a:t>http://msdn.microsoft.com/en-us/library/windows/apps/br230302(v=vs.110).aspx#storage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64098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InterKnowlogist</a:t>
            </a:r>
            <a:r>
              <a:rPr lang="en-US" dirty="0" smtClean="0"/>
              <a:t> – Software Engineer</a:t>
            </a:r>
          </a:p>
          <a:p>
            <a:pPr marL="0" indent="0">
              <a:buNone/>
            </a:pPr>
            <a:r>
              <a:rPr lang="en-US" dirty="0" smtClean="0"/>
              <a:t>Danny Warren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dannydwarren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dwarren@interknowlogy.com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Credentials</a:t>
            </a:r>
          </a:p>
          <a:p>
            <a:r>
              <a:rPr lang="en-US" dirty="0" err="1" smtClean="0"/>
              <a:t>Neumont</a:t>
            </a:r>
            <a:r>
              <a:rPr lang="en-US" dirty="0" smtClean="0"/>
              <a:t> </a:t>
            </a:r>
            <a:r>
              <a:rPr lang="en-US" dirty="0"/>
              <a:t>University (</a:t>
            </a:r>
            <a:r>
              <a:rPr lang="en-US" dirty="0">
                <a:hlinkClick r:id="rId2"/>
              </a:rPr>
              <a:t>http://www.neumont.edu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Bachelors in C.S.</a:t>
            </a:r>
          </a:p>
          <a:p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www.interknowlogy.com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blogs.interknowlogy.com/author/</a:t>
            </a:r>
            <a:r>
              <a:rPr lang="en-US" dirty="0" err="1" smtClean="0">
                <a:hlinkClick r:id="rId4"/>
              </a:rPr>
              <a:t>dannywarren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C:\Users\dannydwarren\Desktop\MCPD(all)_1371\MCPD(rgb)_137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69" y="3950898"/>
            <a:ext cx="25908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99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WinRT?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Framework - Not .</a:t>
            </a:r>
            <a:r>
              <a:rPr lang="en-US" dirty="0" smtClean="0"/>
              <a:t>NET</a:t>
            </a:r>
          </a:p>
          <a:p>
            <a:endParaRPr lang="en-US" dirty="0" smtClean="0"/>
          </a:p>
          <a:p>
            <a:r>
              <a:rPr lang="en-US" dirty="0" smtClean="0"/>
              <a:t>Lives in its own sandbox</a:t>
            </a:r>
          </a:p>
          <a:p>
            <a:endParaRPr lang="en-US" dirty="0"/>
          </a:p>
          <a:p>
            <a:r>
              <a:rPr lang="en-US" dirty="0" smtClean="0"/>
              <a:t>From a dev. standpoint this is what Windows reimagined means!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3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Awesome About </a:t>
            </a:r>
            <a:r>
              <a:rPr lang="en-US" dirty="0" err="1" smtClean="0"/>
              <a:t>WinRT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Multilanguage Support</a:t>
            </a:r>
          </a:p>
          <a:p>
            <a:endParaRPr lang="en-US" dirty="0"/>
          </a:p>
          <a:p>
            <a:r>
              <a:rPr lang="en-US" dirty="0" smtClean="0"/>
              <a:t>App-to-App </a:t>
            </a:r>
            <a:r>
              <a:rPr lang="en-US" dirty="0"/>
              <a:t>Communication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Async! Async! Async!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0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WinRT Run?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8</a:t>
            </a:r>
          </a:p>
          <a:p>
            <a:endParaRPr lang="en-US" dirty="0"/>
          </a:p>
          <a:p>
            <a:r>
              <a:rPr lang="en-US" dirty="0" smtClean="0"/>
              <a:t>Windows Phone 8</a:t>
            </a:r>
          </a:p>
          <a:p>
            <a:endParaRPr lang="en-US" dirty="0"/>
          </a:p>
          <a:p>
            <a:r>
              <a:rPr lang="en-US" dirty="0" smtClean="0"/>
              <a:t>XBOX (Future)</a:t>
            </a:r>
          </a:p>
          <a:p>
            <a:endParaRPr lang="en-US" dirty="0"/>
          </a:p>
          <a:p>
            <a:r>
              <a:rPr lang="en-US" dirty="0" smtClean="0"/>
              <a:t>All Next Generation Windows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9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should we care?</a:t>
            </a:r>
          </a:p>
          <a:p>
            <a:r>
              <a:rPr lang="en-US" dirty="0" smtClean="0"/>
              <a:t>Why will John Doe care?</a:t>
            </a:r>
          </a:p>
          <a:p>
            <a:r>
              <a:rPr lang="en-US" dirty="0" smtClean="0"/>
              <a:t>Why is…shhh! Ballmer is listening…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OK! Why is this a big deal?</a:t>
            </a:r>
          </a:p>
          <a:p>
            <a:r>
              <a:rPr lang="en-US" dirty="0" smtClean="0"/>
              <a:t>Will WinRT Apps run on any of the devices off the shelf?</a:t>
            </a:r>
          </a:p>
          <a:p>
            <a:r>
              <a:rPr lang="en-US" dirty="0" smtClean="0"/>
              <a:t>Can it cure cancer, turn back time, and save my runaway dog at the same time?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5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There Differences Between The </a:t>
            </a:r>
            <a:r>
              <a:rPr lang="en-US" dirty="0" err="1" smtClean="0"/>
              <a:t>WinRT</a:t>
            </a:r>
            <a:r>
              <a:rPr lang="en-US" dirty="0" smtClean="0"/>
              <a:t> Targets?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8</a:t>
            </a:r>
          </a:p>
          <a:p>
            <a:endParaRPr lang="en-US" dirty="0"/>
          </a:p>
          <a:p>
            <a:r>
              <a:rPr lang="en-US" dirty="0" smtClean="0"/>
              <a:t>Windows Phone 8</a:t>
            </a:r>
          </a:p>
          <a:p>
            <a:endParaRPr lang="en-US" dirty="0"/>
          </a:p>
          <a:p>
            <a:r>
              <a:rPr lang="en-US" dirty="0" smtClean="0"/>
              <a:t>XBOX (Future)</a:t>
            </a:r>
          </a:p>
          <a:p>
            <a:endParaRPr lang="en-US" dirty="0"/>
          </a:p>
          <a:p>
            <a:r>
              <a:rPr lang="en-US" dirty="0" smtClean="0"/>
              <a:t>All Next Generation Windows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7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8 - WinRT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Resolutions</a:t>
            </a:r>
          </a:p>
          <a:p>
            <a:pPr lvl="1"/>
            <a:r>
              <a:rPr lang="en-US" dirty="0" smtClean="0"/>
              <a:t>Min: 1024x768</a:t>
            </a:r>
          </a:p>
          <a:p>
            <a:pPr lvl="1"/>
            <a:r>
              <a:rPr lang="en-US" dirty="0" smtClean="0"/>
              <a:t>Max: NONE!</a:t>
            </a:r>
          </a:p>
          <a:p>
            <a:endParaRPr lang="en-US" dirty="0" smtClean="0"/>
          </a:p>
          <a:p>
            <a:r>
              <a:rPr lang="en-US" dirty="0" smtClean="0"/>
              <a:t>Full WinRT API </a:t>
            </a:r>
            <a:r>
              <a:rPr lang="en-US" dirty="0" smtClean="0">
                <a:solidFill>
                  <a:schemeClr val="bg1"/>
                </a:solidFill>
              </a:rPr>
              <a:t>aaaaaaaaaaaaaaaaaaaaaaaaa</a:t>
            </a:r>
          </a:p>
          <a:p>
            <a:endParaRPr lang="en-US" dirty="0" smtClean="0"/>
          </a:p>
          <a:p>
            <a:r>
              <a:rPr lang="en-US" dirty="0" smtClean="0"/>
              <a:t>Used in desktops and tablets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Windows Phone 8 - WinRT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Resolutions</a:t>
            </a:r>
          </a:p>
          <a:p>
            <a:pPr lvl="1"/>
            <a:r>
              <a:rPr lang="en-US" dirty="0" smtClean="0"/>
              <a:t>Old: 480x800</a:t>
            </a:r>
          </a:p>
          <a:p>
            <a:pPr lvl="1"/>
            <a:r>
              <a:rPr lang="en-US" dirty="0" smtClean="0"/>
              <a:t>New: 768x1280 or 720x1280</a:t>
            </a:r>
          </a:p>
          <a:p>
            <a:endParaRPr lang="en-US" dirty="0" smtClean="0"/>
          </a:p>
          <a:p>
            <a:r>
              <a:rPr lang="en-US" dirty="0" smtClean="0"/>
              <a:t>Subset of WinRT API + New Phone Only features</a:t>
            </a:r>
          </a:p>
          <a:p>
            <a:endParaRPr lang="en-US" dirty="0" smtClean="0"/>
          </a:p>
          <a:p>
            <a:r>
              <a:rPr lang="en-US" dirty="0" smtClean="0"/>
              <a:t>Used in phones</a:t>
            </a:r>
          </a:p>
        </p:txBody>
      </p:sp>
    </p:spTree>
    <p:extLst>
      <p:ext uri="{BB962C8B-B14F-4D97-AF65-F5344CB8AC3E}">
        <p14:creationId xmlns:p14="http://schemas.microsoft.com/office/powerpoint/2010/main" val="324153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WinRT Capabilities and Declarations</a:t>
            </a:r>
            <a:endParaRPr lang="en-US" dirty="0"/>
          </a:p>
        </p:txBody>
      </p:sp>
      <p:pic>
        <p:nvPicPr>
          <p:cNvPr id="15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/>
        </p:blipFill>
        <p:spPr>
          <a:xfrm>
            <a:off x="1912786" y="1370086"/>
            <a:ext cx="3271920" cy="536314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6754483" y="1370086"/>
            <a:ext cx="3220600" cy="5369345"/>
            <a:chOff x="6792023" y="1370086"/>
            <a:chExt cx="3183060" cy="5306759"/>
          </a:xfrm>
        </p:grpSpPr>
        <p:pic>
          <p:nvPicPr>
            <p:cNvPr id="26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2023" y="1370086"/>
              <a:ext cx="3183060" cy="464252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2023" y="6012611"/>
              <a:ext cx="3183060" cy="664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453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CODE! HALLELUJIA!!!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Search, Sharing Source, and Sharing Target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37767"/>
      </p:ext>
    </p:extLst>
  </p:cSld>
  <p:clrMapOvr>
    <a:masterClrMapping/>
  </p:clrMapOvr>
</p:sld>
</file>

<file path=ppt/theme/theme1.xml><?xml version="1.0" encoding="utf-8"?>
<a:theme xmlns:a="http://schemas.openxmlformats.org/drawingml/2006/main" name="ik_flow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ik_flow_template</Template>
  <TotalTime>251</TotalTime>
  <Words>318</Words>
  <Application>Microsoft Office PowerPoint</Application>
  <PresentationFormat>Custom</PresentationFormat>
  <Paragraphs>89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ik_flow_template</vt:lpstr>
      <vt:lpstr>Building for the Future with Windows Phone &amp; Windows 8</vt:lpstr>
      <vt:lpstr>What is WinRT?</vt:lpstr>
      <vt:lpstr>What’s Awesome About WinRT</vt:lpstr>
      <vt:lpstr>Where Does WinRT Run?</vt:lpstr>
      <vt:lpstr>WHY?!?</vt:lpstr>
      <vt:lpstr>Are There Differences Between The WinRT Targets?</vt:lpstr>
      <vt:lpstr>Comparison</vt:lpstr>
      <vt:lpstr>WinRT Capabilities and Declarations</vt:lpstr>
      <vt:lpstr>CODE! HALLELUJIA!!!</vt:lpstr>
      <vt:lpstr>Conclusion</vt:lpstr>
      <vt:lpstr>LINKS!!!</vt:lpstr>
      <vt:lpstr>End of 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for the future with Windows Phone &amp; Windows 8</dc:title>
  <dc:creator>Danny</dc:creator>
  <cp:lastModifiedBy>Danny Warren</cp:lastModifiedBy>
  <cp:revision>17</cp:revision>
  <dcterms:created xsi:type="dcterms:W3CDTF">2012-08-08T19:38:36Z</dcterms:created>
  <dcterms:modified xsi:type="dcterms:W3CDTF">2012-08-16T04:24:31Z</dcterms:modified>
</cp:coreProperties>
</file>