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62" r:id="rId6"/>
    <p:sldId id="259" r:id="rId7"/>
    <p:sldId id="261" r:id="rId8"/>
    <p:sldId id="260"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C9060DF-B2FB-4B86-B85D-578175FFC7DF}" type="datetimeFigureOut">
              <a:rPr lang="en-US" smtClean="0"/>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FAE0-8F47-4791-9301-FE362DB992DE}"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60DF-B2FB-4B86-B85D-578175FFC7DF}" type="datetimeFigureOut">
              <a:rPr lang="en-US" smtClean="0"/>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60DF-B2FB-4B86-B85D-578175FFC7DF}" type="datetimeFigureOut">
              <a:rPr lang="en-US" smtClean="0"/>
              <a:t>1/28/2012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60DF-B2FB-4B86-B85D-578175FFC7DF}" type="datetimeFigureOut">
              <a:rPr lang="en-US" smtClean="0"/>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9060DF-B2FB-4B86-B85D-578175FFC7DF}" type="datetimeFigureOut">
              <a:rPr lang="en-US" smtClean="0"/>
              <a:t>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9FAE0-8F47-4791-9301-FE362DB992D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9060DF-B2FB-4B86-B85D-578175FFC7DF}" type="datetimeFigureOut">
              <a:rPr lang="en-US" smtClean="0"/>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9060DF-B2FB-4B86-B85D-578175FFC7DF}" type="datetimeFigureOut">
              <a:rPr lang="en-US" smtClean="0"/>
              <a:t>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9060DF-B2FB-4B86-B85D-578175FFC7DF}" type="datetimeFigureOut">
              <a:rPr lang="en-US" smtClean="0"/>
              <a:t>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060DF-B2FB-4B86-B85D-578175FFC7DF}" type="datetimeFigureOut">
              <a:rPr lang="en-US" smtClean="0"/>
              <a:t>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9FAE0-8F47-4791-9301-FE362DB992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9060DF-B2FB-4B86-B85D-578175FFC7DF}" type="datetimeFigureOut">
              <a:rPr lang="en-US" smtClean="0"/>
              <a:t>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9FAE0-8F47-4791-9301-FE362DB992DE}"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C9060DF-B2FB-4B86-B85D-578175FFC7DF}" type="datetimeFigureOut">
              <a:rPr lang="en-US" smtClean="0"/>
              <a:t>1/28/2012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839FAE0-8F47-4791-9301-FE362DB992D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C9060DF-B2FB-4B86-B85D-578175FFC7DF}" type="datetimeFigureOut">
              <a:rPr lang="en-US" smtClean="0"/>
              <a:t>1/28/2012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839FAE0-8F47-4791-9301-FE362DB992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hh243648.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microsoft.phone.userdata.appointment(v=vs.92).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hh243648.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logs.interknowlogy.com/author/dannywarren/" TargetMode="External"/><Relationship Id="rId2" Type="http://schemas.openxmlformats.org/officeDocument/2006/relationships/hyperlink" Target="http://www.interknowlogy.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inlivehelper.codeplex.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en-us/library/hh220665(v=vs.92).aspx" TargetMode="External"/><Relationship Id="rId2" Type="http://schemas.openxmlformats.org/officeDocument/2006/relationships/hyperlink" Target="http://msdn.microsoft.com/en-us/library/hh202972(v=vs.92).aspx" TargetMode="External"/><Relationship Id="rId1" Type="http://schemas.openxmlformats.org/officeDocument/2006/relationships/slideLayout" Target="../slideLayouts/slideLayout2.xml"/><Relationship Id="rId6" Type="http://schemas.openxmlformats.org/officeDocument/2006/relationships/hyperlink" Target="http://msdn.microsoft.com/en-us/windowslive/default.aspx" TargetMode="External"/><Relationship Id="rId5" Type="http://schemas.openxmlformats.org/officeDocument/2006/relationships/hyperlink" Target="http://msdn.microsoft.com/en-us/library/hh243646.aspx" TargetMode="External"/><Relationship Id="rId4" Type="http://schemas.openxmlformats.org/officeDocument/2006/relationships/hyperlink" Target="http://msdn.microsoft.com/en-us/library/ff769542(v=vs.92).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funfunnyfacts.com/Fun-Funny-Fac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sdn.microsoft.com/en-us/library/microsoft.phone.userdata.contact(v=VS.92).aspx" TargetMode="External"/><Relationship Id="rId2" Type="http://schemas.openxmlformats.org/officeDocument/2006/relationships/hyperlink" Target="http://www.jeffblankenburg.com/2011/11/08/31-days-of-mango-day-8-contacts-ap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Live SDK for Windows Phone 7</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Interest in the Windows Phone 7 platform is growing quickly and the need for apps is increasing faster still. However, not everything related to a consumer's Live profile is available on the phone natively. On Dec. 7, 2011 Microsoft released a new Windows Live SDK which allows access to Calendars, Contacts, Documents, and more. We'll be walking through the SDK and learn how to implement calls to Windows Live in order to support the rich functionality desired by consumers of Windows Phone 7.</a:t>
            </a:r>
          </a:p>
          <a:p>
            <a:endParaRPr lang="en-US" dirty="0"/>
          </a:p>
        </p:txBody>
      </p:sp>
    </p:spTree>
    <p:extLst>
      <p:ext uri="{BB962C8B-B14F-4D97-AF65-F5344CB8AC3E}">
        <p14:creationId xmlns:p14="http://schemas.microsoft.com/office/powerpoint/2010/main" val="1804850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Contacts (Live SDK – The Cans)</a:t>
            </a:r>
            <a:endParaRPr lang="en-US" dirty="0"/>
          </a:p>
        </p:txBody>
      </p:sp>
      <p:sp>
        <p:nvSpPr>
          <p:cNvPr id="3" name="Content Placeholder 2"/>
          <p:cNvSpPr>
            <a:spLocks noGrp="1"/>
          </p:cNvSpPr>
          <p:nvPr>
            <p:ph idx="1"/>
          </p:nvPr>
        </p:nvSpPr>
        <p:spPr/>
        <p:txBody>
          <a:bodyPr/>
          <a:lstStyle/>
          <a:p>
            <a:r>
              <a:rPr lang="en-US" dirty="0" smtClean="0"/>
              <a:t>Can Create and Read (limited) Contacts</a:t>
            </a:r>
          </a:p>
          <a:p>
            <a:pPr lvl="1"/>
            <a:r>
              <a:rPr lang="en-US" dirty="0">
                <a:hlinkClick r:id="rId2"/>
              </a:rPr>
              <a:t>http://</a:t>
            </a:r>
            <a:r>
              <a:rPr lang="en-US" dirty="0" smtClean="0">
                <a:hlinkClick r:id="rId2"/>
              </a:rPr>
              <a:t>msdn.microsoft.com/en-us/library/hh243648.aspx#contact</a:t>
            </a:r>
            <a:r>
              <a:rPr lang="en-US" dirty="0" smtClean="0"/>
              <a:t> </a:t>
            </a:r>
          </a:p>
          <a:p>
            <a:pPr lvl="1"/>
            <a:r>
              <a:rPr lang="en-US" dirty="0">
                <a:hlinkClick r:id="rId2"/>
              </a:rPr>
              <a:t>http://msdn.microsoft.com/en-us/library/hh243648.aspx#user</a:t>
            </a:r>
            <a:endParaRPr lang="en-US" dirty="0"/>
          </a:p>
          <a:p>
            <a:r>
              <a:rPr lang="en-US" dirty="0" smtClean="0"/>
              <a:t>Update?</a:t>
            </a:r>
          </a:p>
          <a:p>
            <a:r>
              <a:rPr lang="en-US" dirty="0" smtClean="0"/>
              <a:t>Delete?</a:t>
            </a:r>
          </a:p>
        </p:txBody>
      </p:sp>
    </p:spTree>
    <p:extLst>
      <p:ext uri="{BB962C8B-B14F-4D97-AF65-F5344CB8AC3E}">
        <p14:creationId xmlns:p14="http://schemas.microsoft.com/office/powerpoint/2010/main" val="354402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Contacts (Live SDK – The </a:t>
            </a:r>
            <a:r>
              <a:rPr lang="en-US" dirty="0" err="1" smtClean="0"/>
              <a:t>Cannots</a:t>
            </a:r>
            <a:r>
              <a:rPr lang="en-US" dirty="0" smtClean="0"/>
              <a:t>)</a:t>
            </a:r>
            <a:endParaRPr lang="en-US" dirty="0"/>
          </a:p>
        </p:txBody>
      </p:sp>
      <p:sp>
        <p:nvSpPr>
          <p:cNvPr id="3" name="Content Placeholder 2"/>
          <p:cNvSpPr>
            <a:spLocks noGrp="1"/>
          </p:cNvSpPr>
          <p:nvPr>
            <p:ph idx="1"/>
          </p:nvPr>
        </p:nvSpPr>
        <p:spPr/>
        <p:txBody>
          <a:bodyPr/>
          <a:lstStyle/>
          <a:p>
            <a:r>
              <a:rPr lang="en-US" dirty="0" smtClean="0"/>
              <a:t>Read is limited</a:t>
            </a:r>
          </a:p>
          <a:p>
            <a:pPr lvl="1"/>
            <a:r>
              <a:rPr lang="en-US" dirty="0" smtClean="0"/>
              <a:t>Can’t read email addresses, postal addresses, work profile,  or phone numbers</a:t>
            </a:r>
          </a:p>
          <a:p>
            <a:pPr lvl="1"/>
            <a:r>
              <a:rPr lang="en-US" dirty="0" smtClean="0"/>
              <a:t>These can be created just not read?</a:t>
            </a:r>
          </a:p>
          <a:p>
            <a:r>
              <a:rPr lang="en-US" dirty="0" smtClean="0"/>
              <a:t>Update and Delete are not mentioned in the documentation</a:t>
            </a:r>
          </a:p>
          <a:p>
            <a:pPr lvl="1"/>
            <a:r>
              <a:rPr lang="en-US" dirty="0" smtClean="0"/>
              <a:t>May or may not be supported</a:t>
            </a:r>
          </a:p>
        </p:txBody>
      </p:sp>
    </p:spTree>
    <p:extLst>
      <p:ext uri="{BB962C8B-B14F-4D97-AF65-F5344CB8AC3E}">
        <p14:creationId xmlns:p14="http://schemas.microsoft.com/office/powerpoint/2010/main" val="6933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Contacts (End Result)</a:t>
            </a:r>
            <a:endParaRPr lang="en-US" dirty="0"/>
          </a:p>
        </p:txBody>
      </p:sp>
      <p:sp>
        <p:nvSpPr>
          <p:cNvPr id="5" name="Text Placeholder 4"/>
          <p:cNvSpPr>
            <a:spLocks noGrp="1"/>
          </p:cNvSpPr>
          <p:nvPr>
            <p:ph type="body" idx="1"/>
          </p:nvPr>
        </p:nvSpPr>
        <p:spPr/>
        <p:txBody>
          <a:bodyPr/>
          <a:lstStyle/>
          <a:p>
            <a:r>
              <a:rPr lang="en-US" dirty="0" smtClean="0"/>
              <a:t>Phone</a:t>
            </a:r>
            <a:endParaRPr lang="en-US" dirty="0"/>
          </a:p>
        </p:txBody>
      </p:sp>
      <p:sp>
        <p:nvSpPr>
          <p:cNvPr id="6" name="Content Placeholder 5"/>
          <p:cNvSpPr>
            <a:spLocks noGrp="1"/>
          </p:cNvSpPr>
          <p:nvPr>
            <p:ph sz="half" idx="2"/>
          </p:nvPr>
        </p:nvSpPr>
        <p:spPr>
          <a:xfrm>
            <a:off x="457200" y="2449512"/>
            <a:ext cx="4040188" cy="1970088"/>
          </a:xfrm>
        </p:spPr>
        <p:txBody>
          <a:bodyPr/>
          <a:lstStyle/>
          <a:p>
            <a:r>
              <a:rPr lang="en-US" dirty="0" smtClean="0"/>
              <a:t>Use the Contacts API to read contact information</a:t>
            </a:r>
            <a:endParaRPr lang="en-US" dirty="0"/>
          </a:p>
        </p:txBody>
      </p:sp>
      <p:sp>
        <p:nvSpPr>
          <p:cNvPr id="7" name="Text Placeholder 6"/>
          <p:cNvSpPr>
            <a:spLocks noGrp="1"/>
          </p:cNvSpPr>
          <p:nvPr>
            <p:ph type="body" sz="quarter" idx="3"/>
          </p:nvPr>
        </p:nvSpPr>
        <p:spPr/>
        <p:txBody>
          <a:bodyPr/>
          <a:lstStyle/>
          <a:p>
            <a:r>
              <a:rPr lang="en-US" dirty="0" smtClean="0"/>
              <a:t>Live SDK</a:t>
            </a:r>
            <a:endParaRPr lang="en-US" dirty="0"/>
          </a:p>
        </p:txBody>
      </p:sp>
      <p:sp>
        <p:nvSpPr>
          <p:cNvPr id="8" name="Content Placeholder 7"/>
          <p:cNvSpPr>
            <a:spLocks noGrp="1"/>
          </p:cNvSpPr>
          <p:nvPr>
            <p:ph sz="quarter" idx="4"/>
          </p:nvPr>
        </p:nvSpPr>
        <p:spPr>
          <a:xfrm>
            <a:off x="4645025" y="2449512"/>
            <a:ext cx="4041775" cy="1970088"/>
          </a:xfrm>
        </p:spPr>
        <p:txBody>
          <a:bodyPr/>
          <a:lstStyle/>
          <a:p>
            <a:r>
              <a:rPr lang="en-US" dirty="0" smtClean="0"/>
              <a:t>Create Contacts Here</a:t>
            </a:r>
            <a:endParaRPr lang="en-US" dirty="0"/>
          </a:p>
        </p:txBody>
      </p:sp>
      <p:sp>
        <p:nvSpPr>
          <p:cNvPr id="10" name="Content Placeholder 5"/>
          <p:cNvSpPr txBox="1">
            <a:spLocks/>
          </p:cNvSpPr>
          <p:nvPr/>
        </p:nvSpPr>
        <p:spPr>
          <a:xfrm>
            <a:off x="457200" y="4419600"/>
            <a:ext cx="8015416" cy="985044"/>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0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18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6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6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6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6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600" kern="1200" baseline="0">
                <a:solidFill>
                  <a:schemeClr val="tx1"/>
                </a:solidFill>
                <a:latin typeface="+mn-lt"/>
                <a:ea typeface="+mn-ea"/>
                <a:cs typeface="+mn-cs"/>
              </a:defRPr>
            </a:lvl9pPr>
            <a:extLst/>
          </a:lstStyle>
          <a:p>
            <a:r>
              <a:rPr lang="en-US" dirty="0" smtClean="0"/>
              <a:t>Jailbreak your users phones to support Update and Delete from third party apps?</a:t>
            </a:r>
            <a:endParaRPr lang="en-US" dirty="0"/>
          </a:p>
        </p:txBody>
      </p:sp>
    </p:spTree>
    <p:extLst>
      <p:ext uri="{BB962C8B-B14F-4D97-AF65-F5344CB8AC3E}">
        <p14:creationId xmlns:p14="http://schemas.microsoft.com/office/powerpoint/2010/main" val="292690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Calendars (Phone – The Cans)</a:t>
            </a:r>
            <a:endParaRPr lang="en-US" dirty="0"/>
          </a:p>
        </p:txBody>
      </p:sp>
      <p:sp>
        <p:nvSpPr>
          <p:cNvPr id="7" name="Content Placeholder 6"/>
          <p:cNvSpPr>
            <a:spLocks noGrp="1"/>
          </p:cNvSpPr>
          <p:nvPr>
            <p:ph idx="1"/>
          </p:nvPr>
        </p:nvSpPr>
        <p:spPr/>
        <p:txBody>
          <a:bodyPr/>
          <a:lstStyle/>
          <a:p>
            <a:r>
              <a:rPr lang="en-US" dirty="0" smtClean="0"/>
              <a:t>The Appointments API allows read-only access to all events in the user’s calendars</a:t>
            </a:r>
          </a:p>
          <a:p>
            <a:pPr lvl="1"/>
            <a:r>
              <a:rPr lang="en-US" dirty="0" smtClean="0"/>
              <a:t>When using this API understand that there is no way to know which calendar the event is on, only which account owns that event</a:t>
            </a:r>
          </a:p>
          <a:p>
            <a:pPr lvl="1"/>
            <a:r>
              <a:rPr lang="en-US" dirty="0">
                <a:hlinkClick r:id="rId2"/>
              </a:rPr>
              <a:t>http://msdn.microsoft.com/en-us/library/microsoft.phone.userdata.appointment(v=vs.92).</a:t>
            </a:r>
            <a:r>
              <a:rPr lang="en-US" dirty="0" smtClean="0">
                <a:hlinkClick r:id="rId2"/>
              </a:rPr>
              <a:t>aspx</a:t>
            </a:r>
            <a:r>
              <a:rPr lang="en-US" dirty="0" smtClean="0"/>
              <a:t> </a:t>
            </a:r>
          </a:p>
        </p:txBody>
      </p:sp>
    </p:spTree>
    <p:extLst>
      <p:ext uri="{BB962C8B-B14F-4D97-AF65-F5344CB8AC3E}">
        <p14:creationId xmlns:p14="http://schemas.microsoft.com/office/powerpoint/2010/main" val="206625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Calendars (Phone – The </a:t>
            </a:r>
            <a:r>
              <a:rPr lang="en-US" dirty="0" err="1" smtClean="0"/>
              <a:t>Cannots</a:t>
            </a:r>
            <a:r>
              <a:rPr lang="en-US" dirty="0" smtClean="0"/>
              <a:t>)</a:t>
            </a:r>
            <a:endParaRPr lang="en-US" dirty="0"/>
          </a:p>
        </p:txBody>
      </p:sp>
      <p:sp>
        <p:nvSpPr>
          <p:cNvPr id="3" name="Content Placeholder 2"/>
          <p:cNvSpPr>
            <a:spLocks noGrp="1"/>
          </p:cNvSpPr>
          <p:nvPr>
            <p:ph idx="1"/>
          </p:nvPr>
        </p:nvSpPr>
        <p:spPr/>
        <p:txBody>
          <a:bodyPr/>
          <a:lstStyle/>
          <a:p>
            <a:r>
              <a:rPr lang="en-US" dirty="0" smtClean="0"/>
              <a:t>Cannot Read a specific Calendar</a:t>
            </a:r>
          </a:p>
          <a:p>
            <a:r>
              <a:rPr lang="en-US" dirty="0" smtClean="0"/>
              <a:t>Cannot Create, Update, or Delete Calendars, or Events </a:t>
            </a:r>
          </a:p>
        </p:txBody>
      </p:sp>
    </p:spTree>
    <p:extLst>
      <p:ext uri="{BB962C8B-B14F-4D97-AF65-F5344CB8AC3E}">
        <p14:creationId xmlns:p14="http://schemas.microsoft.com/office/powerpoint/2010/main" val="19395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Calendars (Live SDK – The Cans)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Create, Read, Update, and Delete Calendars, and Events</a:t>
            </a:r>
          </a:p>
          <a:p>
            <a:pPr lvl="1"/>
            <a:r>
              <a:rPr lang="en-US" dirty="0">
                <a:hlinkClick r:id="rId2"/>
              </a:rPr>
              <a:t>http://</a:t>
            </a:r>
            <a:r>
              <a:rPr lang="en-US" dirty="0" smtClean="0">
                <a:hlinkClick r:id="rId2"/>
              </a:rPr>
              <a:t>msdn.microsoft.com/en-us/library/hh243648.aspx#calendar</a:t>
            </a:r>
            <a:endParaRPr lang="en-US" dirty="0" smtClean="0"/>
          </a:p>
          <a:p>
            <a:pPr lvl="1"/>
            <a:r>
              <a:rPr lang="en-US" dirty="0">
                <a:hlinkClick r:id="rId2"/>
              </a:rPr>
              <a:t>http://</a:t>
            </a:r>
            <a:r>
              <a:rPr lang="en-US" dirty="0" smtClean="0">
                <a:hlinkClick r:id="rId2"/>
              </a:rPr>
              <a:t>msdn.microsoft.com/en-us/library/hh243648.aspx#event</a:t>
            </a:r>
            <a:endParaRPr lang="en-US" dirty="0" smtClean="0"/>
          </a:p>
          <a:p>
            <a:r>
              <a:rPr lang="en-US" dirty="0" smtClean="0"/>
              <a:t>Access to calendars and events is restricted only by what permissions the user has on those calendars and events</a:t>
            </a:r>
          </a:p>
          <a:p>
            <a:pPr lvl="1"/>
            <a:r>
              <a:rPr lang="en-US" dirty="0" smtClean="0"/>
              <a:t>As a developer we can view that information</a:t>
            </a:r>
          </a:p>
          <a:p>
            <a:r>
              <a:rPr lang="en-US" dirty="0" smtClean="0"/>
              <a:t>Can Subscribe to Public Calendars</a:t>
            </a:r>
          </a:p>
          <a:p>
            <a:r>
              <a:rPr lang="en-US" dirty="0" smtClean="0"/>
              <a:t>Can only Read and Delete Recurring Events</a:t>
            </a:r>
          </a:p>
        </p:txBody>
      </p:sp>
    </p:spTree>
    <p:extLst>
      <p:ext uri="{BB962C8B-B14F-4D97-AF65-F5344CB8AC3E}">
        <p14:creationId xmlns:p14="http://schemas.microsoft.com/office/powerpoint/2010/main" val="220892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Calendars (Live SDK – The </a:t>
            </a:r>
            <a:r>
              <a:rPr lang="en-US" dirty="0" err="1" smtClean="0"/>
              <a:t>Cannots</a:t>
            </a:r>
            <a:r>
              <a:rPr lang="en-US" dirty="0" smtClean="0"/>
              <a:t>)</a:t>
            </a:r>
            <a:endParaRPr lang="en-US" dirty="0"/>
          </a:p>
        </p:txBody>
      </p:sp>
      <p:sp>
        <p:nvSpPr>
          <p:cNvPr id="3" name="Content Placeholder 2"/>
          <p:cNvSpPr>
            <a:spLocks noGrp="1"/>
          </p:cNvSpPr>
          <p:nvPr>
            <p:ph idx="1"/>
          </p:nvPr>
        </p:nvSpPr>
        <p:spPr/>
        <p:txBody>
          <a:bodyPr/>
          <a:lstStyle/>
          <a:p>
            <a:r>
              <a:rPr lang="en-US" dirty="0" smtClean="0"/>
              <a:t>Cannot Create or Update Recurring Events</a:t>
            </a:r>
            <a:endParaRPr lang="en-US" dirty="0"/>
          </a:p>
        </p:txBody>
      </p:sp>
    </p:spTree>
    <p:extLst>
      <p:ext uri="{BB962C8B-B14F-4D97-AF65-F5344CB8AC3E}">
        <p14:creationId xmlns:p14="http://schemas.microsoft.com/office/powerpoint/2010/main" val="266462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Calendars (End Result)</a:t>
            </a:r>
            <a:endParaRPr lang="en-US" dirty="0"/>
          </a:p>
        </p:txBody>
      </p:sp>
      <p:sp>
        <p:nvSpPr>
          <p:cNvPr id="4" name="Text Placeholder 3"/>
          <p:cNvSpPr>
            <a:spLocks noGrp="1"/>
          </p:cNvSpPr>
          <p:nvPr>
            <p:ph type="body" idx="1"/>
          </p:nvPr>
        </p:nvSpPr>
        <p:spPr/>
        <p:txBody>
          <a:bodyPr/>
          <a:lstStyle/>
          <a:p>
            <a:r>
              <a:rPr lang="en-US" dirty="0" smtClean="0"/>
              <a:t>Phone</a:t>
            </a:r>
            <a:endParaRPr lang="en-US" dirty="0"/>
          </a:p>
        </p:txBody>
      </p:sp>
      <p:sp>
        <p:nvSpPr>
          <p:cNvPr id="5" name="Content Placeholder 4"/>
          <p:cNvSpPr>
            <a:spLocks noGrp="1"/>
          </p:cNvSpPr>
          <p:nvPr>
            <p:ph sz="half" idx="2"/>
          </p:nvPr>
        </p:nvSpPr>
        <p:spPr>
          <a:xfrm>
            <a:off x="457200" y="2449512"/>
            <a:ext cx="4040188" cy="2808288"/>
          </a:xfrm>
        </p:spPr>
        <p:txBody>
          <a:bodyPr/>
          <a:lstStyle/>
          <a:p>
            <a:r>
              <a:rPr lang="en-US" dirty="0" smtClean="0"/>
              <a:t>Use the Appointments API to read events when the owning calendar does not matter</a:t>
            </a:r>
          </a:p>
          <a:p>
            <a:r>
              <a:rPr lang="en-US" dirty="0" smtClean="0"/>
              <a:t>Use the Appointments API when no data connection exists</a:t>
            </a:r>
            <a:endParaRPr lang="en-US" dirty="0"/>
          </a:p>
        </p:txBody>
      </p:sp>
      <p:sp>
        <p:nvSpPr>
          <p:cNvPr id="6" name="Text Placeholder 5"/>
          <p:cNvSpPr>
            <a:spLocks noGrp="1"/>
          </p:cNvSpPr>
          <p:nvPr>
            <p:ph type="body" sz="quarter" idx="3"/>
          </p:nvPr>
        </p:nvSpPr>
        <p:spPr/>
        <p:txBody>
          <a:bodyPr/>
          <a:lstStyle/>
          <a:p>
            <a:r>
              <a:rPr lang="en-US" dirty="0" smtClean="0"/>
              <a:t>Live SDK</a:t>
            </a:r>
            <a:endParaRPr lang="en-US" dirty="0"/>
          </a:p>
        </p:txBody>
      </p:sp>
      <p:sp>
        <p:nvSpPr>
          <p:cNvPr id="7" name="Content Placeholder 6"/>
          <p:cNvSpPr>
            <a:spLocks noGrp="1"/>
          </p:cNvSpPr>
          <p:nvPr>
            <p:ph sz="quarter" idx="4"/>
          </p:nvPr>
        </p:nvSpPr>
        <p:spPr>
          <a:xfrm>
            <a:off x="4645025" y="2449512"/>
            <a:ext cx="4041775" cy="2884488"/>
          </a:xfrm>
        </p:spPr>
        <p:txBody>
          <a:bodyPr/>
          <a:lstStyle/>
          <a:p>
            <a:r>
              <a:rPr lang="en-US" dirty="0" smtClean="0"/>
              <a:t>Create, Update, and Delete (Calendars and Events)</a:t>
            </a:r>
          </a:p>
          <a:p>
            <a:r>
              <a:rPr lang="en-US" dirty="0" smtClean="0"/>
              <a:t>Use for reading when you want to read a specific calendar</a:t>
            </a:r>
          </a:p>
          <a:p>
            <a:r>
              <a:rPr lang="en-US" dirty="0" smtClean="0"/>
              <a:t>Subscribing to Public Calendars</a:t>
            </a:r>
            <a:endParaRPr lang="en-US" dirty="0"/>
          </a:p>
        </p:txBody>
      </p:sp>
      <p:sp>
        <p:nvSpPr>
          <p:cNvPr id="8" name="Content Placeholder 4"/>
          <p:cNvSpPr txBox="1">
            <a:spLocks/>
          </p:cNvSpPr>
          <p:nvPr/>
        </p:nvSpPr>
        <p:spPr>
          <a:xfrm>
            <a:off x="457200" y="5562600"/>
            <a:ext cx="8305800" cy="113188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0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18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6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16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6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6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600" kern="1200" baseline="0">
                <a:solidFill>
                  <a:schemeClr val="tx1"/>
                </a:solidFill>
                <a:latin typeface="+mn-lt"/>
                <a:ea typeface="+mn-ea"/>
                <a:cs typeface="+mn-cs"/>
              </a:defRPr>
            </a:lvl9pPr>
            <a:extLst/>
          </a:lstStyle>
          <a:p>
            <a:r>
              <a:rPr lang="en-US" dirty="0" smtClean="0"/>
              <a:t>Inform the user they need to go to the Calendar Application to create or update a recurring event</a:t>
            </a:r>
            <a:endParaRPr lang="en-US" dirty="0"/>
          </a:p>
        </p:txBody>
      </p:sp>
    </p:spTree>
    <p:extLst>
      <p:ext uri="{BB962C8B-B14F-4D97-AF65-F5344CB8AC3E}">
        <p14:creationId xmlns:p14="http://schemas.microsoft.com/office/powerpoint/2010/main" val="3803543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SkyDrive (Phone – The…</a:t>
            </a:r>
            <a:r>
              <a:rPr lang="en-US" dirty="0" err="1" smtClean="0"/>
              <a:t>Cannots</a:t>
            </a:r>
            <a:r>
              <a:rPr lang="en-US" dirty="0" smtClean="0"/>
              <a:t>)</a:t>
            </a:r>
            <a:endParaRPr lang="en-US" dirty="0"/>
          </a:p>
        </p:txBody>
      </p:sp>
      <p:sp>
        <p:nvSpPr>
          <p:cNvPr id="7" name="Content Placeholder 6"/>
          <p:cNvSpPr>
            <a:spLocks noGrp="1"/>
          </p:cNvSpPr>
          <p:nvPr>
            <p:ph idx="1"/>
          </p:nvPr>
        </p:nvSpPr>
        <p:spPr/>
        <p:txBody>
          <a:bodyPr/>
          <a:lstStyle/>
          <a:p>
            <a:r>
              <a:rPr lang="en-US" dirty="0" smtClean="0"/>
              <a:t>NOT POSSIBLE</a:t>
            </a:r>
          </a:p>
          <a:p>
            <a:r>
              <a:rPr lang="en-US" dirty="0" smtClean="0"/>
              <a:t>BUMMER</a:t>
            </a:r>
          </a:p>
          <a:p>
            <a:r>
              <a:rPr lang="en-US" dirty="0" smtClean="0"/>
              <a:t>LAME</a:t>
            </a:r>
          </a:p>
          <a:p>
            <a:r>
              <a:rPr lang="en-US" dirty="0" smtClean="0"/>
              <a:t>Cannot access any files on the phone from a third party app</a:t>
            </a:r>
            <a:endParaRPr lang="en-US" dirty="0"/>
          </a:p>
        </p:txBody>
      </p:sp>
    </p:spTree>
    <p:extLst>
      <p:ext uri="{BB962C8B-B14F-4D97-AF65-F5344CB8AC3E}">
        <p14:creationId xmlns:p14="http://schemas.microsoft.com/office/powerpoint/2010/main" val="206263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SkyDrive (Live SDK – The Cans)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Read, Update, Delete</a:t>
            </a:r>
          </a:p>
          <a:p>
            <a:pPr lvl="1"/>
            <a:r>
              <a:rPr lang="en-US" dirty="0" smtClean="0"/>
              <a:t>Folders</a:t>
            </a:r>
          </a:p>
          <a:p>
            <a:pPr lvl="1"/>
            <a:r>
              <a:rPr lang="en-US" dirty="0" smtClean="0"/>
              <a:t>Albums</a:t>
            </a:r>
          </a:p>
          <a:p>
            <a:pPr lvl="1"/>
            <a:r>
              <a:rPr lang="en-US" dirty="0" smtClean="0"/>
              <a:t>Photos</a:t>
            </a:r>
          </a:p>
          <a:p>
            <a:pPr lvl="1"/>
            <a:r>
              <a:rPr lang="en-US" dirty="0" smtClean="0"/>
              <a:t>Videos</a:t>
            </a:r>
          </a:p>
          <a:p>
            <a:pPr lvl="1"/>
            <a:r>
              <a:rPr lang="en-US" dirty="0" smtClean="0"/>
              <a:t>Audio</a:t>
            </a:r>
          </a:p>
          <a:p>
            <a:pPr lvl="1"/>
            <a:r>
              <a:rPr lang="en-US" dirty="0" smtClean="0"/>
              <a:t>Documents</a:t>
            </a:r>
          </a:p>
          <a:p>
            <a:pPr lvl="2"/>
            <a:r>
              <a:rPr lang="en-US" dirty="0" smtClean="0"/>
              <a:t>The key here is to pass the URL of the document to the </a:t>
            </a:r>
            <a:r>
              <a:rPr lang="en-US" dirty="0" err="1" smtClean="0"/>
              <a:t>WebBrowserTask</a:t>
            </a:r>
            <a:r>
              <a:rPr lang="en-US" dirty="0" smtClean="0"/>
              <a:t> and let the OS take </a:t>
            </a:r>
            <a:r>
              <a:rPr lang="en-US" smtClean="0"/>
              <a:t>over for us</a:t>
            </a:r>
            <a:endParaRPr lang="en-US" dirty="0" smtClean="0"/>
          </a:p>
          <a:p>
            <a:pPr lvl="1"/>
            <a:r>
              <a:rPr lang="en-US" dirty="0" smtClean="0"/>
              <a:t>Other Files</a:t>
            </a:r>
            <a:endParaRPr lang="en-US" dirty="0"/>
          </a:p>
          <a:p>
            <a:r>
              <a:rPr lang="en-US" dirty="0" smtClean="0"/>
              <a:t>Pretty much what ever you want to do you can!</a:t>
            </a:r>
          </a:p>
        </p:txBody>
      </p:sp>
    </p:spTree>
    <p:extLst>
      <p:ext uri="{BB962C8B-B14F-4D97-AF65-F5344CB8AC3E}">
        <p14:creationId xmlns:p14="http://schemas.microsoft.com/office/powerpoint/2010/main" val="339872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Danny Warren</a:t>
            </a:r>
          </a:p>
          <a:p>
            <a:r>
              <a:rPr lang="en-US" dirty="0" smtClean="0"/>
              <a:t>Working for InterKnowlogy in Carlsbad, CA</a:t>
            </a:r>
          </a:p>
          <a:p>
            <a:pPr lvl="1"/>
            <a:r>
              <a:rPr lang="en-US" dirty="0" smtClean="0">
                <a:hlinkClick r:id="rId2"/>
              </a:rPr>
              <a:t>http://www.interknowlogy.com</a:t>
            </a:r>
            <a:endParaRPr lang="en-US" dirty="0" smtClean="0"/>
          </a:p>
          <a:p>
            <a:pPr lvl="1"/>
            <a:r>
              <a:rPr lang="en-US">
                <a:hlinkClick r:id="rId3"/>
              </a:rPr>
              <a:t>http://blogs.interknowlogy.com/author/dannywarren</a:t>
            </a:r>
            <a:r>
              <a:rPr lang="en-US" smtClean="0">
                <a:hlinkClick r:id="rId3"/>
              </a:rPr>
              <a:t>/</a:t>
            </a:r>
            <a:r>
              <a:rPr lang="en-US" smtClean="0"/>
              <a:t> </a:t>
            </a:r>
            <a:endParaRPr lang="en-US" dirty="0" smtClean="0"/>
          </a:p>
          <a:p>
            <a:r>
              <a:rPr lang="en-US" dirty="0" smtClean="0"/>
              <a:t>Twitter @</a:t>
            </a:r>
            <a:r>
              <a:rPr lang="en-US" dirty="0" err="1" smtClean="0"/>
              <a:t>dannydwarren</a:t>
            </a:r>
            <a:endParaRPr lang="en-US" dirty="0" smtClean="0"/>
          </a:p>
          <a:p>
            <a:endParaRPr lang="en-US" dirty="0"/>
          </a:p>
        </p:txBody>
      </p:sp>
    </p:spTree>
    <p:extLst>
      <p:ext uri="{BB962C8B-B14F-4D97-AF65-F5344CB8AC3E}">
        <p14:creationId xmlns:p14="http://schemas.microsoft.com/office/powerpoint/2010/main" val="1826850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SkyDrive (End Result)</a:t>
            </a:r>
            <a:endParaRPr lang="en-US" dirty="0"/>
          </a:p>
        </p:txBody>
      </p:sp>
      <p:sp>
        <p:nvSpPr>
          <p:cNvPr id="3" name="Content Placeholder 2"/>
          <p:cNvSpPr>
            <a:spLocks noGrp="1"/>
          </p:cNvSpPr>
          <p:nvPr>
            <p:ph idx="1"/>
          </p:nvPr>
        </p:nvSpPr>
        <p:spPr>
          <a:xfrm>
            <a:off x="533400" y="2819400"/>
            <a:ext cx="8229600" cy="1653809"/>
          </a:xfrm>
        </p:spPr>
        <p:txBody>
          <a:bodyPr>
            <a:normAutofit fontScale="92500"/>
          </a:bodyPr>
          <a:lstStyle/>
          <a:p>
            <a:pPr marL="118872" indent="0">
              <a:buNone/>
            </a:pPr>
            <a:r>
              <a:rPr lang="en-US" sz="8800" dirty="0" smtClean="0"/>
              <a:t>LIVE  SDK  FTW!!!!</a:t>
            </a:r>
            <a:endParaRPr lang="en-US" sz="8800" dirty="0"/>
          </a:p>
        </p:txBody>
      </p:sp>
    </p:spTree>
    <p:extLst>
      <p:ext uri="{BB962C8B-B14F-4D97-AF65-F5344CB8AC3E}">
        <p14:creationId xmlns:p14="http://schemas.microsoft.com/office/powerpoint/2010/main" val="342694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a:t>
            </a:r>
            <a:endParaRPr lang="en-US" dirty="0"/>
          </a:p>
        </p:txBody>
      </p:sp>
      <p:sp>
        <p:nvSpPr>
          <p:cNvPr id="5" name="Text Placeholder 4"/>
          <p:cNvSpPr>
            <a:spLocks noGrp="1"/>
          </p:cNvSpPr>
          <p:nvPr>
            <p:ph type="body" idx="1"/>
          </p:nvPr>
        </p:nvSpPr>
        <p:spPr/>
        <p:txBody>
          <a:bodyPr/>
          <a:lstStyle/>
          <a:p>
            <a:r>
              <a:rPr lang="en-US" dirty="0" smtClean="0"/>
              <a:t>Slides are boring! Show us some code!</a:t>
            </a:r>
            <a:endParaRPr lang="en-US" dirty="0"/>
          </a:p>
        </p:txBody>
      </p:sp>
      <p:sp>
        <p:nvSpPr>
          <p:cNvPr id="6" name="TextBox 5"/>
          <p:cNvSpPr txBox="1"/>
          <p:nvPr/>
        </p:nvSpPr>
        <p:spPr>
          <a:xfrm>
            <a:off x="741405" y="228600"/>
            <a:ext cx="7772400" cy="707886"/>
          </a:xfrm>
          <a:prstGeom prst="rect">
            <a:avLst/>
          </a:prstGeom>
          <a:noFill/>
        </p:spPr>
        <p:txBody>
          <a:bodyPr wrap="square" rtlCol="0">
            <a:spAutoFit/>
          </a:bodyPr>
          <a:lstStyle/>
          <a:p>
            <a:r>
              <a:rPr lang="en-US" sz="4000" b="1" dirty="0" smtClean="0">
                <a:solidFill>
                  <a:srgbClr val="FFFF00"/>
                </a:solidFill>
                <a:hlinkClick r:id="rId2"/>
              </a:rPr>
              <a:t>http://winlivehelper.codeplex.com</a:t>
            </a:r>
            <a:r>
              <a:rPr lang="en-US" sz="4000" b="1" dirty="0" smtClean="0">
                <a:solidFill>
                  <a:srgbClr val="FFFF00"/>
                </a:solidFill>
              </a:rPr>
              <a:t> </a:t>
            </a:r>
            <a:endParaRPr lang="en-US" sz="4000" b="1" dirty="0">
              <a:solidFill>
                <a:srgbClr val="FFFF00"/>
              </a:solidFill>
            </a:endParaRPr>
          </a:p>
        </p:txBody>
      </p:sp>
    </p:spTree>
    <p:extLst>
      <p:ext uri="{BB962C8B-B14F-4D97-AF65-F5344CB8AC3E}">
        <p14:creationId xmlns:p14="http://schemas.microsoft.com/office/powerpoint/2010/main" val="395988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Windows Live?</a:t>
            </a:r>
            <a:endParaRPr lang="en-US" dirty="0"/>
          </a:p>
        </p:txBody>
      </p:sp>
      <p:sp>
        <p:nvSpPr>
          <p:cNvPr id="3" name="Content Placeholder 2"/>
          <p:cNvSpPr>
            <a:spLocks noGrp="1"/>
          </p:cNvSpPr>
          <p:nvPr>
            <p:ph idx="1"/>
          </p:nvPr>
        </p:nvSpPr>
        <p:spPr/>
        <p:txBody>
          <a:bodyPr/>
          <a:lstStyle/>
          <a:p>
            <a:r>
              <a:rPr lang="en-US" dirty="0" smtClean="0"/>
              <a:t>Cloud Service</a:t>
            </a:r>
          </a:p>
          <a:p>
            <a:r>
              <a:rPr lang="en-US" dirty="0" smtClean="0"/>
              <a:t>Backbone of Microsoft’s consumer world</a:t>
            </a:r>
          </a:p>
          <a:p>
            <a:r>
              <a:rPr lang="en-US" dirty="0" smtClean="0"/>
              <a:t>Email</a:t>
            </a:r>
          </a:p>
          <a:p>
            <a:r>
              <a:rPr lang="en-US" dirty="0" smtClean="0"/>
              <a:t>Calendaring</a:t>
            </a:r>
          </a:p>
          <a:p>
            <a:r>
              <a:rPr lang="en-US" dirty="0" smtClean="0"/>
              <a:t>Documents</a:t>
            </a:r>
          </a:p>
          <a:p>
            <a:r>
              <a:rPr lang="en-US" dirty="0" smtClean="0"/>
              <a:t>Storage</a:t>
            </a:r>
          </a:p>
          <a:p>
            <a:r>
              <a:rPr lang="en-US" dirty="0" smtClean="0"/>
              <a:t>Social Networking</a:t>
            </a:r>
          </a:p>
          <a:p>
            <a:r>
              <a:rPr lang="en-US" dirty="0" smtClean="0"/>
              <a:t>Photos and Videos (media)</a:t>
            </a:r>
          </a:p>
          <a:p>
            <a:r>
              <a:rPr lang="en-US" dirty="0" smtClean="0"/>
              <a:t>More…</a:t>
            </a:r>
            <a:endParaRPr lang="en-US" dirty="0"/>
          </a:p>
        </p:txBody>
      </p:sp>
    </p:spTree>
    <p:extLst>
      <p:ext uri="{BB962C8B-B14F-4D97-AF65-F5344CB8AC3E}">
        <p14:creationId xmlns:p14="http://schemas.microsoft.com/office/powerpoint/2010/main" val="400345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Windows Phone?</a:t>
            </a:r>
            <a:endParaRPr lang="en-US" dirty="0"/>
          </a:p>
        </p:txBody>
      </p:sp>
      <p:sp>
        <p:nvSpPr>
          <p:cNvPr id="3" name="Content Placeholder 2"/>
          <p:cNvSpPr>
            <a:spLocks noGrp="1"/>
          </p:cNvSpPr>
          <p:nvPr>
            <p:ph idx="1"/>
          </p:nvPr>
        </p:nvSpPr>
        <p:spPr/>
        <p:txBody>
          <a:bodyPr/>
          <a:lstStyle/>
          <a:p>
            <a:r>
              <a:rPr lang="en-US" dirty="0" smtClean="0"/>
              <a:t>Microsoft’s answer to the </a:t>
            </a:r>
            <a:r>
              <a:rPr lang="en-US" dirty="0" err="1" smtClean="0"/>
              <a:t>iThisAndThat</a:t>
            </a:r>
            <a:r>
              <a:rPr lang="en-US" dirty="0" smtClean="0"/>
              <a:t>,  Robots, and cool RIMs</a:t>
            </a:r>
          </a:p>
          <a:p>
            <a:r>
              <a:rPr lang="en-US" dirty="0" smtClean="0"/>
              <a:t>A different take on the smart phone with Metro</a:t>
            </a:r>
          </a:p>
          <a:p>
            <a:r>
              <a:rPr lang="en-US" dirty="0" smtClean="0"/>
              <a:t>The mobile frontend of Windows Live (lite edition)</a:t>
            </a:r>
          </a:p>
          <a:p>
            <a:r>
              <a:rPr lang="en-US" dirty="0" smtClean="0"/>
              <a:t>Growing Market</a:t>
            </a:r>
            <a:endParaRPr lang="en-US" dirty="0"/>
          </a:p>
        </p:txBody>
      </p:sp>
    </p:spTree>
    <p:extLst>
      <p:ext uri="{BB962C8B-B14F-4D97-AF65-F5344CB8AC3E}">
        <p14:creationId xmlns:p14="http://schemas.microsoft.com/office/powerpoint/2010/main" val="2053038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Phone Links</a:t>
            </a:r>
            <a:endParaRPr lang="en-US" dirty="0"/>
          </a:p>
        </p:txBody>
      </p:sp>
      <p:sp>
        <p:nvSpPr>
          <p:cNvPr id="3" name="Content Placeholder 2"/>
          <p:cNvSpPr>
            <a:spLocks noGrp="1"/>
          </p:cNvSpPr>
          <p:nvPr>
            <p:ph idx="1"/>
          </p:nvPr>
        </p:nvSpPr>
        <p:spPr/>
        <p:txBody>
          <a:bodyPr>
            <a:normAutofit/>
          </a:bodyPr>
          <a:lstStyle/>
          <a:p>
            <a:r>
              <a:rPr lang="en-US" dirty="0"/>
              <a:t>Aggregated Data Sources (check </a:t>
            </a:r>
            <a:r>
              <a:rPr lang="en-US" dirty="0" smtClean="0"/>
              <a:t>list)</a:t>
            </a:r>
          </a:p>
          <a:p>
            <a:pPr lvl="1"/>
            <a:r>
              <a:rPr lang="en-US" sz="1600" dirty="0" smtClean="0">
                <a:hlinkClick r:id="rId2"/>
              </a:rPr>
              <a:t>http</a:t>
            </a:r>
            <a:r>
              <a:rPr lang="en-US" sz="1600" dirty="0">
                <a:hlinkClick r:id="rId2"/>
              </a:rPr>
              <a:t>://msdn.microsoft.com/en-us/library/hh202972(v=vs.92).aspx</a:t>
            </a:r>
            <a:r>
              <a:rPr lang="en-US" sz="1600" dirty="0"/>
              <a:t> </a:t>
            </a:r>
          </a:p>
          <a:p>
            <a:r>
              <a:rPr lang="en-US" dirty="0" err="1"/>
              <a:t>UserData</a:t>
            </a:r>
            <a:r>
              <a:rPr lang="en-US" dirty="0"/>
              <a:t> namespace </a:t>
            </a:r>
            <a:endParaRPr lang="en-US" dirty="0" smtClean="0"/>
          </a:p>
          <a:p>
            <a:pPr lvl="1"/>
            <a:r>
              <a:rPr lang="en-US" sz="1600" dirty="0" smtClean="0">
                <a:hlinkClick r:id="rId3"/>
              </a:rPr>
              <a:t>http</a:t>
            </a:r>
            <a:r>
              <a:rPr lang="en-US" sz="1600" dirty="0">
                <a:hlinkClick r:id="rId3"/>
              </a:rPr>
              <a:t>://msdn.microsoft.com/en-us/library/hh220665(v=vs.92).aspx</a:t>
            </a:r>
            <a:endParaRPr lang="en-US" sz="1600" dirty="0"/>
          </a:p>
          <a:p>
            <a:r>
              <a:rPr lang="en-US" dirty="0"/>
              <a:t>Launchers and Choosers </a:t>
            </a:r>
            <a:endParaRPr lang="en-US" dirty="0" smtClean="0"/>
          </a:p>
          <a:p>
            <a:pPr lvl="1"/>
            <a:r>
              <a:rPr lang="en-US" sz="1600" dirty="0" smtClean="0">
                <a:hlinkClick r:id="rId4"/>
              </a:rPr>
              <a:t>http</a:t>
            </a:r>
            <a:r>
              <a:rPr lang="en-US" sz="1600" dirty="0">
                <a:hlinkClick r:id="rId4"/>
              </a:rPr>
              <a:t>://msdn.microsoft.com/en-us/library/ff769542(v=vs.92).aspx</a:t>
            </a:r>
            <a:endParaRPr lang="en-US" sz="1600" dirty="0"/>
          </a:p>
          <a:p>
            <a:r>
              <a:rPr lang="en-US" dirty="0"/>
              <a:t>Scope </a:t>
            </a:r>
            <a:r>
              <a:rPr lang="en-US" dirty="0" smtClean="0"/>
              <a:t>Definitions:</a:t>
            </a:r>
          </a:p>
          <a:p>
            <a:pPr lvl="1"/>
            <a:r>
              <a:rPr lang="en-US" sz="1600" dirty="0" smtClean="0">
                <a:hlinkClick r:id="rId5"/>
              </a:rPr>
              <a:t>http</a:t>
            </a:r>
            <a:r>
              <a:rPr lang="en-US" sz="1600" dirty="0">
                <a:hlinkClick r:id="rId5"/>
              </a:rPr>
              <a:t>://msdn.microsoft.com/en-us/library/hh243646.aspx</a:t>
            </a:r>
            <a:endParaRPr lang="en-US" sz="1600" dirty="0"/>
          </a:p>
          <a:p>
            <a:r>
              <a:rPr lang="en-US" dirty="0" smtClean="0"/>
              <a:t>Live Connect Site</a:t>
            </a:r>
          </a:p>
          <a:p>
            <a:pPr lvl="1"/>
            <a:r>
              <a:rPr lang="en-US" sz="1600" dirty="0">
                <a:hlinkClick r:id="rId6"/>
              </a:rPr>
              <a:t>http://</a:t>
            </a:r>
            <a:r>
              <a:rPr lang="en-US" sz="1600" dirty="0">
                <a:hlinkClick r:id="rId6"/>
              </a:rPr>
              <a:t>msdn.microsoft.com/en-us/windowslive/default.aspx</a:t>
            </a:r>
            <a:r>
              <a:rPr lang="en-US" sz="1600" dirty="0"/>
              <a:t> </a:t>
            </a:r>
            <a:endParaRPr lang="en-US" sz="1600" dirty="0"/>
          </a:p>
        </p:txBody>
      </p:sp>
    </p:spTree>
    <p:extLst>
      <p:ext uri="{BB962C8B-B14F-4D97-AF65-F5344CB8AC3E}">
        <p14:creationId xmlns:p14="http://schemas.microsoft.com/office/powerpoint/2010/main" val="207033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Live SDK?</a:t>
            </a:r>
            <a:endParaRPr lang="en-US" dirty="0"/>
          </a:p>
        </p:txBody>
      </p:sp>
      <p:sp>
        <p:nvSpPr>
          <p:cNvPr id="3" name="Content Placeholder 2"/>
          <p:cNvSpPr>
            <a:spLocks noGrp="1"/>
          </p:cNvSpPr>
          <p:nvPr>
            <p:ph idx="1"/>
          </p:nvPr>
        </p:nvSpPr>
        <p:spPr/>
        <p:txBody>
          <a:bodyPr>
            <a:normAutofit lnSpcReduction="10000"/>
          </a:bodyPr>
          <a:lstStyle/>
          <a:p>
            <a:r>
              <a:rPr lang="en-US" dirty="0" smtClean="0"/>
              <a:t>A lot of needed APIs missing on the Phone</a:t>
            </a:r>
          </a:p>
          <a:p>
            <a:r>
              <a:rPr lang="en-US" dirty="0" smtClean="0"/>
              <a:t>Near full access to Windows Live</a:t>
            </a:r>
          </a:p>
          <a:p>
            <a:pPr lvl="1"/>
            <a:r>
              <a:rPr lang="en-US" dirty="0" smtClean="0"/>
              <a:t>Calendaring</a:t>
            </a:r>
          </a:p>
          <a:p>
            <a:pPr lvl="1"/>
            <a:r>
              <a:rPr lang="en-US" dirty="0" smtClean="0"/>
              <a:t>Social Networking</a:t>
            </a:r>
          </a:p>
          <a:p>
            <a:pPr lvl="1"/>
            <a:r>
              <a:rPr lang="en-US" dirty="0" smtClean="0"/>
              <a:t>Full SkyDrive Access</a:t>
            </a:r>
          </a:p>
          <a:p>
            <a:pPr lvl="2"/>
            <a:r>
              <a:rPr lang="en-US" dirty="0" smtClean="0"/>
              <a:t>Audio</a:t>
            </a:r>
          </a:p>
          <a:p>
            <a:pPr lvl="2"/>
            <a:r>
              <a:rPr lang="en-US" dirty="0" smtClean="0"/>
              <a:t>Photos</a:t>
            </a:r>
          </a:p>
          <a:p>
            <a:pPr lvl="2"/>
            <a:r>
              <a:rPr lang="en-US" dirty="0" smtClean="0"/>
              <a:t>Videos</a:t>
            </a:r>
          </a:p>
          <a:p>
            <a:pPr lvl="2"/>
            <a:r>
              <a:rPr lang="en-US" dirty="0" smtClean="0"/>
              <a:t>Documents</a:t>
            </a:r>
          </a:p>
          <a:p>
            <a:r>
              <a:rPr lang="en-US" dirty="0" smtClean="0"/>
              <a:t>Think WCF Data Service (REST API)</a:t>
            </a:r>
          </a:p>
          <a:p>
            <a:endParaRPr lang="en-US" dirty="0"/>
          </a:p>
        </p:txBody>
      </p:sp>
    </p:spTree>
    <p:extLst>
      <p:ext uri="{BB962C8B-B14F-4D97-AF65-F5344CB8AC3E}">
        <p14:creationId xmlns:p14="http://schemas.microsoft.com/office/powerpoint/2010/main" val="369370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 APIs vs. Live SDK FIGHT!</a:t>
            </a:r>
          </a:p>
        </p:txBody>
      </p:sp>
      <p:sp>
        <p:nvSpPr>
          <p:cNvPr id="3" name="Content Placeholder 2"/>
          <p:cNvSpPr>
            <a:spLocks noGrp="1"/>
          </p:cNvSpPr>
          <p:nvPr>
            <p:ph idx="1"/>
          </p:nvPr>
        </p:nvSpPr>
        <p:spPr/>
        <p:txBody>
          <a:bodyPr>
            <a:normAutofit/>
          </a:bodyPr>
          <a:lstStyle/>
          <a:p>
            <a:r>
              <a:rPr lang="en-US" dirty="0" smtClean="0"/>
              <a:t>FACT – As a developer you need both sets of APIs in order to create the best experience</a:t>
            </a:r>
          </a:p>
          <a:p>
            <a:r>
              <a:rPr lang="en-US" dirty="0" smtClean="0"/>
              <a:t>FACT – The phone can read just about anything</a:t>
            </a:r>
          </a:p>
          <a:p>
            <a:r>
              <a:rPr lang="en-US" dirty="0" smtClean="0"/>
              <a:t>FACT – Live SDK can create, read, update, or delete just about anything</a:t>
            </a:r>
          </a:p>
          <a:p>
            <a:r>
              <a:rPr lang="en-US" dirty="0" smtClean="0"/>
              <a:t>FACT – Another name </a:t>
            </a:r>
            <a:r>
              <a:rPr lang="en-US" dirty="0"/>
              <a:t>for a Microsoft Windows tutorial is 'Crash Course'! </a:t>
            </a:r>
            <a:endParaRPr lang="en-US" dirty="0" smtClean="0"/>
          </a:p>
          <a:p>
            <a:pPr lvl="1"/>
            <a:r>
              <a:rPr lang="en-US" sz="1600" dirty="0" smtClean="0">
                <a:hlinkClick r:id="rId2"/>
              </a:rPr>
              <a:t>http</a:t>
            </a:r>
            <a:r>
              <a:rPr lang="en-US" sz="1600" dirty="0">
                <a:hlinkClick r:id="rId2"/>
              </a:rPr>
              <a:t>://</a:t>
            </a:r>
            <a:r>
              <a:rPr lang="en-US" sz="1600" dirty="0" smtClean="0">
                <a:hlinkClick r:id="rId2"/>
              </a:rPr>
              <a:t>www.funfunnyfacts.com/Fun-Funny-Facts.html</a:t>
            </a:r>
            <a:endParaRPr lang="en-US" sz="1600" dirty="0"/>
          </a:p>
        </p:txBody>
      </p:sp>
    </p:spTree>
    <p:extLst>
      <p:ext uri="{BB962C8B-B14F-4D97-AF65-F5344CB8AC3E}">
        <p14:creationId xmlns:p14="http://schemas.microsoft.com/office/powerpoint/2010/main" val="250761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 (Phone – The Cans)</a:t>
            </a:r>
            <a:endParaRPr lang="en-US" dirty="0"/>
          </a:p>
        </p:txBody>
      </p:sp>
      <p:sp>
        <p:nvSpPr>
          <p:cNvPr id="5" name="Content Placeholder 4"/>
          <p:cNvSpPr>
            <a:spLocks noGrp="1"/>
          </p:cNvSpPr>
          <p:nvPr>
            <p:ph idx="1"/>
          </p:nvPr>
        </p:nvSpPr>
        <p:spPr>
          <a:xfrm>
            <a:off x="457200" y="1775191"/>
            <a:ext cx="8534400" cy="4778009"/>
          </a:xfrm>
        </p:spPr>
        <p:txBody>
          <a:bodyPr>
            <a:normAutofit fontScale="85000" lnSpcReduction="10000"/>
          </a:bodyPr>
          <a:lstStyle/>
          <a:p>
            <a:r>
              <a:rPr lang="en-US" dirty="0" smtClean="0"/>
              <a:t>Save Single Email</a:t>
            </a:r>
          </a:p>
          <a:p>
            <a:r>
              <a:rPr lang="en-US" dirty="0" smtClean="0"/>
              <a:t>Choose Single Email</a:t>
            </a:r>
          </a:p>
          <a:p>
            <a:r>
              <a:rPr lang="en-US" dirty="0" smtClean="0"/>
              <a:t>Save Single Phone Number</a:t>
            </a:r>
          </a:p>
          <a:p>
            <a:r>
              <a:rPr lang="en-US" dirty="0" smtClean="0"/>
              <a:t>Choose Single Phone Number</a:t>
            </a:r>
          </a:p>
          <a:p>
            <a:r>
              <a:rPr lang="en-US" dirty="0" smtClean="0"/>
              <a:t>Using the Contacts API developers can access all contacts on the phone and their information including non-Windows Live contacts (contacts are read-only)</a:t>
            </a:r>
          </a:p>
          <a:p>
            <a:pPr lvl="1"/>
            <a:r>
              <a:rPr lang="x-none">
                <a:hlinkClick r:id="rId2"/>
              </a:rPr>
              <a:t>http://www.jeffblankenburg.com/2011/11/08/31-days-of-mango-day-8-contacts-api</a:t>
            </a:r>
            <a:r>
              <a:rPr lang="x-none" smtClean="0">
                <a:hlinkClick r:id="rId2"/>
              </a:rPr>
              <a:t>/</a:t>
            </a:r>
            <a:endParaRPr lang="en-US" dirty="0" smtClean="0"/>
          </a:p>
          <a:p>
            <a:pPr lvl="1"/>
            <a:r>
              <a:rPr lang="x-none">
                <a:hlinkClick r:id="rId3"/>
              </a:rPr>
              <a:t>http://msdn.microsoft.com/en-us/library/microsoft.phone.userdata.contact(v=VS.92).</a:t>
            </a:r>
            <a:r>
              <a:rPr lang="x-none" smtClean="0">
                <a:hlinkClick r:id="rId3"/>
              </a:rPr>
              <a:t>aspx</a:t>
            </a:r>
            <a:endParaRPr lang="x-none"/>
          </a:p>
          <a:p>
            <a:pPr lvl="1"/>
            <a:endParaRPr lang="en-US" dirty="0"/>
          </a:p>
        </p:txBody>
      </p:sp>
    </p:spTree>
    <p:extLst>
      <p:ext uri="{BB962C8B-B14F-4D97-AF65-F5344CB8AC3E}">
        <p14:creationId xmlns:p14="http://schemas.microsoft.com/office/powerpoint/2010/main" val="233852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 (Phone – The </a:t>
            </a:r>
            <a:r>
              <a:rPr lang="en-US" dirty="0" err="1" smtClean="0"/>
              <a:t>Cannots</a:t>
            </a:r>
            <a:r>
              <a:rPr lang="en-US" dirty="0" smtClean="0"/>
              <a:t>)</a:t>
            </a:r>
            <a:endParaRPr lang="en-US" dirty="0"/>
          </a:p>
        </p:txBody>
      </p:sp>
      <p:sp>
        <p:nvSpPr>
          <p:cNvPr id="3" name="Content Placeholder 2"/>
          <p:cNvSpPr>
            <a:spLocks noGrp="1"/>
          </p:cNvSpPr>
          <p:nvPr>
            <p:ph idx="1"/>
          </p:nvPr>
        </p:nvSpPr>
        <p:spPr/>
        <p:txBody>
          <a:bodyPr/>
          <a:lstStyle/>
          <a:p>
            <a:r>
              <a:rPr lang="en-US" dirty="0" smtClean="0"/>
              <a:t>Cannot Create, Update, Delete Contacts (from a third party app)</a:t>
            </a:r>
          </a:p>
          <a:p>
            <a:r>
              <a:rPr lang="en-US" dirty="0"/>
              <a:t>Cannot save Email and Phone Number at the same </a:t>
            </a:r>
            <a:r>
              <a:rPr lang="en-US" dirty="0" smtClean="0"/>
              <a:t>time</a:t>
            </a:r>
          </a:p>
          <a:p>
            <a:r>
              <a:rPr lang="en-US" dirty="0" smtClean="0"/>
              <a:t>Cannot make your bed or clean your room</a:t>
            </a:r>
            <a:endParaRPr lang="en-US" dirty="0"/>
          </a:p>
        </p:txBody>
      </p:sp>
    </p:spTree>
    <p:extLst>
      <p:ext uri="{BB962C8B-B14F-4D97-AF65-F5344CB8AC3E}">
        <p14:creationId xmlns:p14="http://schemas.microsoft.com/office/powerpoint/2010/main" val="1307701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93</TotalTime>
  <Words>863</Words>
  <Application>Microsoft Office PowerPoint</Application>
  <PresentationFormat>On-screen Show (4:3)</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Windows Live SDK for Windows Phone 7</vt:lpstr>
      <vt:lpstr>Who Am I?</vt:lpstr>
      <vt:lpstr>What is Windows Live?</vt:lpstr>
      <vt:lpstr>What is Windows Phone?</vt:lpstr>
      <vt:lpstr>Helpful Phone Links</vt:lpstr>
      <vt:lpstr>What is the Live SDK?</vt:lpstr>
      <vt:lpstr>Phone APIs vs. Live SDK FIGHT!</vt:lpstr>
      <vt:lpstr>Contacts (Phone – The Cans)</vt:lpstr>
      <vt:lpstr>Contacts (Phone – The Cannots)</vt:lpstr>
      <vt:lpstr>Contacts (Live SDK – The Cans)</vt:lpstr>
      <vt:lpstr>Contacts (Live SDK – The Cannots)</vt:lpstr>
      <vt:lpstr>Contacts (End Result)</vt:lpstr>
      <vt:lpstr>Calendars (Phone – The Cans)</vt:lpstr>
      <vt:lpstr>Calendars (Phone – The Cannots)</vt:lpstr>
      <vt:lpstr>Calendars (Live SDK – The Cans)</vt:lpstr>
      <vt:lpstr>Calendars (Live SDK – The Cannots)</vt:lpstr>
      <vt:lpstr>Calendars (End Result)</vt:lpstr>
      <vt:lpstr>SkyDrive (Phone – The…Cannots)</vt:lpstr>
      <vt:lpstr>SkyDrive (Live SDK – The Cans)</vt:lpstr>
      <vt:lpstr>SkyDrive (End Result)</vt:lpstr>
      <vt:lpstr>Code…</vt:lpstr>
    </vt:vector>
  </TitlesOfParts>
  <Company>InterKnowlogy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Live SDK for Windows Phone 7</dc:title>
  <dc:creator>Danny Warren</dc:creator>
  <cp:lastModifiedBy>Danny Warren</cp:lastModifiedBy>
  <cp:revision>25</cp:revision>
  <dcterms:created xsi:type="dcterms:W3CDTF">2012-01-28T09:53:01Z</dcterms:created>
  <dcterms:modified xsi:type="dcterms:W3CDTF">2012-01-29T03:00:50Z</dcterms:modified>
</cp:coreProperties>
</file>