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2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5C1C8-2187-4094-BC75-1865A0FA97AD}" type="datetimeFigureOut">
              <a:rPr lang="en-US" smtClean="0"/>
              <a:t>6/22/2012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BC6EB-F8CB-4988-83A1-22011496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87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BC6EB-F8CB-4988-83A1-22011496A5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73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70DB24-769B-4C55-B164-A924D99F0135}" type="datetimeFigureOut">
              <a:rPr lang="en-US" smtClean="0"/>
              <a:t>6/22/2012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8E5612-D3A5-4A9D-9678-FB1DE443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6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70DB24-769B-4C55-B164-A924D99F0135}" type="datetimeFigureOut">
              <a:rPr lang="en-US" smtClean="0"/>
              <a:t>6/22/2012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8E5612-D3A5-4A9D-9678-FB1DE443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6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70DB24-769B-4C55-B164-A924D99F0135}" type="datetimeFigureOut">
              <a:rPr lang="en-US" smtClean="0"/>
              <a:t>6/22/2012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8E5612-D3A5-4A9D-9678-FB1DE443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0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70DB24-769B-4C55-B164-A924D99F0135}" type="datetimeFigureOut">
              <a:rPr lang="en-US" smtClean="0"/>
              <a:t>6/22/2012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8E5612-D3A5-4A9D-9678-FB1DE443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1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70DB24-769B-4C55-B164-A924D99F0135}" type="datetimeFigureOut">
              <a:rPr lang="en-US" smtClean="0"/>
              <a:t>6/22/2012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8E5612-D3A5-4A9D-9678-FB1DE443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7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70DB24-769B-4C55-B164-A924D99F0135}" type="datetimeFigureOut">
              <a:rPr lang="en-US" smtClean="0"/>
              <a:t>6/22/2012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8E5612-D3A5-4A9D-9678-FB1DE443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7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70DB24-769B-4C55-B164-A924D99F0135}" type="datetimeFigureOut">
              <a:rPr lang="en-US" smtClean="0"/>
              <a:t>6/22/2012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8E5612-D3A5-4A9D-9678-FB1DE443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7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70DB24-769B-4C55-B164-A924D99F0135}" type="datetimeFigureOut">
              <a:rPr lang="en-US" smtClean="0"/>
              <a:t>6/22/2012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8E5612-D3A5-4A9D-9678-FB1DE443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7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70DB24-769B-4C55-B164-A924D99F0135}" type="datetimeFigureOut">
              <a:rPr lang="en-US" smtClean="0"/>
              <a:t>6/22/2012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8E5612-D3A5-4A9D-9678-FB1DE443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70DB24-769B-4C55-B164-A924D99F0135}" type="datetimeFigureOut">
              <a:rPr lang="en-US" smtClean="0"/>
              <a:t>6/22/2012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8E5612-D3A5-4A9D-9678-FB1DE443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0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70DB24-769B-4C55-B164-A924D99F0135}" type="datetimeFigureOut">
              <a:rPr lang="en-US" smtClean="0"/>
              <a:t>6/22/2012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8E5612-D3A5-4A9D-9678-FB1DE443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0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961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pic>
        <p:nvPicPr>
          <p:cNvPr id="6" name="Picture 5" descr="ik_ppt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6697"/>
            <a:ext cx="9157368" cy="114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4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bg1">
              <a:lumMod val="65000"/>
            </a:schemeClr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msdn.microsoft.com/en-us/library/ff817008(v=vs.92).aspx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knowlogy.com/" TargetMode="External"/><Relationship Id="rId2" Type="http://schemas.openxmlformats.org/officeDocument/2006/relationships/hyperlink" Target="http://www.neumont.edu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://blogs.interknowlogy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Windows Phone 7.5 Simplified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Danny Warren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dannydwarren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7925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LionHeart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8" y="273051"/>
            <a:ext cx="4389834" cy="544194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79900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Wireframes and Info Map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App Lifecycle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Page Navigation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Deactivation vs. Tombstoning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MVVM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Data Providers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Real vs</a:t>
            </a:r>
            <a:r>
              <a:rPr lang="en-US" dirty="0" smtClean="0"/>
              <a:t>. Mock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UI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Alignment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Styling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Future of Windows Phone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ictures\Imported on 6-22-2012\Camera roll\WP_00000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7" r="2735"/>
          <a:stretch/>
        </p:blipFill>
        <p:spPr bwMode="auto">
          <a:xfrm>
            <a:off x="4648200" y="0"/>
            <a:ext cx="4495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 and Information Map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START HERE!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linkClick r:id="rId2"/>
              </a:rPr>
              <a:t>http://msdn.microsoft.com/en-us/library/ff817008(v=vs.92).</a:t>
            </a:r>
            <a:r>
              <a:rPr lang="en-US" sz="1800" dirty="0" smtClean="0">
                <a:hlinkClick r:id="rId2"/>
              </a:rPr>
              <a:t>aspx</a:t>
            </a:r>
            <a:endParaRPr lang="en-US" sz="1800" dirty="0" smtClean="0"/>
          </a:p>
          <a:p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8839200" y="5486400"/>
            <a:ext cx="304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Execution Model Diagram for Windows Phone 7.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7709"/>
            <a:ext cx="4648200" cy="591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05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of Windows 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</a:t>
            </a:r>
            <a:r>
              <a:rPr lang="en-US" dirty="0" smtClean="0"/>
              <a:t>Phone 8 (choice of APIs)</a:t>
            </a:r>
          </a:p>
          <a:p>
            <a:pPr lvl="1"/>
            <a:r>
              <a:rPr lang="en-US" dirty="0" err="1" smtClean="0"/>
              <a:t>WinRT</a:t>
            </a:r>
            <a:endParaRPr lang="en-US" dirty="0" smtClean="0"/>
          </a:p>
          <a:p>
            <a:pPr lvl="1"/>
            <a:r>
              <a:rPr lang="en-US" dirty="0" smtClean="0"/>
              <a:t>Windows Phone 7.5 APIs</a:t>
            </a:r>
            <a:endParaRPr lang="en-US" dirty="0" smtClean="0"/>
          </a:p>
          <a:p>
            <a:r>
              <a:rPr lang="en-US" dirty="0" err="1" smtClean="0"/>
              <a:t>WinRT</a:t>
            </a:r>
            <a:r>
              <a:rPr lang="en-US" dirty="0" smtClean="0"/>
              <a:t> </a:t>
            </a:r>
            <a:r>
              <a:rPr lang="en-US" dirty="0" smtClean="0"/>
              <a:t>means s</a:t>
            </a:r>
            <a:r>
              <a:rPr lang="en-US" dirty="0" smtClean="0"/>
              <a:t>hared codebase between Desktop, Tablet, and Phone!</a:t>
            </a:r>
            <a:endParaRPr lang="en-US" dirty="0" smtClean="0"/>
          </a:p>
          <a:p>
            <a:r>
              <a:rPr lang="en-US" dirty="0" smtClean="0"/>
              <a:t>Deeper OS integration</a:t>
            </a:r>
          </a:p>
          <a:p>
            <a:r>
              <a:rPr lang="en-US" dirty="0" smtClean="0"/>
              <a:t>Cloud integration with Windows 8</a:t>
            </a:r>
          </a:p>
        </p:txBody>
      </p:sp>
    </p:spTree>
    <p:extLst>
      <p:ext uri="{BB962C8B-B14F-4D97-AF65-F5344CB8AC3E}">
        <p14:creationId xmlns:p14="http://schemas.microsoft.com/office/powerpoint/2010/main" val="244531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Danny Warren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dannydwarren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dwarren@interknowlogy.com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Credentials</a:t>
            </a:r>
          </a:p>
          <a:p>
            <a:r>
              <a:rPr lang="en-US" dirty="0" err="1" smtClean="0"/>
              <a:t>Neumont</a:t>
            </a:r>
            <a:r>
              <a:rPr lang="en-US" dirty="0" smtClean="0"/>
              <a:t> </a:t>
            </a:r>
            <a:r>
              <a:rPr lang="en-US" dirty="0"/>
              <a:t>University (</a:t>
            </a:r>
            <a:r>
              <a:rPr lang="en-US" dirty="0">
                <a:hlinkClick r:id="rId2"/>
              </a:rPr>
              <a:t>http://www.neumont.edu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 Bachelors in C.S.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www.interknowlogy.com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blogs.interknowlogy.com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C:\Users\dannydwarren\Desktop\MCPD(all)_1371\MCPD(rgb)_137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57600"/>
            <a:ext cx="25908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5045"/>
      </p:ext>
    </p:extLst>
  </p:cSld>
  <p:clrMapOvr>
    <a:masterClrMapping/>
  </p:clrMapOvr>
</p:sld>
</file>

<file path=ppt/theme/theme1.xml><?xml version="1.0" encoding="utf-8"?>
<a:theme xmlns:a="http://schemas.openxmlformats.org/drawingml/2006/main" name="ik_flow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ik_flow_template</Template>
  <TotalTime>231</TotalTime>
  <Words>110</Words>
  <Application>Microsoft Office PowerPoint</Application>
  <PresentationFormat>On-screen Show (4:3)</PresentationFormat>
  <Paragraphs>39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ik_flow_template</vt:lpstr>
      <vt:lpstr>Windows Phone 7.5 Simplified</vt:lpstr>
      <vt:lpstr>LionHeart</vt:lpstr>
      <vt:lpstr>Wireframes and Information Map</vt:lpstr>
      <vt:lpstr>Lifecycle</vt:lpstr>
      <vt:lpstr>Future of Windows Phone</vt:lpstr>
      <vt:lpstr>End of Line</vt:lpstr>
    </vt:vector>
  </TitlesOfParts>
  <Company>InterKnowlogy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Warren</dc:creator>
  <cp:lastModifiedBy>Danny Warren</cp:lastModifiedBy>
  <cp:revision>17</cp:revision>
  <dcterms:created xsi:type="dcterms:W3CDTF">2012-05-31T00:22:25Z</dcterms:created>
  <dcterms:modified xsi:type="dcterms:W3CDTF">2012-06-23T07:18:55Z</dcterms:modified>
</cp:coreProperties>
</file>