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4" r:id="rId9"/>
    <p:sldId id="266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Ely" userId="d5460b9f4ef787ec" providerId="LiveId" clId="{6AD80267-A32D-4D13-8C01-63A567D15FD5}"/>
    <pc:docChg chg="undo custSel addSld modSld">
      <pc:chgData name="Danny Ely" userId="d5460b9f4ef787ec" providerId="LiveId" clId="{6AD80267-A32D-4D13-8C01-63A567D15FD5}" dt="2020-12-17T04:43:31.229" v="888" actId="20577"/>
      <pc:docMkLst>
        <pc:docMk/>
      </pc:docMkLst>
      <pc:sldChg chg="modSp mod">
        <pc:chgData name="Danny Ely" userId="d5460b9f4ef787ec" providerId="LiveId" clId="{6AD80267-A32D-4D13-8C01-63A567D15FD5}" dt="2020-12-17T04:32:02.439" v="876" actId="20577"/>
        <pc:sldMkLst>
          <pc:docMk/>
          <pc:sldMk cId="2295273435" sldId="256"/>
        </pc:sldMkLst>
        <pc:spChg chg="mod">
          <ac:chgData name="Danny Ely" userId="d5460b9f4ef787ec" providerId="LiveId" clId="{6AD80267-A32D-4D13-8C01-63A567D15FD5}" dt="2020-12-17T04:31:57.329" v="875" actId="20577"/>
          <ac:spMkLst>
            <pc:docMk/>
            <pc:sldMk cId="2295273435" sldId="256"/>
            <ac:spMk id="2" creationId="{3B4C4223-927D-4960-A680-4FDD05501E19}"/>
          </ac:spMkLst>
        </pc:spChg>
        <pc:spChg chg="mod">
          <ac:chgData name="Danny Ely" userId="d5460b9f4ef787ec" providerId="LiveId" clId="{6AD80267-A32D-4D13-8C01-63A567D15FD5}" dt="2020-12-17T04:32:02.439" v="876" actId="20577"/>
          <ac:spMkLst>
            <pc:docMk/>
            <pc:sldMk cId="2295273435" sldId="256"/>
            <ac:spMk id="3" creationId="{BC777D00-0386-4456-B232-9ADF04DFB49B}"/>
          </ac:spMkLst>
        </pc:spChg>
      </pc:sldChg>
      <pc:sldChg chg="modSp mod">
        <pc:chgData name="Danny Ely" userId="d5460b9f4ef787ec" providerId="LiveId" clId="{6AD80267-A32D-4D13-8C01-63A567D15FD5}" dt="2020-12-17T04:43:31.229" v="888" actId="20577"/>
        <pc:sldMkLst>
          <pc:docMk/>
          <pc:sldMk cId="2058564744" sldId="257"/>
        </pc:sldMkLst>
        <pc:spChg chg="mod">
          <ac:chgData name="Danny Ely" userId="d5460b9f4ef787ec" providerId="LiveId" clId="{6AD80267-A32D-4D13-8C01-63A567D15FD5}" dt="2020-12-17T04:43:31.229" v="888" actId="20577"/>
          <ac:spMkLst>
            <pc:docMk/>
            <pc:sldMk cId="2058564744" sldId="257"/>
            <ac:spMk id="5" creationId="{D726437A-2F4F-465B-8415-8085FC73F27A}"/>
          </ac:spMkLst>
        </pc:spChg>
        <pc:graphicFrameChg chg="mod modGraphic">
          <ac:chgData name="Danny Ely" userId="d5460b9f4ef787ec" providerId="LiveId" clId="{6AD80267-A32D-4D13-8C01-63A567D15FD5}" dt="2020-12-17T04:30:41.722" v="690" actId="403"/>
          <ac:graphicFrameMkLst>
            <pc:docMk/>
            <pc:sldMk cId="2058564744" sldId="257"/>
            <ac:graphicFrameMk id="4" creationId="{C7441D68-EA29-4470-B49C-E51ADB09711F}"/>
          </ac:graphicFrameMkLst>
        </pc:graphicFrameChg>
      </pc:sldChg>
      <pc:sldChg chg="addSp delSp modSp mod">
        <pc:chgData name="Danny Ely" userId="d5460b9f4ef787ec" providerId="LiveId" clId="{6AD80267-A32D-4D13-8C01-63A567D15FD5}" dt="2020-12-17T04:17:43.060" v="571" actId="1076"/>
        <pc:sldMkLst>
          <pc:docMk/>
          <pc:sldMk cId="18634811" sldId="258"/>
        </pc:sldMkLst>
        <pc:spChg chg="mod">
          <ac:chgData name="Danny Ely" userId="d5460b9f4ef787ec" providerId="LiveId" clId="{6AD80267-A32D-4D13-8C01-63A567D15FD5}" dt="2020-12-17T04:17:43.060" v="571" actId="1076"/>
          <ac:spMkLst>
            <pc:docMk/>
            <pc:sldMk cId="18634811" sldId="258"/>
            <ac:spMk id="2" creationId="{1963C46A-8918-4811-95D6-E9B7A71AE8D0}"/>
          </ac:spMkLst>
        </pc:spChg>
        <pc:spChg chg="del">
          <ac:chgData name="Danny Ely" userId="d5460b9f4ef787ec" providerId="LiveId" clId="{6AD80267-A32D-4D13-8C01-63A567D15FD5}" dt="2020-12-17T02:42:55.773" v="26"/>
          <ac:spMkLst>
            <pc:docMk/>
            <pc:sldMk cId="18634811" sldId="258"/>
            <ac:spMk id="3" creationId="{9E096AEE-634A-44FF-A091-F8FD65A2E441}"/>
          </ac:spMkLst>
        </pc:spChg>
        <pc:graphicFrameChg chg="add mod modGraphic">
          <ac:chgData name="Danny Ely" userId="d5460b9f4ef787ec" providerId="LiveId" clId="{6AD80267-A32D-4D13-8C01-63A567D15FD5}" dt="2020-12-17T03:10:02.562" v="398" actId="20577"/>
          <ac:graphicFrameMkLst>
            <pc:docMk/>
            <pc:sldMk cId="18634811" sldId="258"/>
            <ac:graphicFrameMk id="4" creationId="{10C7C2C3-5079-4852-B3DB-9C037A4994CC}"/>
          </ac:graphicFrameMkLst>
        </pc:graphicFrameChg>
        <pc:graphicFrameChg chg="add del mod modGraphic">
          <ac:chgData name="Danny Ely" userId="d5460b9f4ef787ec" providerId="LiveId" clId="{6AD80267-A32D-4D13-8C01-63A567D15FD5}" dt="2020-12-17T04:17:02.583" v="564"/>
          <ac:graphicFrameMkLst>
            <pc:docMk/>
            <pc:sldMk cId="18634811" sldId="258"/>
            <ac:graphicFrameMk id="5" creationId="{48A165E0-F653-4BA0-BEB7-833F76AA86A8}"/>
          </ac:graphicFrameMkLst>
        </pc:graphicFrameChg>
        <pc:picChg chg="add mod">
          <ac:chgData name="Danny Ely" userId="d5460b9f4ef787ec" providerId="LiveId" clId="{6AD80267-A32D-4D13-8C01-63A567D15FD5}" dt="2020-12-17T04:17:39.499" v="570" actId="14100"/>
          <ac:picMkLst>
            <pc:docMk/>
            <pc:sldMk cId="18634811" sldId="258"/>
            <ac:picMk id="7" creationId="{C7A04C32-3039-4CA0-A95D-ED95B966CF95}"/>
          </ac:picMkLst>
        </pc:picChg>
      </pc:sldChg>
      <pc:sldChg chg="addSp delSp modSp mod">
        <pc:chgData name="Danny Ely" userId="d5460b9f4ef787ec" providerId="LiveId" clId="{6AD80267-A32D-4D13-8C01-63A567D15FD5}" dt="2020-12-17T04:18:25.796" v="582" actId="1076"/>
        <pc:sldMkLst>
          <pc:docMk/>
          <pc:sldMk cId="2968802047" sldId="259"/>
        </pc:sldMkLst>
        <pc:spChg chg="mod">
          <ac:chgData name="Danny Ely" userId="d5460b9f4ef787ec" providerId="LiveId" clId="{6AD80267-A32D-4D13-8C01-63A567D15FD5}" dt="2020-12-17T04:18:22.269" v="580" actId="1076"/>
          <ac:spMkLst>
            <pc:docMk/>
            <pc:sldMk cId="2968802047" sldId="259"/>
            <ac:spMk id="2" creationId="{D6288CEE-AC09-4DE3-A4DF-9F1F06E1B302}"/>
          </ac:spMkLst>
        </pc:spChg>
        <pc:spChg chg="del">
          <ac:chgData name="Danny Ely" userId="d5460b9f4ef787ec" providerId="LiveId" clId="{6AD80267-A32D-4D13-8C01-63A567D15FD5}" dt="2020-12-17T02:54:42.468" v="323"/>
          <ac:spMkLst>
            <pc:docMk/>
            <pc:sldMk cId="2968802047" sldId="259"/>
            <ac:spMk id="3" creationId="{257CAD69-D43C-4A8B-A2AA-EF6940645DF0}"/>
          </ac:spMkLst>
        </pc:spChg>
        <pc:spChg chg="add del mod">
          <ac:chgData name="Danny Ely" userId="d5460b9f4ef787ec" providerId="LiveId" clId="{6AD80267-A32D-4D13-8C01-63A567D15FD5}" dt="2020-12-17T04:18:14.009" v="575" actId="478"/>
          <ac:spMkLst>
            <pc:docMk/>
            <pc:sldMk cId="2968802047" sldId="259"/>
            <ac:spMk id="6" creationId="{66A293BE-F582-4E97-939B-89CF678EC94D}"/>
          </ac:spMkLst>
        </pc:spChg>
        <pc:graphicFrameChg chg="add del mod modGraphic">
          <ac:chgData name="Danny Ely" userId="d5460b9f4ef787ec" providerId="LiveId" clId="{6AD80267-A32D-4D13-8C01-63A567D15FD5}" dt="2020-12-17T04:18:10.080" v="572" actId="478"/>
          <ac:graphicFrameMkLst>
            <pc:docMk/>
            <pc:sldMk cId="2968802047" sldId="259"/>
            <ac:graphicFrameMk id="4" creationId="{EFC94657-FD10-453D-BF8A-5E209D1B5A21}"/>
          </ac:graphicFrameMkLst>
        </pc:graphicFrameChg>
        <pc:picChg chg="add mod">
          <ac:chgData name="Danny Ely" userId="d5460b9f4ef787ec" providerId="LiveId" clId="{6AD80267-A32D-4D13-8C01-63A567D15FD5}" dt="2020-12-17T04:18:25.796" v="582" actId="1076"/>
          <ac:picMkLst>
            <pc:docMk/>
            <pc:sldMk cId="2968802047" sldId="259"/>
            <ac:picMk id="8" creationId="{7C9D3067-D53D-4AB8-9D52-B58440FC21CB}"/>
          </ac:picMkLst>
        </pc:picChg>
      </pc:sldChg>
      <pc:sldChg chg="addSp delSp modSp mod">
        <pc:chgData name="Danny Ely" userId="d5460b9f4ef787ec" providerId="LiveId" clId="{6AD80267-A32D-4D13-8C01-63A567D15FD5}" dt="2020-12-17T04:19:17.329" v="592" actId="1076"/>
        <pc:sldMkLst>
          <pc:docMk/>
          <pc:sldMk cId="672857539" sldId="260"/>
        </pc:sldMkLst>
        <pc:spChg chg="mod">
          <ac:chgData name="Danny Ely" userId="d5460b9f4ef787ec" providerId="LiveId" clId="{6AD80267-A32D-4D13-8C01-63A567D15FD5}" dt="2020-12-17T04:19:13.899" v="590" actId="1076"/>
          <ac:spMkLst>
            <pc:docMk/>
            <pc:sldMk cId="672857539" sldId="260"/>
            <ac:spMk id="2" creationId="{784280B3-9CC4-4FF9-8908-0DDDA9B3C1E2}"/>
          </ac:spMkLst>
        </pc:spChg>
        <pc:spChg chg="del">
          <ac:chgData name="Danny Ely" userId="d5460b9f4ef787ec" providerId="LiveId" clId="{6AD80267-A32D-4D13-8C01-63A567D15FD5}" dt="2020-12-17T03:07:18.710" v="348"/>
          <ac:spMkLst>
            <pc:docMk/>
            <pc:sldMk cId="672857539" sldId="260"/>
            <ac:spMk id="3" creationId="{0E0F03EA-31C3-4D80-B7D7-8D52AA0FA3FC}"/>
          </ac:spMkLst>
        </pc:spChg>
        <pc:spChg chg="add del mod">
          <ac:chgData name="Danny Ely" userId="d5460b9f4ef787ec" providerId="LiveId" clId="{6AD80267-A32D-4D13-8C01-63A567D15FD5}" dt="2020-12-17T04:19:00.639" v="583" actId="22"/>
          <ac:spMkLst>
            <pc:docMk/>
            <pc:sldMk cId="672857539" sldId="260"/>
            <ac:spMk id="4" creationId="{6306FB36-E555-4BA9-961C-704F75649D3F}"/>
          </ac:spMkLst>
        </pc:spChg>
        <pc:picChg chg="add mod ord">
          <ac:chgData name="Danny Ely" userId="d5460b9f4ef787ec" providerId="LiveId" clId="{6AD80267-A32D-4D13-8C01-63A567D15FD5}" dt="2020-12-17T04:19:17.329" v="592" actId="1076"/>
          <ac:picMkLst>
            <pc:docMk/>
            <pc:sldMk cId="672857539" sldId="260"/>
            <ac:picMk id="6" creationId="{1967EB80-220D-4236-807B-E4E6922053C0}"/>
          </ac:picMkLst>
        </pc:picChg>
        <pc:picChg chg="add del mod">
          <ac:chgData name="Danny Ely" userId="d5460b9f4ef787ec" providerId="LiveId" clId="{6AD80267-A32D-4D13-8C01-63A567D15FD5}" dt="2020-12-17T03:07:22.424" v="349" actId="21"/>
          <ac:picMkLst>
            <pc:docMk/>
            <pc:sldMk cId="672857539" sldId="260"/>
            <ac:picMk id="8194" creationId="{3009FABF-FCE6-4209-B67A-A0350B8BB111}"/>
          </ac:picMkLst>
        </pc:picChg>
      </pc:sldChg>
      <pc:sldChg chg="addSp delSp modSp mod">
        <pc:chgData name="Danny Ely" userId="d5460b9f4ef787ec" providerId="LiveId" clId="{6AD80267-A32D-4D13-8C01-63A567D15FD5}" dt="2020-12-17T04:29:25.277" v="608" actId="1076"/>
        <pc:sldMkLst>
          <pc:docMk/>
          <pc:sldMk cId="2701022311" sldId="261"/>
        </pc:sldMkLst>
        <pc:spChg chg="del">
          <ac:chgData name="Danny Ely" userId="d5460b9f4ef787ec" providerId="LiveId" clId="{6AD80267-A32D-4D13-8C01-63A567D15FD5}" dt="2020-12-17T04:28:38.019" v="593" actId="22"/>
          <ac:spMkLst>
            <pc:docMk/>
            <pc:sldMk cId="2701022311" sldId="261"/>
            <ac:spMk id="3" creationId="{6D6B01D8-3F68-4EFA-83E7-CDA566DFD19E}"/>
          </ac:spMkLst>
        </pc:spChg>
        <pc:graphicFrameChg chg="add mod modGraphic">
          <ac:chgData name="Danny Ely" userId="d5460b9f4ef787ec" providerId="LiveId" clId="{6AD80267-A32D-4D13-8C01-63A567D15FD5}" dt="2020-12-17T04:29:25.277" v="608" actId="1076"/>
          <ac:graphicFrameMkLst>
            <pc:docMk/>
            <pc:sldMk cId="2701022311" sldId="261"/>
            <ac:graphicFrameMk id="6" creationId="{CF467691-727A-45F0-8D9D-558231DBAD51}"/>
          </ac:graphicFrameMkLst>
        </pc:graphicFrameChg>
        <pc:picChg chg="add mod ord">
          <ac:chgData name="Danny Ely" userId="d5460b9f4ef787ec" providerId="LiveId" clId="{6AD80267-A32D-4D13-8C01-63A567D15FD5}" dt="2020-12-17T04:28:51.719" v="599" actId="1076"/>
          <ac:picMkLst>
            <pc:docMk/>
            <pc:sldMk cId="2701022311" sldId="261"/>
            <ac:picMk id="5" creationId="{1F5FB3B2-DD5F-48D7-8AE3-066910CE84DE}"/>
          </ac:picMkLst>
        </pc:picChg>
      </pc:sldChg>
      <pc:sldChg chg="addSp delSp modSp new mod">
        <pc:chgData name="Danny Ely" userId="d5460b9f4ef787ec" providerId="LiveId" clId="{6AD80267-A32D-4D13-8C01-63A567D15FD5}" dt="2020-12-17T02:50:03.808" v="288" actId="1076"/>
        <pc:sldMkLst>
          <pc:docMk/>
          <pc:sldMk cId="3559737459" sldId="262"/>
        </pc:sldMkLst>
        <pc:spChg chg="mod">
          <ac:chgData name="Danny Ely" userId="d5460b9f4ef787ec" providerId="LiveId" clId="{6AD80267-A32D-4D13-8C01-63A567D15FD5}" dt="2020-12-17T02:48:15.185" v="238" actId="1076"/>
          <ac:spMkLst>
            <pc:docMk/>
            <pc:sldMk cId="3559737459" sldId="262"/>
            <ac:spMk id="2" creationId="{2C645F10-F060-4B91-897C-D2760D656375}"/>
          </ac:spMkLst>
        </pc:spChg>
        <pc:spChg chg="del">
          <ac:chgData name="Danny Ely" userId="d5460b9f4ef787ec" providerId="LiveId" clId="{6AD80267-A32D-4D13-8C01-63A567D15FD5}" dt="2020-12-17T02:43:31.512" v="47"/>
          <ac:spMkLst>
            <pc:docMk/>
            <pc:sldMk cId="3559737459" sldId="262"/>
            <ac:spMk id="3" creationId="{266435FD-3B4C-43C5-944E-B514201E5703}"/>
          </ac:spMkLst>
        </pc:spChg>
        <pc:spChg chg="add mod">
          <ac:chgData name="Danny Ely" userId="d5460b9f4ef787ec" providerId="LiveId" clId="{6AD80267-A32D-4D13-8C01-63A567D15FD5}" dt="2020-12-17T02:43:58.042" v="97" actId="1076"/>
          <ac:spMkLst>
            <pc:docMk/>
            <pc:sldMk cId="3559737459" sldId="262"/>
            <ac:spMk id="4" creationId="{FD4CFABC-3912-4932-9A1A-B51716208ED5}"/>
          </ac:spMkLst>
        </pc:spChg>
        <pc:spChg chg="add mod">
          <ac:chgData name="Danny Ely" userId="d5460b9f4ef787ec" providerId="LiveId" clId="{6AD80267-A32D-4D13-8C01-63A567D15FD5}" dt="2020-12-17T02:50:03.808" v="288" actId="1076"/>
          <ac:spMkLst>
            <pc:docMk/>
            <pc:sldMk cId="3559737459" sldId="262"/>
            <ac:spMk id="8" creationId="{9D60FAAF-3583-420D-9175-CB2CB5C44AE8}"/>
          </ac:spMkLst>
        </pc:spChg>
        <pc:spChg chg="add mod">
          <ac:chgData name="Danny Ely" userId="d5460b9f4ef787ec" providerId="LiveId" clId="{6AD80267-A32D-4D13-8C01-63A567D15FD5}" dt="2020-12-17T02:45:08.305" v="122" actId="1076"/>
          <ac:spMkLst>
            <pc:docMk/>
            <pc:sldMk cId="3559737459" sldId="262"/>
            <ac:spMk id="10" creationId="{CFAE4DA8-63D5-426D-AA7E-97FECAFDF1ED}"/>
          </ac:spMkLst>
        </pc:spChg>
        <pc:spChg chg="add mod">
          <ac:chgData name="Danny Ely" userId="d5460b9f4ef787ec" providerId="LiveId" clId="{6AD80267-A32D-4D13-8C01-63A567D15FD5}" dt="2020-12-17T02:45:05.513" v="121" actId="1076"/>
          <ac:spMkLst>
            <pc:docMk/>
            <pc:sldMk cId="3559737459" sldId="262"/>
            <ac:spMk id="12" creationId="{9DFB61B9-86FD-4B65-92DC-EEB43D0D30E8}"/>
          </ac:spMkLst>
        </pc:spChg>
        <pc:spChg chg="add mod">
          <ac:chgData name="Danny Ely" userId="d5460b9f4ef787ec" providerId="LiveId" clId="{6AD80267-A32D-4D13-8C01-63A567D15FD5}" dt="2020-12-17T02:46:36.825" v="212" actId="1076"/>
          <ac:spMkLst>
            <pc:docMk/>
            <pc:sldMk cId="3559737459" sldId="262"/>
            <ac:spMk id="14" creationId="{81E0BA0C-1E6C-4AB5-A0BE-75F31416308D}"/>
          </ac:spMkLst>
        </pc:spChg>
        <pc:picChg chg="add mod">
          <ac:chgData name="Danny Ely" userId="d5460b9f4ef787ec" providerId="LiveId" clId="{6AD80267-A32D-4D13-8C01-63A567D15FD5}" dt="2020-12-17T02:48:36.900" v="244" actId="166"/>
          <ac:picMkLst>
            <pc:docMk/>
            <pc:sldMk cId="3559737459" sldId="262"/>
            <ac:picMk id="2050" creationId="{2551E8E2-B347-45E4-BB00-73731D893EEE}"/>
          </ac:picMkLst>
        </pc:picChg>
        <pc:picChg chg="add mod">
          <ac:chgData name="Danny Ely" userId="d5460b9f4ef787ec" providerId="LiveId" clId="{6AD80267-A32D-4D13-8C01-63A567D15FD5}" dt="2020-12-17T02:43:29.496" v="45" actId="14100"/>
          <ac:picMkLst>
            <pc:docMk/>
            <pc:sldMk cId="3559737459" sldId="262"/>
            <ac:picMk id="2052" creationId="{5F4859D5-5613-47E0-873C-697A26B971D3}"/>
          </ac:picMkLst>
        </pc:picChg>
        <pc:picChg chg="add del mod">
          <ac:chgData name="Danny Ely" userId="d5460b9f4ef787ec" providerId="LiveId" clId="{6AD80267-A32D-4D13-8C01-63A567D15FD5}" dt="2020-12-17T02:43:30.288" v="46"/>
          <ac:picMkLst>
            <pc:docMk/>
            <pc:sldMk cId="3559737459" sldId="262"/>
            <ac:picMk id="2054" creationId="{D847E79F-93DB-4325-8A87-7A4171162290}"/>
          </ac:picMkLst>
        </pc:picChg>
        <pc:picChg chg="add mod">
          <ac:chgData name="Danny Ely" userId="d5460b9f4ef787ec" providerId="LiveId" clId="{6AD80267-A32D-4D13-8C01-63A567D15FD5}" dt="2020-12-17T02:43:37.818" v="51" actId="1076"/>
          <ac:picMkLst>
            <pc:docMk/>
            <pc:sldMk cId="3559737459" sldId="262"/>
            <ac:picMk id="2056" creationId="{9BEE3022-E418-43A1-853C-6A42C173E180}"/>
          </ac:picMkLst>
        </pc:picChg>
        <pc:picChg chg="add mod">
          <ac:chgData name="Danny Ely" userId="d5460b9f4ef787ec" providerId="LiveId" clId="{6AD80267-A32D-4D13-8C01-63A567D15FD5}" dt="2020-12-17T02:49:55.577" v="287" actId="1076"/>
          <ac:picMkLst>
            <pc:docMk/>
            <pc:sldMk cId="3559737459" sldId="262"/>
            <ac:picMk id="2058" creationId="{5FE8D89A-D308-4216-A797-E82DCB4A1111}"/>
          </ac:picMkLst>
        </pc:picChg>
      </pc:sldChg>
      <pc:sldChg chg="addSp delSp modSp new mod">
        <pc:chgData name="Danny Ely" userId="d5460b9f4ef787ec" providerId="LiveId" clId="{6AD80267-A32D-4D13-8C01-63A567D15FD5}" dt="2020-12-17T02:47:28.105" v="235" actId="1076"/>
        <pc:sldMkLst>
          <pc:docMk/>
          <pc:sldMk cId="3918261602" sldId="263"/>
        </pc:sldMkLst>
        <pc:spChg chg="mod">
          <ac:chgData name="Danny Ely" userId="d5460b9f4ef787ec" providerId="LiveId" clId="{6AD80267-A32D-4D13-8C01-63A567D15FD5}" dt="2020-12-17T02:46:54.132" v="231" actId="20577"/>
          <ac:spMkLst>
            <pc:docMk/>
            <pc:sldMk cId="3918261602" sldId="263"/>
            <ac:spMk id="2" creationId="{9D5CEE77-856A-4AD6-A222-D3C8F57A83E8}"/>
          </ac:spMkLst>
        </pc:spChg>
        <pc:spChg chg="del">
          <ac:chgData name="Danny Ely" userId="d5460b9f4ef787ec" providerId="LiveId" clId="{6AD80267-A32D-4D13-8C01-63A567D15FD5}" dt="2020-12-17T02:47:14.915" v="232"/>
          <ac:spMkLst>
            <pc:docMk/>
            <pc:sldMk cId="3918261602" sldId="263"/>
            <ac:spMk id="3" creationId="{0B1A441C-963B-4DFE-BA68-27A8CADE33C8}"/>
          </ac:spMkLst>
        </pc:spChg>
        <pc:graphicFrameChg chg="add mod">
          <ac:chgData name="Danny Ely" userId="d5460b9f4ef787ec" providerId="LiveId" clId="{6AD80267-A32D-4D13-8C01-63A567D15FD5}" dt="2020-12-17T02:47:19.535" v="233" actId="1076"/>
          <ac:graphicFrameMkLst>
            <pc:docMk/>
            <pc:sldMk cId="3918261602" sldId="263"/>
            <ac:graphicFrameMk id="4" creationId="{E83E1A6E-9507-4274-AC8F-C55823AB387E}"/>
          </ac:graphicFrameMkLst>
        </pc:graphicFrameChg>
        <pc:graphicFrameChg chg="add mod">
          <ac:chgData name="Danny Ely" userId="d5460b9f4ef787ec" providerId="LiveId" clId="{6AD80267-A32D-4D13-8C01-63A567D15FD5}" dt="2020-12-17T02:47:28.105" v="235" actId="1076"/>
          <ac:graphicFrameMkLst>
            <pc:docMk/>
            <pc:sldMk cId="3918261602" sldId="263"/>
            <ac:graphicFrameMk id="5" creationId="{34885B3D-FFF5-4837-9F08-70B3A057EBE7}"/>
          </ac:graphicFrameMkLst>
        </pc:graphicFrameChg>
      </pc:sldChg>
      <pc:sldChg chg="addSp delSp modSp new mod">
        <pc:chgData name="Danny Ely" userId="d5460b9f4ef787ec" providerId="LiveId" clId="{6AD80267-A32D-4D13-8C01-63A567D15FD5}" dt="2020-12-17T03:28:43.647" v="552" actId="1076"/>
        <pc:sldMkLst>
          <pc:docMk/>
          <pc:sldMk cId="3062806787" sldId="264"/>
        </pc:sldMkLst>
        <pc:spChg chg="mod">
          <ac:chgData name="Danny Ely" userId="d5460b9f4ef787ec" providerId="LiveId" clId="{6AD80267-A32D-4D13-8C01-63A567D15FD5}" dt="2020-12-17T03:28:31.287" v="549" actId="1076"/>
          <ac:spMkLst>
            <pc:docMk/>
            <pc:sldMk cId="3062806787" sldId="264"/>
            <ac:spMk id="2" creationId="{2EE6CF92-5313-4BBD-B4BE-1BAA63A7DDA8}"/>
          </ac:spMkLst>
        </pc:spChg>
        <pc:spChg chg="del">
          <ac:chgData name="Danny Ely" userId="d5460b9f4ef787ec" providerId="LiveId" clId="{6AD80267-A32D-4D13-8C01-63A567D15FD5}" dt="2020-12-17T02:56:28.401" v="341"/>
          <ac:spMkLst>
            <pc:docMk/>
            <pc:sldMk cId="3062806787" sldId="264"/>
            <ac:spMk id="3" creationId="{56515673-21F8-456D-9297-B3751FB4BD66}"/>
          </ac:spMkLst>
        </pc:spChg>
        <pc:spChg chg="add mod">
          <ac:chgData name="Danny Ely" userId="d5460b9f4ef787ec" providerId="LiveId" clId="{6AD80267-A32D-4D13-8C01-63A567D15FD5}" dt="2020-12-17T03:28:34.951" v="550" actId="1076"/>
          <ac:spMkLst>
            <pc:docMk/>
            <pc:sldMk cId="3062806787" sldId="264"/>
            <ac:spMk id="4" creationId="{15095380-AB3D-45D4-B0CE-3851C8BE1D9B}"/>
          </ac:spMkLst>
        </pc:spChg>
        <pc:spChg chg="add mod">
          <ac:chgData name="Danny Ely" userId="d5460b9f4ef787ec" providerId="LiveId" clId="{6AD80267-A32D-4D13-8C01-63A567D15FD5}" dt="2020-12-17T03:28:43.647" v="552" actId="1076"/>
          <ac:spMkLst>
            <pc:docMk/>
            <pc:sldMk cId="3062806787" sldId="264"/>
            <ac:spMk id="5" creationId="{341A946F-3382-4B3F-ADC7-BE1E2F0B1F59}"/>
          </ac:spMkLst>
        </pc:spChg>
        <pc:picChg chg="add mod">
          <ac:chgData name="Danny Ely" userId="d5460b9f4ef787ec" providerId="LiveId" clId="{6AD80267-A32D-4D13-8C01-63A567D15FD5}" dt="2020-12-17T03:28:38.297" v="551" actId="1076"/>
          <ac:picMkLst>
            <pc:docMk/>
            <pc:sldMk cId="3062806787" sldId="264"/>
            <ac:picMk id="7170" creationId="{B0869728-E35D-4262-A9B5-4F2DBA35127F}"/>
          </ac:picMkLst>
        </pc:picChg>
        <pc:picChg chg="add del mod">
          <ac:chgData name="Danny Ely" userId="d5460b9f4ef787ec" providerId="LiveId" clId="{6AD80267-A32D-4D13-8C01-63A567D15FD5}" dt="2020-12-17T02:56:02.132" v="336"/>
          <ac:picMkLst>
            <pc:docMk/>
            <pc:sldMk cId="3062806787" sldId="264"/>
            <ac:picMk id="7172" creationId="{5ADD64C1-65FB-49D1-A286-8F055E4AC870}"/>
          </ac:picMkLst>
        </pc:picChg>
        <pc:picChg chg="add mod">
          <ac:chgData name="Danny Ely" userId="d5460b9f4ef787ec" providerId="LiveId" clId="{6AD80267-A32D-4D13-8C01-63A567D15FD5}" dt="2020-12-17T03:28:21.847" v="546" actId="1076"/>
          <ac:picMkLst>
            <pc:docMk/>
            <pc:sldMk cId="3062806787" sldId="264"/>
            <ac:picMk id="7174" creationId="{CF919ADF-A7B6-4B2D-89CF-6C3B7318F3DF}"/>
          </ac:picMkLst>
        </pc:picChg>
        <pc:picChg chg="add mod">
          <ac:chgData name="Danny Ely" userId="d5460b9f4ef787ec" providerId="LiveId" clId="{6AD80267-A32D-4D13-8C01-63A567D15FD5}" dt="2020-12-17T03:28:23.677" v="547" actId="1076"/>
          <ac:picMkLst>
            <pc:docMk/>
            <pc:sldMk cId="3062806787" sldId="264"/>
            <ac:picMk id="7176" creationId="{9FB1891E-B42B-449D-8145-58FC27FDA91C}"/>
          </ac:picMkLst>
        </pc:picChg>
      </pc:sldChg>
      <pc:sldChg chg="addSp delSp modSp new mod">
        <pc:chgData name="Danny Ely" userId="d5460b9f4ef787ec" providerId="LiveId" clId="{6AD80267-A32D-4D13-8C01-63A567D15FD5}" dt="2020-12-17T03:09:49.096" v="397" actId="1076"/>
        <pc:sldMkLst>
          <pc:docMk/>
          <pc:sldMk cId="1201481086" sldId="265"/>
        </pc:sldMkLst>
        <pc:spChg chg="mod">
          <ac:chgData name="Danny Ely" userId="d5460b9f4ef787ec" providerId="LiveId" clId="{6AD80267-A32D-4D13-8C01-63A567D15FD5}" dt="2020-12-17T02:50:57.864" v="322" actId="20577"/>
          <ac:spMkLst>
            <pc:docMk/>
            <pc:sldMk cId="1201481086" sldId="265"/>
            <ac:spMk id="2" creationId="{00793DEF-AD41-47DE-8B6D-D4EE55289ADD}"/>
          </ac:spMkLst>
        </pc:spChg>
        <pc:spChg chg="del">
          <ac:chgData name="Danny Ely" userId="d5460b9f4ef787ec" providerId="LiveId" clId="{6AD80267-A32D-4D13-8C01-63A567D15FD5}" dt="2020-12-17T02:54:56.486" v="327"/>
          <ac:spMkLst>
            <pc:docMk/>
            <pc:sldMk cId="1201481086" sldId="265"/>
            <ac:spMk id="3" creationId="{ECC6004C-7843-4DF5-A3D7-72F13314D1E0}"/>
          </ac:spMkLst>
        </pc:spChg>
        <pc:graphicFrameChg chg="add mod modGraphic">
          <ac:chgData name="Danny Ely" userId="d5460b9f4ef787ec" providerId="LiveId" clId="{6AD80267-A32D-4D13-8C01-63A567D15FD5}" dt="2020-12-17T03:09:27.832" v="391" actId="1076"/>
          <ac:graphicFrameMkLst>
            <pc:docMk/>
            <pc:sldMk cId="1201481086" sldId="265"/>
            <ac:graphicFrameMk id="4" creationId="{F665CA76-835F-4188-ADF8-6B2E1EBD20DC}"/>
          </ac:graphicFrameMkLst>
        </pc:graphicFrameChg>
        <pc:picChg chg="add mod">
          <ac:chgData name="Danny Ely" userId="d5460b9f4ef787ec" providerId="LiveId" clId="{6AD80267-A32D-4D13-8C01-63A567D15FD5}" dt="2020-12-17T03:09:49.096" v="397" actId="1076"/>
          <ac:picMkLst>
            <pc:docMk/>
            <pc:sldMk cId="1201481086" sldId="265"/>
            <ac:picMk id="6146" creationId="{F1D36AC3-3A77-4739-9F76-04D52DE55569}"/>
          </ac:picMkLst>
        </pc:picChg>
        <pc:picChg chg="add mod">
          <ac:chgData name="Danny Ely" userId="d5460b9f4ef787ec" providerId="LiveId" clId="{6AD80267-A32D-4D13-8C01-63A567D15FD5}" dt="2020-12-17T03:09:32.832" v="393" actId="1076"/>
          <ac:picMkLst>
            <pc:docMk/>
            <pc:sldMk cId="1201481086" sldId="265"/>
            <ac:picMk id="6148" creationId="{5F6C47CD-9B79-455C-B659-51DB1F3C78E8}"/>
          </ac:picMkLst>
        </pc:picChg>
        <pc:picChg chg="add mod">
          <ac:chgData name="Danny Ely" userId="d5460b9f4ef787ec" providerId="LiveId" clId="{6AD80267-A32D-4D13-8C01-63A567D15FD5}" dt="2020-12-17T03:09:45.632" v="396" actId="1076"/>
          <ac:picMkLst>
            <pc:docMk/>
            <pc:sldMk cId="1201481086" sldId="265"/>
            <ac:picMk id="6150" creationId="{ACB1C15F-E00A-48B6-BC03-1CD87C8881EB}"/>
          </ac:picMkLst>
        </pc:picChg>
      </pc:sldChg>
      <pc:sldChg chg="addSp delSp modSp new mod">
        <pc:chgData name="Danny Ely" userId="d5460b9f4ef787ec" providerId="LiveId" clId="{6AD80267-A32D-4D13-8C01-63A567D15FD5}" dt="2020-12-17T03:08:01.408" v="378" actId="1076"/>
        <pc:sldMkLst>
          <pc:docMk/>
          <pc:sldMk cId="4274389576" sldId="266"/>
        </pc:sldMkLst>
        <pc:spChg chg="mod">
          <ac:chgData name="Danny Ely" userId="d5460b9f4ef787ec" providerId="LiveId" clId="{6AD80267-A32D-4D13-8C01-63A567D15FD5}" dt="2020-12-17T03:07:36.433" v="366" actId="20577"/>
          <ac:spMkLst>
            <pc:docMk/>
            <pc:sldMk cId="4274389576" sldId="266"/>
            <ac:spMk id="2" creationId="{D25482AC-C7FD-480E-AA6F-33113E8179CF}"/>
          </ac:spMkLst>
        </pc:spChg>
        <pc:spChg chg="del">
          <ac:chgData name="Danny Ely" userId="d5460b9f4ef787ec" providerId="LiveId" clId="{6AD80267-A32D-4D13-8C01-63A567D15FD5}" dt="2020-12-17T03:07:37.790" v="367"/>
          <ac:spMkLst>
            <pc:docMk/>
            <pc:sldMk cId="4274389576" sldId="266"/>
            <ac:spMk id="3" creationId="{01CE241A-19E8-468F-B607-D472FDE5B2F8}"/>
          </ac:spMkLst>
        </pc:spChg>
        <pc:picChg chg="add mod">
          <ac:chgData name="Danny Ely" userId="d5460b9f4ef787ec" providerId="LiveId" clId="{6AD80267-A32D-4D13-8C01-63A567D15FD5}" dt="2020-12-17T03:07:51.462" v="372" actId="14100"/>
          <ac:picMkLst>
            <pc:docMk/>
            <pc:sldMk cId="4274389576" sldId="266"/>
            <ac:picMk id="4" creationId="{4B4F61CD-9AAC-4BCB-9EF6-79D710B726B2}"/>
          </ac:picMkLst>
        </pc:picChg>
        <pc:picChg chg="add del mod">
          <ac:chgData name="Danny Ely" userId="d5460b9f4ef787ec" providerId="LiveId" clId="{6AD80267-A32D-4D13-8C01-63A567D15FD5}" dt="2020-12-17T03:07:51.987" v="373"/>
          <ac:picMkLst>
            <pc:docMk/>
            <pc:sldMk cId="4274389576" sldId="266"/>
            <ac:picMk id="9218" creationId="{E609326B-F0C5-465E-8474-60557D34237C}"/>
          </ac:picMkLst>
        </pc:picChg>
        <pc:picChg chg="add mod">
          <ac:chgData name="Danny Ely" userId="d5460b9f4ef787ec" providerId="LiveId" clId="{6AD80267-A32D-4D13-8C01-63A567D15FD5}" dt="2020-12-17T03:08:01.408" v="378" actId="1076"/>
          <ac:picMkLst>
            <pc:docMk/>
            <pc:sldMk cId="4274389576" sldId="266"/>
            <ac:picMk id="9220" creationId="{A0D89DE2-EDC7-42D3-958F-AE9E3AF67A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42B2-7188-45C2-9373-79378C7E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A2BA4-A33F-48FF-B70A-305DB69F4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3EBC-5ADE-41E9-A7BE-56D3185E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D98-F8A8-49B7-B245-94389BDDCB0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194C1-3E8E-4A2A-9500-FA90D6DA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16A6F-BBA7-46A2-85EA-69AC35BF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DDB-6F2C-4160-905C-5EE372EC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0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C0C3-AEB2-43D1-8F6B-6DE238B5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4C63B-4179-45E3-9DAF-522A245F1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F19D-57EA-483C-A379-5AE1814B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D98-F8A8-49B7-B245-94389BDDCB0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1F03D-7CF9-4D77-968B-10370921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9E04-996C-4B85-B921-957C36F6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DDB-6F2C-4160-905C-5EE372EC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5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B25A9-E2FD-4538-961D-BE23C635C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596DF-DEBE-4F40-8AFE-57F44B467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F5EE2-35F9-41C4-8720-77B968A5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D98-F8A8-49B7-B245-94389BDDCB0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670E9-825C-4534-B29B-36D41C34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7B1F-A85A-42FA-9C59-C81DDCDB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DDB-6F2C-4160-905C-5EE372EC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0F25-BBAA-4325-A878-C2E9DAF6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9691-B239-4635-A7DF-F2584823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21D42-C5B3-457B-9E16-AD51FDEB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D98-F8A8-49B7-B245-94389BDDCB0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3A2F-0D99-4475-BFB3-F129F05E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4A95-7B1C-4C80-867F-0B90D65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DDB-6F2C-4160-905C-5EE372EC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5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FE18-8224-4B32-96DB-E72C22A3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5CD6F-1CB5-401D-B4EF-5849F75DB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1649-B0E3-4C73-B939-7ECD3179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D98-F8A8-49B7-B245-94389BDDCB0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35F2E-ACC6-4A56-A227-D214AE5B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FAAFC-4C0C-4EB1-832D-6BAF04DF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DDB-6F2C-4160-905C-5EE372EC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1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520A-0B37-4062-8DD2-F4FDFE44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A5E2-E185-4620-B240-10C33E12A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7267B-5FB0-4BF3-8806-7A8EE5E81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618F6-0964-4C1F-9D25-577B8CC6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D98-F8A8-49B7-B245-94389BDDCB0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033DC-BCDC-4A02-B76B-0FA9DD7E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6FC1B-7244-48E2-B432-7CD1AF30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DDB-6F2C-4160-905C-5EE372EC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D22B-5153-4A84-9A69-7BF7E44B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211E4-874E-40CC-93B3-9A49EDC9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E6F4A-BB1D-40A3-BFCF-DFFD39C17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FDA94-2DBA-4174-9C04-E9C3ACF8E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D3EF5-4C20-47FB-80D3-C42A447A6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A631A-2E24-4D23-AB80-6806939D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D98-F8A8-49B7-B245-94389BDDCB0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9C376-226E-4B1B-BA1B-9BA845CC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72D5F-2A7E-4EB2-8B13-2E842221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DDB-6F2C-4160-905C-5EE372EC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E3B7-EAFC-4CD0-AAC0-E3B7E570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CDE4F-BD52-42F3-9318-B86882D1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D98-F8A8-49B7-B245-94389BDDCB0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357D8-5DD3-4E97-95AD-5624B8B2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87C15-D5CD-4B14-A61C-7A977EA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DDB-6F2C-4160-905C-5EE372EC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201DA-B204-4322-8755-29EFBAAB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D98-F8A8-49B7-B245-94389BDDCB0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73AB0-0F07-4532-B3C5-1663A8F8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4016B-E455-489D-9B53-4A6BECC4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DDB-6F2C-4160-905C-5EE372EC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C177-8B9E-4E71-82C7-21D9A2A1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7011-CF9A-4642-B847-66781C521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A6A0F-0DEC-4222-A3EE-18E80FE4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B474-D9EA-47C0-AB6B-C551C89C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D98-F8A8-49B7-B245-94389BDDCB0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68BE6-3017-44AE-8B11-4C97C19A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E403A-EE63-4900-9198-6B5709E8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DDB-6F2C-4160-905C-5EE372EC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7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5752-96DB-4627-AC0B-BE9C09B7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EBB53-6D82-4EEC-AFE1-664EE4AF7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CBE5A-056F-4B79-9291-9A87B03FD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B792C-CE6F-44B8-808F-DECBBC04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D98-F8A8-49B7-B245-94389BDDCB0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120EC-AE31-4D40-B615-9C89BD59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8DAC8-DB4D-4504-937F-4B9C4191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DDB-6F2C-4160-905C-5EE372EC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C89FE-F2D9-4FE6-A132-A5010427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4D8E-EB70-4798-BE05-99775BFE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C7B5-6956-4244-B709-E44DFC3AD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1D98-F8A8-49B7-B245-94389BDDCB0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4B0B-EB87-41C4-9052-2D31B5E0C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9207C-DED3-416A-87AF-0EDE9619E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DDDB-6F2C-4160-905C-5EE372EC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223-927D-4960-A680-4FDD05501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YouTube Trending ‘Trends’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77D00-0386-4456-B232-9ADF04DFB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7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80B3-9CC4-4FF9-8908-0DDDA9B3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61" y="-158614"/>
            <a:ext cx="10515600" cy="1325563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67EB80-220D-4236-807B-E4E692205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10" y="914400"/>
            <a:ext cx="11028502" cy="5879620"/>
          </a:xfrm>
        </p:spPr>
      </p:pic>
    </p:spTree>
    <p:extLst>
      <p:ext uri="{BB962C8B-B14F-4D97-AF65-F5344CB8AC3E}">
        <p14:creationId xmlns:p14="http://schemas.microsoft.com/office/powerpoint/2010/main" val="67285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3DEF-AD41-47DE-8B6D-D4EE552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Documentation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65CA76-835F-4188-ADF8-6B2E1EBD2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888860"/>
              </p:ext>
            </p:extLst>
          </p:nvPr>
        </p:nvGraphicFramePr>
        <p:xfrm>
          <a:off x="2269867" y="3681586"/>
          <a:ext cx="5168348" cy="1325563"/>
        </p:xfrm>
        <a:graphic>
          <a:graphicData uri="http://schemas.openxmlformats.org/drawingml/2006/table">
            <a:tbl>
              <a:tblPr/>
              <a:tblGrid>
                <a:gridCol w="5168348">
                  <a:extLst>
                    <a:ext uri="{9D8B030D-6E8A-4147-A177-3AD203B41FA5}">
                      <a16:colId xmlns:a16="http://schemas.microsoft.com/office/drawing/2014/main" val="3886382800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following analyses will be used: chi squared, regression, dot charts.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884408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F1D36AC3-3A77-4739-9F76-04D52DE55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59" y="2094942"/>
            <a:ext cx="5300994" cy="36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F6C47CD-9B79-455C-B659-51DB1F3C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294" y="0"/>
            <a:ext cx="4165821" cy="391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CB1C15F-E00A-48B6-BC03-1CD87C88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521" y="3681586"/>
            <a:ext cx="3526778" cy="29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48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3423-30EA-4790-B029-179E2D73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this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441D68-EA29-4470-B49C-E51ADB097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201030"/>
              </p:ext>
            </p:extLst>
          </p:nvPr>
        </p:nvGraphicFramePr>
        <p:xfrm>
          <a:off x="7219406" y="1278869"/>
          <a:ext cx="4529000" cy="5176116"/>
        </p:xfrm>
        <a:graphic>
          <a:graphicData uri="http://schemas.openxmlformats.org/drawingml/2006/table">
            <a:tbl>
              <a:tblPr/>
              <a:tblGrid>
                <a:gridCol w="2161322">
                  <a:extLst>
                    <a:ext uri="{9D8B030D-6E8A-4147-A177-3AD203B41FA5}">
                      <a16:colId xmlns:a16="http://schemas.microsoft.com/office/drawing/2014/main" val="390099518"/>
                    </a:ext>
                  </a:extLst>
                </a:gridCol>
                <a:gridCol w="2367678">
                  <a:extLst>
                    <a:ext uri="{9D8B030D-6E8A-4147-A177-3AD203B41FA5}">
                      <a16:colId xmlns:a16="http://schemas.microsoft.com/office/drawing/2014/main" val="2238909023"/>
                    </a:ext>
                  </a:extLst>
                </a:gridCol>
              </a:tblGrid>
              <a:tr h="22204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Question it occurs in</a:t>
                      </a:r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86382"/>
                  </a:ext>
                </a:extLst>
              </a:tr>
              <a:tr h="34222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Mean/stdev/median/quartiles/min/max/range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Codebook X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688277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 dirty="0">
                          <a:effectLst/>
                          <a:latin typeface="Calibri" panose="020F0502020204030204" pitchFamily="34" charset="0"/>
                        </a:rPr>
                        <a:t>Correlation coefficients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Q2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492133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Correlation matrix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Q2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728279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F test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Q1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284001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T test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Q1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340486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Chi-sq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Q3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01827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Regression (linear or logistic)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Q3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914938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 dirty="0" err="1"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  <a:r>
                        <a:rPr lang="en-US" sz="105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Q2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092635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Tukey’s post hoc – bonus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skip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420081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Shpairo wilkes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Q1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7952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Bootstrap confidence intervals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Q1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217330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Bar charts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Q1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569666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Dot charts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Q3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335481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Individual scatterplot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Q2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672530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1">
                          <a:effectLst/>
                          <a:latin typeface="Calibri" panose="020F0502020204030204" pitchFamily="34" charset="0"/>
                        </a:rPr>
                        <a:t>Scatterplot matrix</a:t>
                      </a:r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Q2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265446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1">
                          <a:effectLst/>
                          <a:latin typeface="Calibri" panose="020F0502020204030204" pitchFamily="34" charset="0"/>
                        </a:rPr>
                        <a:t>Regression line</a:t>
                      </a:r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Q2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395132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qqplot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Q1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765224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qqline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Q1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927540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1">
                          <a:effectLst/>
                          <a:latin typeface="Calibri" panose="020F0502020204030204" pitchFamily="34" charset="0"/>
                        </a:rPr>
                        <a:t>Density plot</a:t>
                      </a:r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Q2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420945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histogram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Codebook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17323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Calibri" panose="020F0502020204030204" pitchFamily="34" charset="0"/>
                        </a:rPr>
                        <a:t>boxplot </a:t>
                      </a:r>
                      <a:endParaRPr lang="en-US" sz="1800" b="0" i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 dirty="0">
                          <a:effectLst/>
                          <a:latin typeface="Calibri" panose="020F0502020204030204" pitchFamily="34" charset="0"/>
                        </a:rPr>
                        <a:t>Q1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marL="67637" marR="67637" marT="33819" marB="3381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6342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26437A-2F4F-465B-8415-8085FC73F27A}"/>
              </a:ext>
            </a:extLst>
          </p:cNvPr>
          <p:cNvSpPr txBox="1"/>
          <p:nvPr/>
        </p:nvSpPr>
        <p:spPr>
          <a:xfrm>
            <a:off x="838200" y="1407381"/>
            <a:ext cx="61748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Codebook – ‘</a:t>
            </a:r>
            <a:r>
              <a:rPr lang="en-US" i="1" dirty="0"/>
              <a:t>Final Codebook</a:t>
            </a:r>
            <a:r>
              <a:rPr lang="en-US" dirty="0"/>
              <a:t>.xlsx’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Documentation – ‘</a:t>
            </a:r>
            <a:r>
              <a:rPr lang="en-US" i="1" dirty="0"/>
              <a:t>testing.xlsx</a:t>
            </a:r>
            <a:r>
              <a:rPr lang="en-US" dirty="0"/>
              <a:t>’ and ‘12.15 work’ word document</a:t>
            </a:r>
          </a:p>
          <a:p>
            <a:r>
              <a:rPr lang="en-US" dirty="0"/>
              <a:t>	</a:t>
            </a:r>
            <a:r>
              <a:rPr lang="en-US" sz="1400" dirty="0"/>
              <a:t>Unorganized – just documenting that I conducted the tests</a:t>
            </a:r>
          </a:p>
          <a:p>
            <a:r>
              <a:rPr lang="en-US" sz="1400" dirty="0"/>
              <a:t>	Includes information on samples conducted	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	-all interpretations/graphics and outputs of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Pictured on right - each test and the question it is conducted in </a:t>
            </a:r>
          </a:p>
        </p:txBody>
      </p:sp>
    </p:spTree>
    <p:extLst>
      <p:ext uri="{BB962C8B-B14F-4D97-AF65-F5344CB8AC3E}">
        <p14:creationId xmlns:p14="http://schemas.microsoft.com/office/powerpoint/2010/main" val="205856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C5D8-29A9-4C27-833A-B2473818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+ Statement Of Interest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5FB3B2-DD5F-48D7-8AE3-066910CE8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69" y="1598645"/>
            <a:ext cx="12122331" cy="2157668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467691-727A-45F0-8D9D-558231DBA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683672"/>
              </p:ext>
            </p:extLst>
          </p:nvPr>
        </p:nvGraphicFramePr>
        <p:xfrm>
          <a:off x="69669" y="4136572"/>
          <a:ext cx="4299159" cy="1185570"/>
        </p:xfrm>
        <a:graphic>
          <a:graphicData uri="http://schemas.openxmlformats.org/drawingml/2006/table">
            <a:tbl>
              <a:tblPr/>
              <a:tblGrid>
                <a:gridCol w="4299159">
                  <a:extLst>
                    <a:ext uri="{9D8B030D-6E8A-4147-A177-3AD203B41FA5}">
                      <a16:colId xmlns:a16="http://schemas.microsoft.com/office/drawing/2014/main" val="2286212429"/>
                    </a:ext>
                  </a:extLst>
                </a:gridCol>
              </a:tblGrid>
              <a:tr h="332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is your subject of interest, and why does it interest you?</a:t>
                      </a:r>
                    </a:p>
                  </a:txBody>
                  <a:tcPr marL="5564" marR="5564" marT="5564" marB="400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276788"/>
                  </a:ext>
                </a:extLst>
              </a:tr>
              <a:tr h="852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subject of this paper is trending YouTube videos, it interests me because I have spent many hours on YouTube, and I'd like to investigate what video virality.</a:t>
                      </a:r>
                    </a:p>
                  </a:txBody>
                  <a:tcPr marL="5564" marR="5564" marT="5564" marB="400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66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02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C46A-8918-4811-95D6-E9B7A71A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0"/>
            <a:ext cx="10515600" cy="1325563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C7C2C3-5079-4852-B3DB-9C037A499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004057"/>
              </p:ext>
            </p:extLst>
          </p:nvPr>
        </p:nvGraphicFramePr>
        <p:xfrm>
          <a:off x="838200" y="1690688"/>
          <a:ext cx="5562600" cy="3845401"/>
        </p:xfrm>
        <a:graphic>
          <a:graphicData uri="http://schemas.openxmlformats.org/drawingml/2006/table">
            <a:tbl>
              <a:tblPr/>
              <a:tblGrid>
                <a:gridCol w="5562600">
                  <a:extLst>
                    <a:ext uri="{9D8B030D-6E8A-4147-A177-3AD203B41FA5}">
                      <a16:colId xmlns:a16="http://schemas.microsoft.com/office/drawing/2014/main" val="3406372646"/>
                    </a:ext>
                  </a:extLst>
                </a:gridCol>
              </a:tblGrid>
              <a:tr h="3845401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74238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7A04C32-3039-4CA0-A95D-ED95B966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" y="1161440"/>
            <a:ext cx="11261188" cy="533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5F10-F060-4B91-897C-D2760D65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60" y="-63404"/>
            <a:ext cx="10515600" cy="1325563"/>
          </a:xfrm>
        </p:spPr>
        <p:txBody>
          <a:bodyPr/>
          <a:lstStyle/>
          <a:p>
            <a:r>
              <a:rPr lang="en-US" dirty="0"/>
              <a:t>Q1 Documentation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F4859D5-5613-47E0-873C-697A26B97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060" y="1690688"/>
            <a:ext cx="3173406" cy="225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BEE3022-E418-43A1-853C-6A42C173E1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331" y="1629262"/>
            <a:ext cx="2679792" cy="240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CFABC-3912-4932-9A1A-B51716208ED5}"/>
              </a:ext>
            </a:extLst>
          </p:cNvPr>
          <p:cNvSpPr txBox="1"/>
          <p:nvPr/>
        </p:nvSpPr>
        <p:spPr>
          <a:xfrm>
            <a:off x="5974385" y="908954"/>
            <a:ext cx="595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A			                   Sample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E4DA8-63D5-426D-AA7E-97FECAFDF1ED}"/>
              </a:ext>
            </a:extLst>
          </p:cNvPr>
          <p:cNvSpPr txBox="1"/>
          <p:nvPr/>
        </p:nvSpPr>
        <p:spPr>
          <a:xfrm>
            <a:off x="5704765" y="4205261"/>
            <a:ext cx="29784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shapiro.test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sampleA$views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Shapiro-Wilk normality test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data: 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sampleA$views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 = 0.22581, p-value &lt; 2.2e-16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B61B9-86FD-4B65-92DC-EEB43D0D30E8}"/>
              </a:ext>
            </a:extLst>
          </p:cNvPr>
          <p:cNvSpPr txBox="1"/>
          <p:nvPr/>
        </p:nvSpPr>
        <p:spPr>
          <a:xfrm>
            <a:off x="9077484" y="4205261"/>
            <a:ext cx="55347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shapiro.test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sampleB$views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Shapiro-Wilk normality test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data: 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sampleB$views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 = 0.41081, p-value &lt; 2.2e-16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E0BA0C-1E6C-4AB5-A0BE-75F31416308D}"/>
              </a:ext>
            </a:extLst>
          </p:cNvPr>
          <p:cNvSpPr txBox="1"/>
          <p:nvPr/>
        </p:nvSpPr>
        <p:spPr>
          <a:xfrm>
            <a:off x="5823687" y="5545230"/>
            <a:ext cx="60211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Bootstrap confidence intervals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aggr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SampleA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+ Sample B)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2.5%              97.5% 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2997784           3421820 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5FE8D89A-D308-4216-A797-E82DCB4A1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64" y="3686442"/>
            <a:ext cx="3131794" cy="337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551E8E2-B347-45E4-BB00-73731D89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60" y="1093620"/>
            <a:ext cx="4573995" cy="275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60FAAF-3583-420D-9175-CB2CB5C44AE8}"/>
              </a:ext>
            </a:extLst>
          </p:cNvPr>
          <p:cNvSpPr txBox="1"/>
          <p:nvPr/>
        </p:nvSpPr>
        <p:spPr>
          <a:xfrm>
            <a:off x="1438560" y="3941592"/>
            <a:ext cx="272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View counts of Sample A/Sample B</a:t>
            </a:r>
          </a:p>
        </p:txBody>
      </p:sp>
    </p:spTree>
    <p:extLst>
      <p:ext uri="{BB962C8B-B14F-4D97-AF65-F5344CB8AC3E}">
        <p14:creationId xmlns:p14="http://schemas.microsoft.com/office/powerpoint/2010/main" val="355973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EE77-856A-4AD6-A222-D3C8F57A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Documentation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3E1A6E-9507-4274-AC8F-C55823AB3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739668"/>
              </p:ext>
            </p:extLst>
          </p:nvPr>
        </p:nvGraphicFramePr>
        <p:xfrm>
          <a:off x="974199" y="1759771"/>
          <a:ext cx="2324101" cy="2320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09">
                  <a:extLst>
                    <a:ext uri="{9D8B030D-6E8A-4147-A177-3AD203B41FA5}">
                      <a16:colId xmlns:a16="http://schemas.microsoft.com/office/drawing/2014/main" val="2333286944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3048419240"/>
                    </a:ext>
                  </a:extLst>
                </a:gridCol>
                <a:gridCol w="612109">
                  <a:extLst>
                    <a:ext uri="{9D8B030D-6E8A-4147-A177-3AD203B41FA5}">
                      <a16:colId xmlns:a16="http://schemas.microsoft.com/office/drawing/2014/main" val="1289773186"/>
                    </a:ext>
                  </a:extLst>
                </a:gridCol>
              </a:tblGrid>
              <a:tr h="18415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F-Test Two-Sample for Variances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95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53917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views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views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2213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1260533.23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5150089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57238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2.06771E+13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1.08E+14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7505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Observations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30053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70500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0.191308835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87861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P(F&lt;=f) one-tail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976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 Critical one-tail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0.939703112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01544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885B3D-FFF5-4837-9F08-70B3A057E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33432"/>
              </p:ext>
            </p:extLst>
          </p:nvPr>
        </p:nvGraphicFramePr>
        <p:xfrm>
          <a:off x="3586038" y="1759771"/>
          <a:ext cx="2324101" cy="401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09">
                  <a:extLst>
                    <a:ext uri="{9D8B030D-6E8A-4147-A177-3AD203B41FA5}">
                      <a16:colId xmlns:a16="http://schemas.microsoft.com/office/drawing/2014/main" val="713434264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1651218516"/>
                    </a:ext>
                  </a:extLst>
                </a:gridCol>
                <a:gridCol w="612109">
                  <a:extLst>
                    <a:ext uri="{9D8B030D-6E8A-4147-A177-3AD203B41FA5}">
                      <a16:colId xmlns:a16="http://schemas.microsoft.com/office/drawing/2014/main" val="1301869701"/>
                    </a:ext>
                  </a:extLst>
                </a:gridCol>
              </a:tblGrid>
              <a:tr h="18415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t-Test: Two-Sample Assuming Equal Variances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5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82512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views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views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17368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1260533.23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5150089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73756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2.06771E+13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1.08E+14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73576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Observations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57601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Pooled 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6.43798E+13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44385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Hypothesized Mean Difference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24115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42924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Stat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-18.1379964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57289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P(T&lt;=t) one-tail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8.61362E-72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4813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Critical one-tail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1.645125871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12912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P(T&lt;=t) two-tail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1.72272E-71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7354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Critical two-tail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1.960387846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195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6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8CEE-AC09-4DE3-A4DF-9F1F06E1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12" y="0"/>
            <a:ext cx="10515600" cy="1325563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9D3067-D53D-4AB8-9D52-B58440FC2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059464"/>
            <a:ext cx="10367558" cy="56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0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CF92-5313-4BBD-B4BE-1BAA63A7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075"/>
            <a:ext cx="10515600" cy="1325563"/>
          </a:xfrm>
        </p:spPr>
        <p:txBody>
          <a:bodyPr/>
          <a:lstStyle/>
          <a:p>
            <a:r>
              <a:rPr lang="en-US" dirty="0"/>
              <a:t>Q2 Documentation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0869728-E35D-4262-A9B5-4F2DBA351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3" y="1717545"/>
            <a:ext cx="4790826" cy="43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CF919ADF-A7B6-4B2D-89CF-6C3B7318F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65" y="1512969"/>
            <a:ext cx="4918046" cy="95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9FB1891E-B42B-449D-8145-58FC27FDA9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65" y="2641527"/>
            <a:ext cx="4051545" cy="235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95380-AB3D-45D4-B0CE-3851C8BE1D9B}"/>
              </a:ext>
            </a:extLst>
          </p:cNvPr>
          <p:cNvSpPr txBox="1"/>
          <p:nvPr/>
        </p:nvSpPr>
        <p:spPr>
          <a:xfrm>
            <a:off x="838200" y="1512969"/>
            <a:ext cx="405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-&gt; sample of every 200</a:t>
            </a:r>
            <a:r>
              <a:rPr lang="en-US" baseline="30000" dirty="0"/>
              <a:t>th</a:t>
            </a:r>
            <a:r>
              <a:rPr lang="en-US" dirty="0"/>
              <a:t> video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A946F-3382-4B3F-ADC7-BE1E2F0B1F59}"/>
              </a:ext>
            </a:extLst>
          </p:cNvPr>
          <p:cNvSpPr txBox="1"/>
          <p:nvPr/>
        </p:nvSpPr>
        <p:spPr>
          <a:xfrm>
            <a:off x="6239865" y="866638"/>
            <a:ext cx="470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-&gt; all trending videos with uploader information (36751)</a:t>
            </a:r>
          </a:p>
        </p:txBody>
      </p:sp>
    </p:spTree>
    <p:extLst>
      <p:ext uri="{BB962C8B-B14F-4D97-AF65-F5344CB8AC3E}">
        <p14:creationId xmlns:p14="http://schemas.microsoft.com/office/powerpoint/2010/main" val="306280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82AC-C7FD-480E-AA6F-33113E81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Documentation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B4F61CD-9AAC-4BCB-9EF6-79D710B726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7702"/>
            <a:ext cx="4434723" cy="303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0D89DE2-EDC7-42D3-958F-AE9E3AF67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162" y="1719998"/>
            <a:ext cx="5380051" cy="266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38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439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YouTube Trending ‘Trends’</vt:lpstr>
      <vt:lpstr>Navigating this project</vt:lpstr>
      <vt:lpstr>Abstract + Statement Of Interest</vt:lpstr>
      <vt:lpstr>Question 1</vt:lpstr>
      <vt:lpstr>Q1 Documentation</vt:lpstr>
      <vt:lpstr>Q1 Documentation</vt:lpstr>
      <vt:lpstr>Question 2</vt:lpstr>
      <vt:lpstr>Q2 Documentation</vt:lpstr>
      <vt:lpstr>Q2 Documentation</vt:lpstr>
      <vt:lpstr>Question 3</vt:lpstr>
      <vt:lpstr>Q3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Trending ‘Trends’</dc:title>
  <dc:creator>Danny Ely</dc:creator>
  <cp:lastModifiedBy>Danny Ely</cp:lastModifiedBy>
  <cp:revision>5</cp:revision>
  <dcterms:created xsi:type="dcterms:W3CDTF">2020-12-17T02:35:17Z</dcterms:created>
  <dcterms:modified xsi:type="dcterms:W3CDTF">2020-12-17T04:43:37Z</dcterms:modified>
</cp:coreProperties>
</file>