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99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23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9721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63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30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24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361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791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797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632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B475-6A17-4CC9-A574-404184CCA02F}" type="datetimeFigureOut">
              <a:rPr lang="es-EC" smtClean="0"/>
              <a:t>27/03/2012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755B-1131-4C26-A79E-20EC46141F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86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rectángulo de esquina sencilla"/>
          <p:cNvSpPr/>
          <p:nvPr/>
        </p:nvSpPr>
        <p:spPr>
          <a:xfrm>
            <a:off x="2411760" y="908720"/>
            <a:ext cx="1728192" cy="1656184"/>
          </a:xfrm>
          <a:prstGeom prst="snip1Rect">
            <a:avLst>
              <a:gd name="adj" fmla="val 137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 SUBIDO</a:t>
            </a:r>
            <a:endParaRPr lang="es-EC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</cp:revision>
  <dcterms:created xsi:type="dcterms:W3CDTF">2012-03-28T01:38:01Z</dcterms:created>
  <dcterms:modified xsi:type="dcterms:W3CDTF">2012-03-28T01:56:47Z</dcterms:modified>
</cp:coreProperties>
</file>