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13dfa9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13dfa9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13dfa9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13dfa9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13dfa9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13dfa9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13dfa9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13dfa9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1cbd24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1cbd24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13dfa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13dfa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13dfa9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13dfa9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13dfa9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13dfa9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13dfa9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13dfa9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13dfa9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13dfa9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13dfa9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13dfa9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13dfa9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13dfa9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census.gov/cedsci/table?q=&amp;g=0500000US06075.140000&amp;hidePreview=true&amp;table=S0601&amp;tid=ACSST5Y2017.S0601&amp;vintage=2017&amp;layer=county&amp;cid=DP04_0001E&amp;lastDisplayedRow=59&amp;mode=&amp;t=&amp;y=2017" TargetMode="External"/><Relationship Id="rId4" Type="http://schemas.openxmlformats.org/officeDocument/2006/relationships/hyperlink" Target="https://data.census.gov/cedsci/table?q=&amp;g=0500000US06075.140000&amp;hidePreview=true&amp;table=DP04&amp;tid=ACSDP5Y2018.DP04&amp;vintage=2018&amp;layer=county&amp;cid=DP04_0001E&amp;lastDisplayedRow=59&amp;mode=&amp;t=Housing&amp;y=2018" TargetMode="External"/><Relationship Id="rId5" Type="http://schemas.openxmlformats.org/officeDocument/2006/relationships/hyperlink" Target="https://data.sfgov.org/Economy-and-Community/Colleges-in-San-Francisco-2011-/8r3f-pc6a" TargetMode="External"/><Relationship Id="rId6" Type="http://schemas.openxmlformats.org/officeDocument/2006/relationships/hyperlink" Target="https://data.sfgov.org/Geographic-Locations-and-Boundaries/Analysis-Neighborhoods-2010-census-tracts-assigned/bwbp-wk3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82375" y="125025"/>
            <a:ext cx="64650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Location Analysis in San Francisco for  </a:t>
            </a:r>
            <a:endParaRPr b="1"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La Tierra De Los Tacos 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23177" y="3656625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By Daniel Garcia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continued ...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85875" y="1379250"/>
            <a:ext cx="29739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Used the K-Means Algorithm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Given the small size of tracts (16), chose 3 as the K clusters</a:t>
            </a:r>
            <a:endParaRPr sz="21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775" y="1128025"/>
            <a:ext cx="5841576" cy="37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Map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275425"/>
            <a:ext cx="34968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Chose cluster 0 (blue) as the target cluster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Made some further filters by excluding tracts in the target cluster that contained a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Mexican food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-related venue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750" y="1275425"/>
            <a:ext cx="4930750" cy="35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Schools in San Francisco Map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425275"/>
            <a:ext cx="25401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Filtered out tracts 402 and 311 as they didn’t meet the last business requirement.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000" y="1258675"/>
            <a:ext cx="6122626" cy="3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296550"/>
            <a:ext cx="83682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Found seven tracts/neighborhood candidates for the business to choose from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haracterized by coffee shops, outdoor venues such as parks, and asian restaurants.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Scattered around the mid-center of the city.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Affluent with a median income mean of 77,701 dollars, and an average gross rent of 2,229 dollars.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Tract 615 stood --high population size, high median income (103,451 dollars), and proximity to several colleges.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Results provide only a direction at which the company can conduct further and more detailed analysis of the suggested neighborhood locations.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Conclusion: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Candidate tracts are potential good locations for the company to look further into as the requirements outlined in the introduction of this report.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45675" y="12689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Restaurante La Tierra De los Tacos  needs assistance in filtering out the neighborhoods that don't meet their specific requirements. The want to conduct detailed location analyses into only a select list of neighborhoods in SF that meet all of  the following requirements: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Contain a population of 5,000 + (increase opportunity of traffic and visibility)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Near at least one college and surrounded by at least three other types of schools (partnerships with schools and other organizations, and to provide catering/delivery options)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Rent at or below the city's average -$3,000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Median income of $50,000 or more (safeguard for tough financial times)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With minimal competition (mexican restaurants) and similar venues (ie. restaurants) nearby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It is the aim and scope of this report to identify the neighborhoods in SF that meet the aforementioned requirements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273025"/>
            <a:ext cx="83682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uFill>
                  <a:noFill/>
                </a:uFill>
                <a:hlinkClick r:id="rId3"/>
              </a:rPr>
              <a:t>ACS 5 Year Estimates (2013-2017)</a:t>
            </a:r>
            <a:r>
              <a:rPr lang="en" sz="2000"/>
              <a:t> -- Selected Characteristics of the Total and Native Populations in the United States (Census Table ID: 601)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uFill>
                  <a:noFill/>
                </a:uFill>
                <a:hlinkClick r:id="rId4"/>
              </a:rPr>
              <a:t>ACS 5 Year Estimates (2014-2018)</a:t>
            </a:r>
            <a:r>
              <a:rPr lang="en" sz="2000"/>
              <a:t> -- Selected Housing Characteristics (Census Table ID: DP04)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uFill>
                  <a:noFill/>
                </a:uFill>
                <a:hlinkClick r:id="rId5"/>
              </a:rPr>
              <a:t>Colleges (2011)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uFill>
                  <a:noFill/>
                </a:uFill>
                <a:hlinkClick r:id="rId6"/>
              </a:rPr>
              <a:t>Analysis Neighborhoods</a:t>
            </a:r>
            <a:r>
              <a:rPr lang="en" sz="2000"/>
              <a:t> - 2010 Census Tracts Assigned to Neighborhoods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Venues retrieved from </a:t>
            </a:r>
            <a:r>
              <a:rPr lang="en" sz="2000"/>
              <a:t>FourSquare</a:t>
            </a:r>
            <a:r>
              <a:rPr lang="en" sz="2000"/>
              <a:t> API call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Duplicate, missing, and irrelevant data as well as columns were dropped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of three datasets into one dataframe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data types of certain columns from the merged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filtered out data based on the first three </a:t>
            </a:r>
            <a:r>
              <a:rPr lang="en"/>
              <a:t>business</a:t>
            </a:r>
            <a:r>
              <a:rPr lang="en"/>
              <a:t>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than 5,000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income &gt;= $50,000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Gross rent  &gt;= $3,000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left with 18 tracts out of the original 197 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Retrieved venues using Four Square ‘recommended venues’ api call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77450"/>
            <a:ext cx="5475849" cy="25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700" y="2774800"/>
            <a:ext cx="5729075" cy="22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615325" y="680525"/>
            <a:ext cx="23265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main SF dataframe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resulted after preprocessing.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38100" y="2959500"/>
            <a:ext cx="23265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venues data that was retrieved from FourSquare and then cleaned.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Folium Map Visualizations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628900" y="1489825"/>
            <a:ext cx="3127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Population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choropleth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map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Select  Census tract markers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Population and median income as popup info.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Most of the districts that meet the first three criterias are mostly roughly located around the center and upper east side of SF. </a:t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1" y="1472287"/>
            <a:ext cx="5240987" cy="31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162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Venue Analysis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85875" y="1289700"/>
            <a:ext cx="33882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Expected a good chunk to be close to 100 given the many restaurants.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81 nearby venues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Roughly half of the tracts having a nearby venue count that is less than 19.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98" y="763950"/>
            <a:ext cx="5634801" cy="41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184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Venues Analysis continued ...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424" y="870125"/>
            <a:ext cx="5383569" cy="40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87900" y="1099975"/>
            <a:ext cx="34542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offee shops (in combination to cafes) by far the most frequently occurring venues.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Parks were also quite common.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28675" y="1505375"/>
            <a:ext cx="3015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Segment tracts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according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their venue categories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Applied one-hot encoding technique for the venue categories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Grouped by their venue categories and then took each one of their mean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975" y="706075"/>
            <a:ext cx="5870150" cy="43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