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2" r:id="rId2"/>
  </p:sldIdLst>
  <p:sldSz cx="9144000" cy="27432000"/>
  <p:notesSz cx="6858000" cy="9144000"/>
  <p:defaultTex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8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53"/>
    <p:restoredTop sz="89592"/>
  </p:normalViewPr>
  <p:slideViewPr>
    <p:cSldViewPr snapToGrid="0" snapToObjects="1">
      <p:cViewPr>
        <p:scale>
          <a:sx n="80" d="100"/>
          <a:sy n="80" d="100"/>
        </p:scale>
        <p:origin x="3760" y="144"/>
      </p:cViewPr>
      <p:guideLst>
        <p:guide orient="horz" pos="864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072" b="1" i="0" u="none" strike="noStrike" baseline="0">
                <a:solidFill>
                  <a:srgbClr val="333399"/>
                </a:solidFill>
                <a:latin typeface="Calibri"/>
                <a:ea typeface="Calibri"/>
                <a:cs typeface="Calibri"/>
              </a:defRPr>
            </a:pPr>
            <a:r>
              <a:rPr lang="en-US" dirty="0"/>
              <a:t>Motor-vehicle vs Aviation</a:t>
            </a:r>
            <a:r>
              <a:rPr lang="en-US" baseline="0" dirty="0"/>
              <a:t> Fatalities</a:t>
            </a:r>
            <a:endParaRPr lang="en-US" dirty="0"/>
          </a:p>
        </c:rich>
      </c:tx>
      <c:layout>
        <c:manualLayout>
          <c:xMode val="edge"/>
          <c:yMode val="edge"/>
          <c:x val="0.14463028749313311"/>
          <c:y val="0"/>
        </c:manualLayout>
      </c:layout>
      <c:overlay val="0"/>
      <c:spPr>
        <a:noFill/>
        <a:ln w="24360">
          <a:noFill/>
        </a:ln>
      </c:spPr>
    </c:title>
    <c:autoTitleDeleted val="0"/>
    <c:plotArea>
      <c:layout/>
      <c:lineChart>
        <c:grouping val="standard"/>
        <c:varyColors val="0"/>
        <c:ser>
          <c:idx val="1"/>
          <c:order val="0"/>
          <c:tx>
            <c:strRef>
              <c:f>Sheet1!$N$1</c:f>
              <c:strCache>
                <c:ptCount val="1"/>
                <c:pt idx="0">
                  <c:v>Total Motorvehicle Fatalities</c:v>
                </c:pt>
              </c:strCache>
            </c:strRef>
          </c:tx>
          <c:marker>
            <c:symbol val="none"/>
          </c:marker>
          <c:cat>
            <c:strRef>
              <c:f>Sheet1!$A$1:$A$29</c:f>
              <c:strCache>
                <c:ptCount val="29"/>
                <c:pt idx="0">
                  <c:v>Year</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pt idx="25">
                  <c:v>2018</c:v>
                </c:pt>
                <c:pt idx="26">
                  <c:v>2019</c:v>
                </c:pt>
                <c:pt idx="27">
                  <c:v>2020</c:v>
                </c:pt>
                <c:pt idx="28">
                  <c:v>2021</c:v>
                </c:pt>
              </c:strCache>
            </c:strRef>
          </c:cat>
          <c:val>
            <c:numRef>
              <c:f>Sheet1!$N$2:$N$29</c:f>
              <c:numCache>
                <c:formatCode>General</c:formatCode>
                <c:ptCount val="28"/>
                <c:pt idx="0">
                  <c:v>40609</c:v>
                </c:pt>
                <c:pt idx="1">
                  <c:v>41708</c:v>
                </c:pt>
                <c:pt idx="2">
                  <c:v>41909</c:v>
                </c:pt>
                <c:pt idx="3">
                  <c:v>41860</c:v>
                </c:pt>
                <c:pt idx="4">
                  <c:v>41370</c:v>
                </c:pt>
                <c:pt idx="5">
                  <c:v>41568</c:v>
                </c:pt>
                <c:pt idx="6">
                  <c:v>41804</c:v>
                </c:pt>
                <c:pt idx="7">
                  <c:v>42073</c:v>
                </c:pt>
                <c:pt idx="8">
                  <c:v>42891</c:v>
                </c:pt>
                <c:pt idx="9">
                  <c:v>42744</c:v>
                </c:pt>
                <c:pt idx="10">
                  <c:v>42706</c:v>
                </c:pt>
                <c:pt idx="11">
                  <c:v>43324</c:v>
                </c:pt>
                <c:pt idx="12">
                  <c:v>42523</c:v>
                </c:pt>
                <c:pt idx="13">
                  <c:v>41101</c:v>
                </c:pt>
                <c:pt idx="14">
                  <c:v>37235</c:v>
                </c:pt>
                <c:pt idx="15">
                  <c:v>33732</c:v>
                </c:pt>
                <c:pt idx="16">
                  <c:v>32814</c:v>
                </c:pt>
                <c:pt idx="17">
                  <c:v>32279</c:v>
                </c:pt>
                <c:pt idx="18">
                  <c:v>33555</c:v>
                </c:pt>
                <c:pt idx="19">
                  <c:v>32703</c:v>
                </c:pt>
                <c:pt idx="20">
                  <c:v>32540</c:v>
                </c:pt>
                <c:pt idx="21">
                  <c:v>35251</c:v>
                </c:pt>
                <c:pt idx="22">
                  <c:v>37546</c:v>
                </c:pt>
                <c:pt idx="23">
                  <c:v>37237</c:v>
                </c:pt>
                <c:pt idx="24">
                  <c:v>36615</c:v>
                </c:pt>
                <c:pt idx="25">
                  <c:v>36066</c:v>
                </c:pt>
                <c:pt idx="26">
                  <c:v>38750</c:v>
                </c:pt>
                <c:pt idx="27">
                  <c:v>42644</c:v>
                </c:pt>
              </c:numCache>
            </c:numRef>
          </c:val>
          <c:smooth val="0"/>
          <c:extLst>
            <c:ext xmlns:c16="http://schemas.microsoft.com/office/drawing/2014/chart" uri="{C3380CC4-5D6E-409C-BE32-E72D297353CC}">
              <c16:uniqueId val="{00000025-AD65-2C4B-BC92-1D8467EEA8BC}"/>
            </c:ext>
          </c:extLst>
        </c:ser>
        <c:ser>
          <c:idx val="2"/>
          <c:order val="1"/>
          <c:tx>
            <c:strRef>
              <c:f>Sheet1!$O$1</c:f>
              <c:strCache>
                <c:ptCount val="1"/>
                <c:pt idx="0">
                  <c:v>Total Aviation Fatalities</c:v>
                </c:pt>
              </c:strCache>
            </c:strRef>
          </c:tx>
          <c:marker>
            <c:symbol val="none"/>
          </c:marker>
          <c:cat>
            <c:strRef>
              <c:f>Sheet1!$A$1:$A$29</c:f>
              <c:strCache>
                <c:ptCount val="29"/>
                <c:pt idx="0">
                  <c:v>Year</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pt idx="25">
                  <c:v>2018</c:v>
                </c:pt>
                <c:pt idx="26">
                  <c:v>2019</c:v>
                </c:pt>
                <c:pt idx="27">
                  <c:v>2020</c:v>
                </c:pt>
                <c:pt idx="28">
                  <c:v>2021</c:v>
                </c:pt>
              </c:strCache>
            </c:strRef>
          </c:cat>
          <c:val>
            <c:numRef>
              <c:f>Sheet1!$O$2:$O$29</c:f>
              <c:numCache>
                <c:formatCode>General</c:formatCode>
                <c:ptCount val="28"/>
                <c:pt idx="0">
                  <c:v>2832</c:v>
                </c:pt>
                <c:pt idx="1">
                  <c:v>2343</c:v>
                </c:pt>
                <c:pt idx="2">
                  <c:v>3738</c:v>
                </c:pt>
                <c:pt idx="3">
                  <c:v>2477</c:v>
                </c:pt>
                <c:pt idx="4">
                  <c:v>2559</c:v>
                </c:pt>
                <c:pt idx="5">
                  <c:v>1324</c:v>
                </c:pt>
                <c:pt idx="6">
                  <c:v>2264</c:v>
                </c:pt>
                <c:pt idx="7">
                  <c:v>2248</c:v>
                </c:pt>
                <c:pt idx="8">
                  <c:v>2129</c:v>
                </c:pt>
                <c:pt idx="9">
                  <c:v>1338</c:v>
                </c:pt>
                <c:pt idx="10">
                  <c:v>1037</c:v>
                </c:pt>
                <c:pt idx="11">
                  <c:v>2090</c:v>
                </c:pt>
                <c:pt idx="12">
                  <c:v>1757</c:v>
                </c:pt>
                <c:pt idx="13">
                  <c:v>1484</c:v>
                </c:pt>
                <c:pt idx="14">
                  <c:v>1118</c:v>
                </c:pt>
                <c:pt idx="15">
                  <c:v>1440</c:v>
                </c:pt>
                <c:pt idx="16">
                  <c:v>1738</c:v>
                </c:pt>
                <c:pt idx="17">
                  <c:v>998</c:v>
                </c:pt>
                <c:pt idx="18">
                  <c:v>873</c:v>
                </c:pt>
                <c:pt idx="19">
                  <c:v>489</c:v>
                </c:pt>
                <c:pt idx="20">
                  <c:v>1915</c:v>
                </c:pt>
                <c:pt idx="21">
                  <c:v>1053</c:v>
                </c:pt>
                <c:pt idx="22">
                  <c:v>613</c:v>
                </c:pt>
                <c:pt idx="23">
                  <c:v>90</c:v>
                </c:pt>
                <c:pt idx="24">
                  <c:v>1104</c:v>
                </c:pt>
                <c:pt idx="25">
                  <c:v>556</c:v>
                </c:pt>
                <c:pt idx="26">
                  <c:v>615</c:v>
                </c:pt>
                <c:pt idx="27">
                  <c:v>277</c:v>
                </c:pt>
              </c:numCache>
            </c:numRef>
          </c:val>
          <c:smooth val="0"/>
          <c:extLst>
            <c:ext xmlns:c16="http://schemas.microsoft.com/office/drawing/2014/chart" uri="{C3380CC4-5D6E-409C-BE32-E72D297353CC}">
              <c16:uniqueId val="{00000026-AD65-2C4B-BC92-1D8467EEA8BC}"/>
            </c:ext>
          </c:extLst>
        </c:ser>
        <c:dLbls>
          <c:showLegendKey val="0"/>
          <c:showVal val="0"/>
          <c:showCatName val="0"/>
          <c:showSerName val="0"/>
          <c:showPercent val="0"/>
          <c:showBubbleSize val="0"/>
        </c:dLbls>
        <c:smooth val="0"/>
        <c:axId val="47634959"/>
        <c:axId val="1"/>
      </c:lineChart>
      <c:catAx>
        <c:axId val="47634959"/>
        <c:scaling>
          <c:orientation val="minMax"/>
        </c:scaling>
        <c:delete val="0"/>
        <c:axPos val="b"/>
        <c:title>
          <c:tx>
            <c:rich>
              <a:bodyPr/>
              <a:lstStyle/>
              <a:p>
                <a:pPr>
                  <a:defRPr sz="1726" b="1" i="0" u="none" strike="noStrike" baseline="0">
                    <a:solidFill>
                      <a:srgbClr val="333399"/>
                    </a:solidFill>
                    <a:latin typeface="Calibri"/>
                    <a:ea typeface="Calibri"/>
                    <a:cs typeface="Calibri"/>
                  </a:defRPr>
                </a:pPr>
                <a:r>
                  <a:rPr lang="en-US" dirty="0"/>
                  <a:t>Year</a:t>
                </a:r>
              </a:p>
            </c:rich>
          </c:tx>
          <c:layout>
            <c:manualLayout>
              <c:xMode val="edge"/>
              <c:yMode val="edge"/>
              <c:x val="0.36830255271987861"/>
              <c:y val="0.92312499999999997"/>
            </c:manualLayout>
          </c:layout>
          <c:overlay val="0"/>
          <c:spPr>
            <a:noFill/>
            <a:ln w="24360">
              <a:noFill/>
            </a:ln>
          </c:spPr>
        </c:title>
        <c:numFmt formatCode="General" sourceLinked="1"/>
        <c:majorTickMark val="out"/>
        <c:minorTickMark val="none"/>
        <c:tickLblPos val="nextTo"/>
        <c:txPr>
          <a:bodyPr/>
          <a:lstStyle/>
          <a:p>
            <a:pPr>
              <a:defRPr sz="800" baseline="0"/>
            </a:pPr>
            <a:endParaRPr lang="en-US"/>
          </a:p>
        </c:txPr>
        <c:crossAx val="1"/>
        <c:crosses val="autoZero"/>
        <c:auto val="1"/>
        <c:lblAlgn val="ctr"/>
        <c:lblOffset val="100"/>
        <c:noMultiLvlLbl val="0"/>
      </c:catAx>
      <c:valAx>
        <c:axId val="1"/>
        <c:scaling>
          <c:orientation val="minMax"/>
        </c:scaling>
        <c:delete val="0"/>
        <c:axPos val="l"/>
        <c:majorGridlines>
          <c:spPr>
            <a:ln w="3045">
              <a:solidFill>
                <a:srgbClr val="808080"/>
              </a:solidFill>
              <a:prstDash val="solid"/>
            </a:ln>
          </c:spPr>
        </c:majorGridlines>
        <c:title>
          <c:tx>
            <c:rich>
              <a:bodyPr/>
              <a:lstStyle/>
              <a:p>
                <a:pPr>
                  <a:defRPr sz="1726" b="1" i="0" u="none" strike="noStrike" baseline="0">
                    <a:solidFill>
                      <a:srgbClr val="333399"/>
                    </a:solidFill>
                    <a:latin typeface="Calibri"/>
                    <a:ea typeface="Calibri"/>
                    <a:cs typeface="Calibri"/>
                  </a:defRPr>
                </a:pPr>
                <a:r>
                  <a:rPr lang="en-US" dirty="0"/>
                  <a:t>Number of Fatalities</a:t>
                </a:r>
              </a:p>
            </c:rich>
          </c:tx>
          <c:layout>
            <c:manualLayout>
              <c:xMode val="edge"/>
              <c:yMode val="edge"/>
              <c:x val="0"/>
              <c:y val="0.2708400590551181"/>
            </c:manualLayout>
          </c:layout>
          <c:overlay val="0"/>
          <c:spPr>
            <a:noFill/>
            <a:ln w="24360">
              <a:noFill/>
            </a:ln>
          </c:spPr>
        </c:title>
        <c:numFmt formatCode="General" sourceLinked="1"/>
        <c:majorTickMark val="out"/>
        <c:minorTickMark val="none"/>
        <c:tickLblPos val="nextTo"/>
        <c:spPr>
          <a:ln w="3045">
            <a:solidFill>
              <a:srgbClr val="808080"/>
            </a:solidFill>
            <a:prstDash val="solid"/>
          </a:ln>
        </c:spPr>
        <c:txPr>
          <a:bodyPr rot="0" vert="horz"/>
          <a:lstStyle/>
          <a:p>
            <a:pPr>
              <a:defRPr sz="1726" b="0" i="0" u="none" strike="noStrike" baseline="0">
                <a:solidFill>
                  <a:srgbClr val="000000"/>
                </a:solidFill>
                <a:latin typeface="Calibri"/>
                <a:ea typeface="Calibri"/>
                <a:cs typeface="Calibri"/>
              </a:defRPr>
            </a:pPr>
            <a:endParaRPr lang="en-US"/>
          </a:p>
        </c:txPr>
        <c:crossAx val="47634959"/>
        <c:crosses val="autoZero"/>
        <c:crossBetween val="between"/>
      </c:valAx>
      <c:spPr>
        <a:noFill/>
        <a:ln w="24360">
          <a:noFill/>
        </a:ln>
      </c:spPr>
    </c:plotArea>
    <c:legend>
      <c:legendPos val="r"/>
      <c:overlay val="0"/>
      <c:spPr>
        <a:noFill/>
        <a:ln w="24360">
          <a:noFill/>
        </a:ln>
      </c:spPr>
      <c:txPr>
        <a:bodyPr/>
        <a:lstStyle/>
        <a:p>
          <a:pPr>
            <a:defRPr sz="1587" b="0" i="0" u="none" strike="noStrike" baseline="0">
              <a:solidFill>
                <a:srgbClr val="003366"/>
              </a:solidFill>
              <a:latin typeface="Calibri"/>
              <a:ea typeface="Calibri"/>
              <a:cs typeface="Calibri"/>
            </a:defRPr>
          </a:pPr>
          <a:endParaRPr lang="en-US"/>
        </a:p>
      </c:txPr>
    </c:legend>
    <c:plotVisOnly val="1"/>
    <c:dispBlanksAs val="gap"/>
    <c:showDLblsOverMax val="0"/>
  </c:chart>
  <c:spPr>
    <a:noFill/>
    <a:ln>
      <a:noFill/>
    </a:ln>
  </c:spPr>
  <c:txPr>
    <a:bodyPr/>
    <a:lstStyle/>
    <a:p>
      <a:pPr>
        <a:defRPr sz="1726" b="0" i="0" u="none" strike="noStrike" baseline="0">
          <a:solidFill>
            <a:srgbClr val="000000"/>
          </a:solidFill>
          <a:latin typeface="Calibri"/>
          <a:ea typeface="Calibri"/>
          <a:cs typeface="Calibri"/>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ser>
          <c:idx val="0"/>
          <c:order val="0"/>
          <c:spPr>
            <a:gradFill rotWithShape="0">
              <a:gsLst>
                <a:gs pos="0">
                  <a:srgbClr val="9BC1FF"/>
                </a:gs>
                <a:gs pos="100000">
                  <a:srgbClr val="3F80CD"/>
                </a:gs>
              </a:gsLst>
              <a:lin ang="5400000"/>
            </a:gradFill>
            <a:ln w="24388">
              <a:noFill/>
            </a:ln>
            <a:effectLst>
              <a:outerShdw dist="35921" dir="2700000" algn="br">
                <a:srgbClr val="000000"/>
              </a:outerShdw>
            </a:effectLst>
          </c:spPr>
          <c:explosion val="12"/>
          <c:dPt>
            <c:idx val="0"/>
            <c:bubble3D val="0"/>
            <c:spPr>
              <a:solidFill>
                <a:schemeClr val="accent2"/>
              </a:solidFill>
              <a:ln w="24388">
                <a:noFill/>
              </a:ln>
              <a:effectLst>
                <a:outerShdw dist="35921" dir="2700000" algn="br">
                  <a:srgbClr val="000000"/>
                </a:outerShdw>
              </a:effectLst>
            </c:spPr>
            <c:extLst>
              <c:ext xmlns:c16="http://schemas.microsoft.com/office/drawing/2014/chart" uri="{C3380CC4-5D6E-409C-BE32-E72D297353CC}">
                <c16:uniqueId val="{00000000-497B-D84B-8BCC-268191CB30F7}"/>
              </c:ext>
            </c:extLst>
          </c:dPt>
          <c:dPt>
            <c:idx val="1"/>
            <c:bubble3D val="0"/>
            <c:spPr>
              <a:solidFill>
                <a:schemeClr val="accent4"/>
              </a:solidFill>
              <a:ln w="24388">
                <a:noFill/>
              </a:ln>
              <a:effectLst>
                <a:outerShdw dist="35921" dir="2700000" algn="br">
                  <a:srgbClr val="000000"/>
                </a:outerShdw>
              </a:effectLst>
            </c:spPr>
            <c:extLst>
              <c:ext xmlns:c16="http://schemas.microsoft.com/office/drawing/2014/chart" uri="{C3380CC4-5D6E-409C-BE32-E72D297353CC}">
                <c16:uniqueId val="{00000001-497B-D84B-8BCC-268191CB30F7}"/>
              </c:ext>
            </c:extLst>
          </c:dPt>
          <c:dPt>
            <c:idx val="2"/>
            <c:bubble3D val="0"/>
            <c:spPr>
              <a:solidFill>
                <a:schemeClr val="accent6"/>
              </a:solidFill>
              <a:ln w="24388">
                <a:noFill/>
              </a:ln>
              <a:effectLst>
                <a:outerShdw dist="35921" dir="2700000" algn="br">
                  <a:srgbClr val="000000"/>
                </a:outerShdw>
              </a:effectLst>
            </c:spPr>
            <c:extLst>
              <c:ext xmlns:c16="http://schemas.microsoft.com/office/drawing/2014/chart" uri="{C3380CC4-5D6E-409C-BE32-E72D297353CC}">
                <c16:uniqueId val="{00000002-497B-D84B-8BCC-268191CB30F7}"/>
              </c:ext>
            </c:extLst>
          </c:dPt>
          <c:dPt>
            <c:idx val="3"/>
            <c:bubble3D val="0"/>
            <c:spPr>
              <a:solidFill>
                <a:schemeClr val="tx2"/>
              </a:solidFill>
              <a:ln w="24388">
                <a:noFill/>
              </a:ln>
              <a:effectLst>
                <a:outerShdw dist="35921" dir="2700000" algn="br">
                  <a:srgbClr val="000000"/>
                </a:outerShdw>
              </a:effectLst>
            </c:spPr>
            <c:extLst>
              <c:ext xmlns:c16="http://schemas.microsoft.com/office/drawing/2014/chart" uri="{C3380CC4-5D6E-409C-BE32-E72D297353CC}">
                <c16:uniqueId val="{00000003-497B-D84B-8BCC-268191CB30F7}"/>
              </c:ext>
            </c:extLst>
          </c:dPt>
          <c:dPt>
            <c:idx val="4"/>
            <c:bubble3D val="0"/>
            <c:spPr>
              <a:solidFill>
                <a:schemeClr val="accent3"/>
              </a:solidFill>
              <a:ln w="24388">
                <a:noFill/>
              </a:ln>
              <a:effectLst>
                <a:outerShdw dist="35921" dir="2700000" algn="br">
                  <a:srgbClr val="000000"/>
                </a:outerShdw>
              </a:effectLst>
            </c:spPr>
            <c:extLst>
              <c:ext xmlns:c16="http://schemas.microsoft.com/office/drawing/2014/chart" uri="{C3380CC4-5D6E-409C-BE32-E72D297353CC}">
                <c16:uniqueId val="{0000002D-6A9E-8241-BBE9-3C5889565EA7}"/>
              </c:ext>
            </c:extLst>
          </c:dPt>
          <c:dPt>
            <c:idx val="5"/>
            <c:bubble3D val="0"/>
            <c:spPr>
              <a:solidFill>
                <a:schemeClr val="accent5"/>
              </a:solidFill>
              <a:ln w="24388">
                <a:noFill/>
              </a:ln>
              <a:effectLst>
                <a:outerShdw dist="35921" dir="2700000" algn="br">
                  <a:srgbClr val="000000"/>
                </a:outerShdw>
              </a:effectLst>
            </c:spPr>
            <c:extLst>
              <c:ext xmlns:c16="http://schemas.microsoft.com/office/drawing/2014/chart" uri="{C3380CC4-5D6E-409C-BE32-E72D297353CC}">
                <c16:uniqueId val="{0000002C-6A9E-8241-BBE9-3C5889565EA7}"/>
              </c:ext>
            </c:extLst>
          </c:dPt>
          <c:dLbls>
            <c:dLbl>
              <c:idx val="0"/>
              <c:layout>
                <c:manualLayout>
                  <c:x val="6.1408771867317493E-3"/>
                  <c:y val="-5.8263886579745794E-2"/>
                </c:manualLayout>
              </c:layout>
              <c:spPr>
                <a:noFill/>
                <a:ln w="24388">
                  <a:noFill/>
                </a:ln>
              </c:spPr>
              <c:txPr>
                <a:bodyPr vertOverflow="overflow" horzOverflow="overflow" wrap="square" lIns="38100" tIns="19050" rIns="38100" bIns="19050" anchor="t" anchorCtr="0">
                  <a:noAutofit/>
                </a:bodyPr>
                <a:lstStyle/>
                <a:p>
                  <a:pPr>
                    <a:defRPr sz="1728" b="0" i="0" u="none" strike="noStrike" baseline="0">
                      <a:solidFill>
                        <a:schemeClr val="tx1"/>
                      </a:solidFill>
                      <a:latin typeface="Calibri"/>
                      <a:ea typeface="Calibri"/>
                      <a:cs typeface="Calibri"/>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9.0135746606334846E-2"/>
                      <c:h val="7.4093770150099866E-2"/>
                    </c:manualLayout>
                  </c15:layout>
                </c:ext>
                <c:ext xmlns:c16="http://schemas.microsoft.com/office/drawing/2014/chart" uri="{C3380CC4-5D6E-409C-BE32-E72D297353CC}">
                  <c16:uniqueId val="{00000000-497B-D84B-8BCC-268191CB30F7}"/>
                </c:ext>
              </c:extLst>
            </c:dLbl>
            <c:dLbl>
              <c:idx val="1"/>
              <c:layout>
                <c:manualLayout>
                  <c:x val="-9.960451776107172E-3"/>
                  <c:y val="-5.980462439923200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97B-D84B-8BCC-268191CB30F7}"/>
                </c:ext>
              </c:extLst>
            </c:dLbl>
            <c:dLbl>
              <c:idx val="2"/>
              <c:layout>
                <c:manualLayout>
                  <c:x val="-1.2642818968895856E-2"/>
                  <c:y val="4.341550834233026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97B-D84B-8BCC-268191CB30F7}"/>
                </c:ext>
              </c:extLst>
            </c:dLbl>
            <c:dLbl>
              <c:idx val="3"/>
              <c:layout>
                <c:manualLayout>
                  <c:x val="-2.5190437168204653E-3"/>
                  <c:y val="-2.052092564254184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97B-D84B-8BCC-268191CB30F7}"/>
                </c:ext>
              </c:extLst>
            </c:dLbl>
            <c:dLbl>
              <c:idx val="4"/>
              <c:layout>
                <c:manualLayout>
                  <c:x val="-1.1345922257455374E-2"/>
                  <c:y val="7.53603561601725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D-6A9E-8241-BBE9-3C5889565EA7}"/>
                </c:ext>
              </c:extLst>
            </c:dLbl>
            <c:dLbl>
              <c:idx val="5"/>
              <c:layout>
                <c:manualLayout>
                  <c:x val="4.5359746321302533E-2"/>
                  <c:y val="7.3827989388301968E-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C-6A9E-8241-BBE9-3C5889565EA7}"/>
                </c:ext>
              </c:extLst>
            </c:dLbl>
            <c:spPr>
              <a:noFill/>
              <a:ln w="24388">
                <a:noFill/>
              </a:ln>
            </c:spPr>
            <c:txPr>
              <a:bodyPr vertOverflow="overflow" horzOverflow="overflow" wrap="square" lIns="38100" tIns="19050" rIns="38100" bIns="19050" anchor="t" anchorCtr="0">
                <a:spAutoFit/>
              </a:bodyPr>
              <a:lstStyle/>
              <a:p>
                <a:pPr>
                  <a:defRPr sz="1728" b="0" i="0" u="none" strike="noStrike" baseline="0">
                    <a:solidFill>
                      <a:schemeClr val="tx1"/>
                    </a:solidFill>
                    <a:latin typeface="Calibri"/>
                    <a:ea typeface="Calibri"/>
                    <a:cs typeface="Calibri"/>
                  </a:defRPr>
                </a:pPr>
                <a:endParaRPr lang="en-US"/>
              </a:p>
            </c:txPr>
            <c:showLegendKey val="0"/>
            <c:showVal val="1"/>
            <c:showCatName val="0"/>
            <c:showSerName val="0"/>
            <c:showPercent val="0"/>
            <c:showBubbleSize val="0"/>
            <c:showLeaderLines val="1"/>
            <c:extLst>
              <c:ext xmlns:c15="http://schemas.microsoft.com/office/drawing/2012/chart" uri="{CE6537A1-D6FC-4f65-9D91-7224C49458BB}">
                <c15:spPr xmlns:c15="http://schemas.microsoft.com/office/drawing/2012/chart">
                  <a:prstGeom prst="rect">
                    <a:avLst/>
                  </a:prstGeom>
                </c15:spPr>
              </c:ext>
            </c:extLst>
          </c:dLbls>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Sheet1!$G$2:$L$2</c:f>
              <c:numCache>
                <c:formatCode>General</c:formatCode>
                <c:ptCount val="6"/>
                <c:pt idx="0">
                  <c:v>21596</c:v>
                </c:pt>
                <c:pt idx="1">
                  <c:v>10294</c:v>
                </c:pt>
                <c:pt idx="2">
                  <c:v>108</c:v>
                </c:pt>
                <c:pt idx="3">
                  <c:v>2320</c:v>
                </c:pt>
                <c:pt idx="4">
                  <c:v>5489</c:v>
                </c:pt>
                <c:pt idx="5">
                  <c:v>802</c:v>
                </c:pt>
              </c:numCache>
            </c:numRef>
          </c:val>
          <c:extLst>
            <c:ext xmlns:c16="http://schemas.microsoft.com/office/drawing/2014/chart" uri="{C3380CC4-5D6E-409C-BE32-E72D297353CC}">
              <c16:uniqueId val="{00000004-497B-D84B-8BCC-268191CB30F7}"/>
            </c:ext>
          </c:extLst>
        </c:ser>
        <c:ser>
          <c:idx val="1"/>
          <c:order val="1"/>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Sheet1!$G$3:$L$3</c:f>
              <c:numCache>
                <c:formatCode>General</c:formatCode>
                <c:ptCount val="6"/>
                <c:pt idx="0">
                  <c:v>22370</c:v>
                </c:pt>
                <c:pt idx="1">
                  <c:v>10576</c:v>
                </c:pt>
                <c:pt idx="2">
                  <c:v>118</c:v>
                </c:pt>
                <c:pt idx="3">
                  <c:v>2227</c:v>
                </c:pt>
                <c:pt idx="4">
                  <c:v>5584</c:v>
                </c:pt>
                <c:pt idx="5">
                  <c:v>833</c:v>
                </c:pt>
              </c:numCache>
            </c:numRef>
          </c:val>
          <c:extLst>
            <c:ext xmlns:c16="http://schemas.microsoft.com/office/drawing/2014/chart" uri="{C3380CC4-5D6E-409C-BE32-E72D297353CC}">
              <c16:uniqueId val="{00000009-6A9E-8241-BBE9-3C5889565EA7}"/>
            </c:ext>
          </c:extLst>
        </c:ser>
        <c:ser>
          <c:idx val="2"/>
          <c:order val="2"/>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Sheet1!$G$4:$L$4</c:f>
              <c:numCache>
                <c:formatCode>General</c:formatCode>
                <c:ptCount val="6"/>
                <c:pt idx="0">
                  <c:v>22572</c:v>
                </c:pt>
                <c:pt idx="1">
                  <c:v>10860</c:v>
                </c:pt>
                <c:pt idx="2">
                  <c:v>102</c:v>
                </c:pt>
                <c:pt idx="3">
                  <c:v>2161</c:v>
                </c:pt>
                <c:pt idx="4">
                  <c:v>5449</c:v>
                </c:pt>
                <c:pt idx="5">
                  <c:v>765</c:v>
                </c:pt>
              </c:numCache>
            </c:numRef>
          </c:val>
          <c:extLst>
            <c:ext xmlns:c16="http://schemas.microsoft.com/office/drawing/2014/chart" uri="{C3380CC4-5D6E-409C-BE32-E72D297353CC}">
              <c16:uniqueId val="{0000000A-6A9E-8241-BBE9-3C5889565EA7}"/>
            </c:ext>
          </c:extLst>
        </c:ser>
        <c:ser>
          <c:idx val="3"/>
          <c:order val="3"/>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Sheet1!$G$5:$L$5</c:f>
              <c:numCache>
                <c:formatCode>General</c:formatCode>
                <c:ptCount val="6"/>
                <c:pt idx="0">
                  <c:v>22730</c:v>
                </c:pt>
                <c:pt idx="1">
                  <c:v>10765</c:v>
                </c:pt>
                <c:pt idx="2">
                  <c:v>114</c:v>
                </c:pt>
                <c:pt idx="3">
                  <c:v>2116</c:v>
                </c:pt>
                <c:pt idx="4">
                  <c:v>5321</c:v>
                </c:pt>
                <c:pt idx="5">
                  <c:v>814</c:v>
                </c:pt>
              </c:numCache>
            </c:numRef>
          </c:val>
          <c:extLst>
            <c:ext xmlns:c16="http://schemas.microsoft.com/office/drawing/2014/chart" uri="{C3380CC4-5D6E-409C-BE32-E72D297353CC}">
              <c16:uniqueId val="{0000000B-6A9E-8241-BBE9-3C5889565EA7}"/>
            </c:ext>
          </c:extLst>
        </c:ser>
        <c:ser>
          <c:idx val="4"/>
          <c:order val="4"/>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Sheet1!$G$6:$L$6</c:f>
              <c:numCache>
                <c:formatCode>General</c:formatCode>
                <c:ptCount val="6"/>
                <c:pt idx="0">
                  <c:v>22654</c:v>
                </c:pt>
                <c:pt idx="1">
                  <c:v>10327</c:v>
                </c:pt>
                <c:pt idx="2">
                  <c:v>107</c:v>
                </c:pt>
                <c:pt idx="3">
                  <c:v>2294</c:v>
                </c:pt>
                <c:pt idx="4">
                  <c:v>5228</c:v>
                </c:pt>
                <c:pt idx="5">
                  <c:v>760</c:v>
                </c:pt>
              </c:numCache>
            </c:numRef>
          </c:val>
          <c:extLst>
            <c:ext xmlns:c16="http://schemas.microsoft.com/office/drawing/2014/chart" uri="{C3380CC4-5D6E-409C-BE32-E72D297353CC}">
              <c16:uniqueId val="{0000000C-6A9E-8241-BBE9-3C5889565EA7}"/>
            </c:ext>
          </c:extLst>
        </c:ser>
        <c:ser>
          <c:idx val="5"/>
          <c:order val="5"/>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Sheet1!$G$7:$L$7</c:f>
              <c:numCache>
                <c:formatCode>General</c:formatCode>
                <c:ptCount val="6"/>
                <c:pt idx="0">
                  <c:v>22971</c:v>
                </c:pt>
                <c:pt idx="1">
                  <c:v>10325</c:v>
                </c:pt>
                <c:pt idx="2">
                  <c:v>96</c:v>
                </c:pt>
                <c:pt idx="3">
                  <c:v>2483</c:v>
                </c:pt>
                <c:pt idx="4">
                  <c:v>4939</c:v>
                </c:pt>
                <c:pt idx="5">
                  <c:v>754</c:v>
                </c:pt>
              </c:numCache>
            </c:numRef>
          </c:val>
          <c:extLst>
            <c:ext xmlns:c16="http://schemas.microsoft.com/office/drawing/2014/chart" uri="{C3380CC4-5D6E-409C-BE32-E72D297353CC}">
              <c16:uniqueId val="{0000000D-6A9E-8241-BBE9-3C5889565EA7}"/>
            </c:ext>
          </c:extLst>
        </c:ser>
        <c:ser>
          <c:idx val="6"/>
          <c:order val="6"/>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Sheet1!$G$8:$L$8</c:f>
              <c:numCache>
                <c:formatCode>General</c:formatCode>
                <c:ptCount val="6"/>
                <c:pt idx="0">
                  <c:v>22914</c:v>
                </c:pt>
                <c:pt idx="1">
                  <c:v>10451</c:v>
                </c:pt>
                <c:pt idx="2">
                  <c:v>86</c:v>
                </c:pt>
                <c:pt idx="3">
                  <c:v>2897</c:v>
                </c:pt>
                <c:pt idx="4">
                  <c:v>4763</c:v>
                </c:pt>
                <c:pt idx="5">
                  <c:v>693</c:v>
                </c:pt>
              </c:numCache>
            </c:numRef>
          </c:val>
          <c:extLst>
            <c:ext xmlns:c16="http://schemas.microsoft.com/office/drawing/2014/chart" uri="{C3380CC4-5D6E-409C-BE32-E72D297353CC}">
              <c16:uniqueId val="{00000016-6A9E-8241-BBE9-3C5889565EA7}"/>
            </c:ext>
          </c:extLst>
        </c:ser>
        <c:ser>
          <c:idx val="7"/>
          <c:order val="7"/>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Sheet1!$G$9:$L$9</c:f>
              <c:numCache>
                <c:formatCode>General</c:formatCode>
                <c:ptCount val="6"/>
                <c:pt idx="0">
                  <c:v>22914</c:v>
                </c:pt>
                <c:pt idx="1">
                  <c:v>10227</c:v>
                </c:pt>
                <c:pt idx="2">
                  <c:v>102</c:v>
                </c:pt>
                <c:pt idx="3">
                  <c:v>3197</c:v>
                </c:pt>
                <c:pt idx="4">
                  <c:v>4901</c:v>
                </c:pt>
                <c:pt idx="5">
                  <c:v>732</c:v>
                </c:pt>
              </c:numCache>
            </c:numRef>
          </c:val>
          <c:extLst>
            <c:ext xmlns:c16="http://schemas.microsoft.com/office/drawing/2014/chart" uri="{C3380CC4-5D6E-409C-BE32-E72D297353CC}">
              <c16:uniqueId val="{00000017-6A9E-8241-BBE9-3C5889565EA7}"/>
            </c:ext>
          </c:extLst>
        </c:ser>
        <c:ser>
          <c:idx val="8"/>
          <c:order val="8"/>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Sheet1!$G$10:$L$10</c:f>
              <c:numCache>
                <c:formatCode>General</c:formatCode>
                <c:ptCount val="6"/>
                <c:pt idx="0">
                  <c:v>23625</c:v>
                </c:pt>
                <c:pt idx="1">
                  <c:v>10370</c:v>
                </c:pt>
                <c:pt idx="2">
                  <c:v>110</c:v>
                </c:pt>
                <c:pt idx="3">
                  <c:v>3270</c:v>
                </c:pt>
                <c:pt idx="4">
                  <c:v>4851</c:v>
                </c:pt>
                <c:pt idx="5">
                  <c:v>665</c:v>
                </c:pt>
              </c:numCache>
            </c:numRef>
          </c:val>
          <c:extLst>
            <c:ext xmlns:c16="http://schemas.microsoft.com/office/drawing/2014/chart" uri="{C3380CC4-5D6E-409C-BE32-E72D297353CC}">
              <c16:uniqueId val="{00000018-6A9E-8241-BBE9-3C5889565EA7}"/>
            </c:ext>
          </c:extLst>
        </c:ser>
        <c:ser>
          <c:idx val="9"/>
          <c:order val="9"/>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Sheet1!$G$11:$L$11</c:f>
              <c:numCache>
                <c:formatCode>General</c:formatCode>
                <c:ptCount val="6"/>
                <c:pt idx="0">
                  <c:v>23352</c:v>
                </c:pt>
                <c:pt idx="1">
                  <c:v>10171</c:v>
                </c:pt>
                <c:pt idx="2">
                  <c:v>104</c:v>
                </c:pt>
                <c:pt idx="3">
                  <c:v>3714</c:v>
                </c:pt>
                <c:pt idx="4">
                  <c:v>4774</c:v>
                </c:pt>
                <c:pt idx="5">
                  <c:v>629</c:v>
                </c:pt>
              </c:numCache>
            </c:numRef>
          </c:val>
          <c:extLst>
            <c:ext xmlns:c16="http://schemas.microsoft.com/office/drawing/2014/chart" uri="{C3380CC4-5D6E-409C-BE32-E72D297353CC}">
              <c16:uniqueId val="{00000019-6A9E-8241-BBE9-3C5889565EA7}"/>
            </c:ext>
          </c:extLst>
        </c:ser>
        <c:ser>
          <c:idx val="10"/>
          <c:order val="10"/>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Sheet1!$G$12:$L$12</c:f>
              <c:numCache>
                <c:formatCode>General</c:formatCode>
                <c:ptCount val="6"/>
                <c:pt idx="0">
                  <c:v>23158</c:v>
                </c:pt>
                <c:pt idx="1">
                  <c:v>10042</c:v>
                </c:pt>
                <c:pt idx="2">
                  <c:v>76</c:v>
                </c:pt>
                <c:pt idx="3">
                  <c:v>4028</c:v>
                </c:pt>
                <c:pt idx="4">
                  <c:v>4675</c:v>
                </c:pt>
                <c:pt idx="5">
                  <c:v>727</c:v>
                </c:pt>
              </c:numCache>
            </c:numRef>
          </c:val>
          <c:extLst>
            <c:ext xmlns:c16="http://schemas.microsoft.com/office/drawing/2014/chart" uri="{C3380CC4-5D6E-409C-BE32-E72D297353CC}">
              <c16:uniqueId val="{0000001A-6A9E-8241-BBE9-3C5889565EA7}"/>
            </c:ext>
          </c:extLst>
        </c:ser>
        <c:ser>
          <c:idx val="11"/>
          <c:order val="11"/>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Sheet1!$G$13:$L$13</c:f>
              <c:numCache>
                <c:formatCode>General</c:formatCode>
                <c:ptCount val="6"/>
                <c:pt idx="0">
                  <c:v>23237</c:v>
                </c:pt>
                <c:pt idx="1">
                  <c:v>9750</c:v>
                </c:pt>
                <c:pt idx="2">
                  <c:v>83</c:v>
                </c:pt>
                <c:pt idx="3">
                  <c:v>4576</c:v>
                </c:pt>
                <c:pt idx="4">
                  <c:v>4892</c:v>
                </c:pt>
                <c:pt idx="5">
                  <c:v>786</c:v>
                </c:pt>
              </c:numCache>
            </c:numRef>
          </c:val>
          <c:extLst>
            <c:ext xmlns:c16="http://schemas.microsoft.com/office/drawing/2014/chart" uri="{C3380CC4-5D6E-409C-BE32-E72D297353CC}">
              <c16:uniqueId val="{0000001B-6A9E-8241-BBE9-3C5889565EA7}"/>
            </c:ext>
          </c:extLst>
        </c:ser>
        <c:ser>
          <c:idx val="12"/>
          <c:order val="12"/>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Sheet1!$G$14:$L$14</c:f>
              <c:numCache>
                <c:formatCode>General</c:formatCode>
                <c:ptCount val="6"/>
                <c:pt idx="0">
                  <c:v>22831</c:v>
                </c:pt>
                <c:pt idx="1">
                  <c:v>9187</c:v>
                </c:pt>
                <c:pt idx="2">
                  <c:v>101</c:v>
                </c:pt>
                <c:pt idx="3">
                  <c:v>4837</c:v>
                </c:pt>
                <c:pt idx="4">
                  <c:v>4795</c:v>
                </c:pt>
                <c:pt idx="5">
                  <c:v>772</c:v>
                </c:pt>
              </c:numCache>
            </c:numRef>
          </c:val>
          <c:extLst>
            <c:ext xmlns:c16="http://schemas.microsoft.com/office/drawing/2014/chart" uri="{C3380CC4-5D6E-409C-BE32-E72D297353CC}">
              <c16:uniqueId val="{0000001C-6A9E-8241-BBE9-3C5889565EA7}"/>
            </c:ext>
          </c:extLst>
        </c:ser>
        <c:ser>
          <c:idx val="13"/>
          <c:order val="13"/>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Sheet1!$G$15:$L$15</c:f>
              <c:numCache>
                <c:formatCode>General</c:formatCode>
                <c:ptCount val="6"/>
                <c:pt idx="0">
                  <c:v>21717</c:v>
                </c:pt>
                <c:pt idx="1">
                  <c:v>8716</c:v>
                </c:pt>
                <c:pt idx="2">
                  <c:v>94</c:v>
                </c:pt>
                <c:pt idx="3">
                  <c:v>5174</c:v>
                </c:pt>
                <c:pt idx="4">
                  <c:v>4699</c:v>
                </c:pt>
                <c:pt idx="5">
                  <c:v>701</c:v>
                </c:pt>
              </c:numCache>
            </c:numRef>
          </c:val>
          <c:extLst>
            <c:ext xmlns:c16="http://schemas.microsoft.com/office/drawing/2014/chart" uri="{C3380CC4-5D6E-409C-BE32-E72D297353CC}">
              <c16:uniqueId val="{0000001D-6A9E-8241-BBE9-3C5889565EA7}"/>
            </c:ext>
          </c:extLst>
        </c:ser>
        <c:ser>
          <c:idx val="14"/>
          <c:order val="14"/>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Sheet1!$G$16:$L$16</c:f>
              <c:numCache>
                <c:formatCode>General</c:formatCode>
                <c:ptCount val="6"/>
                <c:pt idx="0">
                  <c:v>19279</c:v>
                </c:pt>
                <c:pt idx="1">
                  <c:v>7441</c:v>
                </c:pt>
                <c:pt idx="2">
                  <c:v>71</c:v>
                </c:pt>
                <c:pt idx="3">
                  <c:v>5312</c:v>
                </c:pt>
                <c:pt idx="4">
                  <c:v>4414</c:v>
                </c:pt>
                <c:pt idx="5">
                  <c:v>718</c:v>
                </c:pt>
              </c:numCache>
            </c:numRef>
          </c:val>
          <c:extLst>
            <c:ext xmlns:c16="http://schemas.microsoft.com/office/drawing/2014/chart" uri="{C3380CC4-5D6E-409C-BE32-E72D297353CC}">
              <c16:uniqueId val="{0000001E-6A9E-8241-BBE9-3C5889565EA7}"/>
            </c:ext>
          </c:extLst>
        </c:ser>
        <c:ser>
          <c:idx val="15"/>
          <c:order val="15"/>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Sheet1!$G$17:$L$17</c:f>
              <c:numCache>
                <c:formatCode>General</c:formatCode>
                <c:ptCount val="6"/>
                <c:pt idx="0">
                  <c:v>17670</c:v>
                </c:pt>
                <c:pt idx="1">
                  <c:v>6793</c:v>
                </c:pt>
                <c:pt idx="2">
                  <c:v>63</c:v>
                </c:pt>
                <c:pt idx="3">
                  <c:v>4469</c:v>
                </c:pt>
                <c:pt idx="4">
                  <c:v>4109</c:v>
                </c:pt>
                <c:pt idx="5">
                  <c:v>628</c:v>
                </c:pt>
              </c:numCache>
            </c:numRef>
          </c:val>
          <c:extLst>
            <c:ext xmlns:c16="http://schemas.microsoft.com/office/drawing/2014/chart" uri="{C3380CC4-5D6E-409C-BE32-E72D297353CC}">
              <c16:uniqueId val="{0000001F-6A9E-8241-BBE9-3C5889565EA7}"/>
            </c:ext>
          </c:extLst>
        </c:ser>
        <c:ser>
          <c:idx val="16"/>
          <c:order val="16"/>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Sheet1!$G$18:$L$18</c:f>
              <c:numCache>
                <c:formatCode>General</c:formatCode>
                <c:ptCount val="6"/>
                <c:pt idx="0">
                  <c:v>16864</c:v>
                </c:pt>
                <c:pt idx="1">
                  <c:v>6451</c:v>
                </c:pt>
                <c:pt idx="2">
                  <c:v>56</c:v>
                </c:pt>
                <c:pt idx="3">
                  <c:v>4518</c:v>
                </c:pt>
                <c:pt idx="4">
                  <c:v>4302</c:v>
                </c:pt>
                <c:pt idx="5">
                  <c:v>623</c:v>
                </c:pt>
              </c:numCache>
            </c:numRef>
          </c:val>
          <c:extLst>
            <c:ext xmlns:c16="http://schemas.microsoft.com/office/drawing/2014/chart" uri="{C3380CC4-5D6E-409C-BE32-E72D297353CC}">
              <c16:uniqueId val="{00000020-6A9E-8241-BBE9-3C5889565EA7}"/>
            </c:ext>
          </c:extLst>
        </c:ser>
        <c:ser>
          <c:idx val="17"/>
          <c:order val="17"/>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Sheet1!$G$19:$L$19</c:f>
              <c:numCache>
                <c:formatCode>General</c:formatCode>
                <c:ptCount val="6"/>
                <c:pt idx="0">
                  <c:v>16474</c:v>
                </c:pt>
                <c:pt idx="1">
                  <c:v>5972</c:v>
                </c:pt>
                <c:pt idx="2">
                  <c:v>64</c:v>
                </c:pt>
                <c:pt idx="3">
                  <c:v>4630</c:v>
                </c:pt>
                <c:pt idx="4">
                  <c:v>4457</c:v>
                </c:pt>
                <c:pt idx="5">
                  <c:v>682</c:v>
                </c:pt>
              </c:numCache>
            </c:numRef>
          </c:val>
          <c:extLst>
            <c:ext xmlns:c16="http://schemas.microsoft.com/office/drawing/2014/chart" uri="{C3380CC4-5D6E-409C-BE32-E72D297353CC}">
              <c16:uniqueId val="{00000021-6A9E-8241-BBE9-3C5889565EA7}"/>
            </c:ext>
          </c:extLst>
        </c:ser>
        <c:ser>
          <c:idx val="18"/>
          <c:order val="18"/>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Sheet1!$G$20:$L$20</c:f>
              <c:numCache>
                <c:formatCode>General</c:formatCode>
                <c:ptCount val="6"/>
                <c:pt idx="0">
                  <c:v>16838</c:v>
                </c:pt>
                <c:pt idx="1">
                  <c:v>6106</c:v>
                </c:pt>
                <c:pt idx="2">
                  <c:v>73</c:v>
                </c:pt>
                <c:pt idx="3">
                  <c:v>4986</c:v>
                </c:pt>
                <c:pt idx="4">
                  <c:v>4818</c:v>
                </c:pt>
                <c:pt idx="5">
                  <c:v>734</c:v>
                </c:pt>
              </c:numCache>
            </c:numRef>
          </c:val>
          <c:extLst>
            <c:ext xmlns:c16="http://schemas.microsoft.com/office/drawing/2014/chart" uri="{C3380CC4-5D6E-409C-BE32-E72D297353CC}">
              <c16:uniqueId val="{00000022-6A9E-8241-BBE9-3C5889565EA7}"/>
            </c:ext>
          </c:extLst>
        </c:ser>
        <c:ser>
          <c:idx val="19"/>
          <c:order val="19"/>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Sheet1!$G$21:$L$21</c:f>
              <c:numCache>
                <c:formatCode>General</c:formatCode>
                <c:ptCount val="6"/>
                <c:pt idx="0">
                  <c:v>16520</c:v>
                </c:pt>
                <c:pt idx="1">
                  <c:v>5896</c:v>
                </c:pt>
                <c:pt idx="2">
                  <c:v>67</c:v>
                </c:pt>
                <c:pt idx="3">
                  <c:v>4692</c:v>
                </c:pt>
                <c:pt idx="4">
                  <c:v>4779</c:v>
                </c:pt>
                <c:pt idx="5">
                  <c:v>749</c:v>
                </c:pt>
              </c:numCache>
            </c:numRef>
          </c:val>
          <c:extLst>
            <c:ext xmlns:c16="http://schemas.microsoft.com/office/drawing/2014/chart" uri="{C3380CC4-5D6E-409C-BE32-E72D297353CC}">
              <c16:uniqueId val="{00000023-6A9E-8241-BBE9-3C5889565EA7}"/>
            </c:ext>
          </c:extLst>
        </c:ser>
        <c:ser>
          <c:idx val="20"/>
          <c:order val="20"/>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Sheet1!$G$22:$L$22</c:f>
              <c:numCache>
                <c:formatCode>General</c:formatCode>
                <c:ptCount val="6"/>
                <c:pt idx="0">
                  <c:v>16470</c:v>
                </c:pt>
                <c:pt idx="1">
                  <c:v>5766</c:v>
                </c:pt>
                <c:pt idx="2">
                  <c:v>71</c:v>
                </c:pt>
                <c:pt idx="3">
                  <c:v>4594</c:v>
                </c:pt>
                <c:pt idx="4">
                  <c:v>4910</c:v>
                </c:pt>
                <c:pt idx="5">
                  <c:v>729</c:v>
                </c:pt>
              </c:numCache>
            </c:numRef>
          </c:val>
          <c:extLst>
            <c:ext xmlns:c16="http://schemas.microsoft.com/office/drawing/2014/chart" uri="{C3380CC4-5D6E-409C-BE32-E72D297353CC}">
              <c16:uniqueId val="{00000024-6A9E-8241-BBE9-3C5889565EA7}"/>
            </c:ext>
          </c:extLst>
        </c:ser>
        <c:ser>
          <c:idx val="21"/>
          <c:order val="21"/>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Sheet1!$G$23:$L$23</c:f>
              <c:numCache>
                <c:formatCode>General</c:formatCode>
                <c:ptCount val="6"/>
                <c:pt idx="0">
                  <c:v>17615</c:v>
                </c:pt>
                <c:pt idx="1">
                  <c:v>6213</c:v>
                </c:pt>
                <c:pt idx="2">
                  <c:v>71</c:v>
                </c:pt>
                <c:pt idx="3">
                  <c:v>5029</c:v>
                </c:pt>
                <c:pt idx="4">
                  <c:v>5494</c:v>
                </c:pt>
                <c:pt idx="5">
                  <c:v>829</c:v>
                </c:pt>
              </c:numCache>
            </c:numRef>
          </c:val>
          <c:extLst>
            <c:ext xmlns:c16="http://schemas.microsoft.com/office/drawing/2014/chart" uri="{C3380CC4-5D6E-409C-BE32-E72D297353CC}">
              <c16:uniqueId val="{00000025-6A9E-8241-BBE9-3C5889565EA7}"/>
            </c:ext>
          </c:extLst>
        </c:ser>
        <c:ser>
          <c:idx val="22"/>
          <c:order val="22"/>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Sheet1!$G$24:$L$24</c:f>
              <c:numCache>
                <c:formatCode>General</c:formatCode>
                <c:ptCount val="6"/>
                <c:pt idx="0">
                  <c:v>18717</c:v>
                </c:pt>
                <c:pt idx="1">
                  <c:v>6485</c:v>
                </c:pt>
                <c:pt idx="2">
                  <c:v>74</c:v>
                </c:pt>
                <c:pt idx="3">
                  <c:v>5337</c:v>
                </c:pt>
                <c:pt idx="4">
                  <c:v>6080</c:v>
                </c:pt>
                <c:pt idx="5">
                  <c:v>853</c:v>
                </c:pt>
              </c:numCache>
            </c:numRef>
          </c:val>
          <c:extLst>
            <c:ext xmlns:c16="http://schemas.microsoft.com/office/drawing/2014/chart" uri="{C3380CC4-5D6E-409C-BE32-E72D297353CC}">
              <c16:uniqueId val="{00000026-6A9E-8241-BBE9-3C5889565EA7}"/>
            </c:ext>
          </c:extLst>
        </c:ser>
        <c:ser>
          <c:idx val="23"/>
          <c:order val="23"/>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Sheet1!$G$25:$L$25</c:f>
              <c:numCache>
                <c:formatCode>General</c:formatCode>
                <c:ptCount val="6"/>
                <c:pt idx="0">
                  <c:v>18819</c:v>
                </c:pt>
                <c:pt idx="1">
                  <c:v>6237</c:v>
                </c:pt>
                <c:pt idx="2">
                  <c:v>74</c:v>
                </c:pt>
                <c:pt idx="3">
                  <c:v>5226</c:v>
                </c:pt>
                <c:pt idx="4">
                  <c:v>6075</c:v>
                </c:pt>
                <c:pt idx="5">
                  <c:v>806</c:v>
                </c:pt>
              </c:numCache>
            </c:numRef>
          </c:val>
          <c:extLst>
            <c:ext xmlns:c16="http://schemas.microsoft.com/office/drawing/2014/chart" uri="{C3380CC4-5D6E-409C-BE32-E72D297353CC}">
              <c16:uniqueId val="{00000027-6A9E-8241-BBE9-3C5889565EA7}"/>
            </c:ext>
          </c:extLst>
        </c:ser>
        <c:ser>
          <c:idx val="24"/>
          <c:order val="24"/>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Sheet1!$G$26:$L$26</c:f>
              <c:numCache>
                <c:formatCode>General</c:formatCode>
                <c:ptCount val="6"/>
                <c:pt idx="0">
                  <c:v>18321</c:v>
                </c:pt>
                <c:pt idx="1">
                  <c:v>5962</c:v>
                </c:pt>
                <c:pt idx="2">
                  <c:v>49</c:v>
                </c:pt>
                <c:pt idx="3">
                  <c:v>5038</c:v>
                </c:pt>
                <c:pt idx="4">
                  <c:v>6374</c:v>
                </c:pt>
                <c:pt idx="5">
                  <c:v>871</c:v>
                </c:pt>
              </c:numCache>
            </c:numRef>
          </c:val>
          <c:extLst>
            <c:ext xmlns:c16="http://schemas.microsoft.com/office/drawing/2014/chart" uri="{C3380CC4-5D6E-409C-BE32-E72D297353CC}">
              <c16:uniqueId val="{00000028-6A9E-8241-BBE9-3C5889565EA7}"/>
            </c:ext>
          </c:extLst>
        </c:ser>
        <c:ser>
          <c:idx val="25"/>
          <c:order val="25"/>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Sheet1!$G$27:$L$27</c:f>
              <c:numCache>
                <c:formatCode>General</c:formatCode>
                <c:ptCount val="6"/>
                <c:pt idx="0">
                  <c:v>17984</c:v>
                </c:pt>
                <c:pt idx="1">
                  <c:v>5846</c:v>
                </c:pt>
                <c:pt idx="2">
                  <c:v>61</c:v>
                </c:pt>
                <c:pt idx="3">
                  <c:v>5044</c:v>
                </c:pt>
                <c:pt idx="4">
                  <c:v>6272</c:v>
                </c:pt>
                <c:pt idx="5">
                  <c:v>859</c:v>
                </c:pt>
              </c:numCache>
            </c:numRef>
          </c:val>
          <c:extLst>
            <c:ext xmlns:c16="http://schemas.microsoft.com/office/drawing/2014/chart" uri="{C3380CC4-5D6E-409C-BE32-E72D297353CC}">
              <c16:uniqueId val="{00000029-6A9E-8241-BBE9-3C5889565EA7}"/>
            </c:ext>
          </c:extLst>
        </c:ser>
        <c:ser>
          <c:idx val="26"/>
          <c:order val="26"/>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Sheet1!$G$28:$L$28</c:f>
              <c:numCache>
                <c:formatCode>General</c:formatCode>
                <c:ptCount val="6"/>
                <c:pt idx="0">
                  <c:v>19661</c:v>
                </c:pt>
                <c:pt idx="1">
                  <c:v>6014</c:v>
                </c:pt>
                <c:pt idx="2">
                  <c:v>56</c:v>
                </c:pt>
                <c:pt idx="3">
                  <c:v>5506</c:v>
                </c:pt>
                <c:pt idx="4">
                  <c:v>6565</c:v>
                </c:pt>
                <c:pt idx="5">
                  <c:v>948</c:v>
                </c:pt>
              </c:numCache>
            </c:numRef>
          </c:val>
          <c:extLst>
            <c:ext xmlns:c16="http://schemas.microsoft.com/office/drawing/2014/chart" uri="{C3380CC4-5D6E-409C-BE32-E72D297353CC}">
              <c16:uniqueId val="{0000002A-6A9E-8241-BBE9-3C5889565EA7}"/>
            </c:ext>
          </c:extLst>
        </c:ser>
        <c:ser>
          <c:idx val="27"/>
          <c:order val="27"/>
          <c:cat>
            <c:strRef>
              <c:f>Sheet1!$G$1:$L$1</c:f>
              <c:strCache>
                <c:ptCount val="6"/>
                <c:pt idx="0">
                  <c:v>Driver Fatalities</c:v>
                </c:pt>
                <c:pt idx="1">
                  <c:v>Passenger Fatalities</c:v>
                </c:pt>
                <c:pt idx="2">
                  <c:v>Unknown Fatalities</c:v>
                </c:pt>
                <c:pt idx="3">
                  <c:v>Motorcyclists Fatalities</c:v>
                </c:pt>
                <c:pt idx="4">
                  <c:v>Pedestrian Fatalities</c:v>
                </c:pt>
                <c:pt idx="5">
                  <c:v>Pedalcyclist Fatalities</c:v>
                </c:pt>
              </c:strCache>
            </c:strRef>
          </c:cat>
          <c:val>
            <c:numRef>
              <c:f>Sheet1!$G$29:$L$29</c:f>
              <c:numCache>
                <c:formatCode>General</c:formatCode>
                <c:ptCount val="6"/>
                <c:pt idx="0">
                  <c:v>21786</c:v>
                </c:pt>
                <c:pt idx="1">
                  <c:v>6527</c:v>
                </c:pt>
                <c:pt idx="2">
                  <c:v>45</c:v>
                </c:pt>
                <c:pt idx="3">
                  <c:v>5932</c:v>
                </c:pt>
                <c:pt idx="4">
                  <c:v>7388</c:v>
                </c:pt>
                <c:pt idx="5">
                  <c:v>966</c:v>
                </c:pt>
              </c:numCache>
            </c:numRef>
          </c:val>
          <c:extLst>
            <c:ext xmlns:c16="http://schemas.microsoft.com/office/drawing/2014/chart" uri="{C3380CC4-5D6E-409C-BE32-E72D297353CC}">
              <c16:uniqueId val="{0000002B-6A9E-8241-BBE9-3C5889565EA7}"/>
            </c:ext>
          </c:extLst>
        </c:ser>
        <c:dLbls>
          <c:showLegendKey val="0"/>
          <c:showVal val="0"/>
          <c:showCatName val="0"/>
          <c:showSerName val="0"/>
          <c:showPercent val="0"/>
          <c:showBubbleSize val="0"/>
          <c:showLeaderLines val="1"/>
        </c:dLbls>
        <c:firstSliceAng val="0"/>
      </c:pieChart>
      <c:spPr>
        <a:noFill/>
        <a:ln w="24388">
          <a:noFill/>
        </a:ln>
      </c:spPr>
    </c:plotArea>
    <c:legend>
      <c:legendPos val="b"/>
      <c:layout>
        <c:manualLayout>
          <c:xMode val="edge"/>
          <c:yMode val="edge"/>
          <c:x val="0.23239461983655829"/>
          <c:y val="0.82903142638143679"/>
          <c:w val="0.6014536644457904"/>
          <c:h val="0.17096864879897558"/>
        </c:manualLayout>
      </c:layout>
      <c:overlay val="0"/>
      <c:spPr>
        <a:noFill/>
        <a:ln w="24388">
          <a:noFill/>
        </a:ln>
      </c:spPr>
      <c:txPr>
        <a:bodyPr/>
        <a:lstStyle/>
        <a:p>
          <a:pPr rtl="0">
            <a:defRPr sz="1589" b="0" i="0" u="none" strike="noStrike" baseline="0">
              <a:solidFill>
                <a:srgbClr val="000000"/>
              </a:solidFill>
              <a:latin typeface="Calibri"/>
              <a:ea typeface="Calibri"/>
              <a:cs typeface="Calibri"/>
            </a:defRPr>
          </a:pPr>
          <a:endParaRPr lang="en-US"/>
        </a:p>
      </c:txPr>
    </c:legend>
    <c:plotVisOnly val="1"/>
    <c:dispBlanksAs val="gap"/>
    <c:showDLblsOverMax val="0"/>
  </c:chart>
  <c:spPr>
    <a:noFill/>
    <a:ln>
      <a:noFill/>
    </a:ln>
  </c:spPr>
  <c:txPr>
    <a:bodyPr/>
    <a:lstStyle/>
    <a:p>
      <a:pPr>
        <a:defRPr sz="1728" b="0" i="0" u="none" strike="noStrike" baseline="0">
          <a:solidFill>
            <a:srgbClr val="000000"/>
          </a:solidFill>
          <a:latin typeface="Calibri"/>
          <a:ea typeface="Calibri"/>
          <a:cs typeface="Calibri"/>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1"/>
          <c:order val="0"/>
          <c:tx>
            <c:strRef>
              <c:f>Sheet1!$B$1</c:f>
              <c:strCache>
                <c:ptCount val="1"/>
                <c:pt idx="0">
                  <c:v>Accidents (w/o Flights</c:v>
                </c:pt>
              </c:strCache>
            </c:strRef>
          </c:tx>
          <c:marker>
            <c:symbol val="none"/>
          </c:marker>
          <c:cat>
            <c:strRef>
              <c:f>Sheet1!$A$1:$A$29</c:f>
              <c:strCache>
                <c:ptCount val="29"/>
                <c:pt idx="0">
                  <c:v>Year</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pt idx="25">
                  <c:v>2018</c:v>
                </c:pt>
                <c:pt idx="26">
                  <c:v>2019</c:v>
                </c:pt>
                <c:pt idx="27">
                  <c:v>2020</c:v>
                </c:pt>
                <c:pt idx="28">
                  <c:v>2021</c:v>
                </c:pt>
              </c:strCache>
            </c:strRef>
          </c:cat>
          <c:val>
            <c:numRef>
              <c:f>Sheet1!$B$2:$B$29</c:f>
              <c:numCache>
                <c:formatCode>General</c:formatCode>
                <c:ptCount val="28"/>
                <c:pt idx="0">
                  <c:v>63</c:v>
                </c:pt>
                <c:pt idx="1">
                  <c:v>58</c:v>
                </c:pt>
                <c:pt idx="2">
                  <c:v>58</c:v>
                </c:pt>
                <c:pt idx="3">
                  <c:v>48</c:v>
                </c:pt>
                <c:pt idx="4">
                  <c:v>52</c:v>
                </c:pt>
                <c:pt idx="5">
                  <c:v>48</c:v>
                </c:pt>
                <c:pt idx="6">
                  <c:v>43</c:v>
                </c:pt>
                <c:pt idx="7">
                  <c:v>40</c:v>
                </c:pt>
                <c:pt idx="8">
                  <c:v>43</c:v>
                </c:pt>
                <c:pt idx="9">
                  <c:v>34</c:v>
                </c:pt>
                <c:pt idx="10">
                  <c:v>37</c:v>
                </c:pt>
                <c:pt idx="11">
                  <c:v>40</c:v>
                </c:pt>
                <c:pt idx="12">
                  <c:v>33</c:v>
                </c:pt>
                <c:pt idx="13">
                  <c:v>35</c:v>
                </c:pt>
                <c:pt idx="14">
                  <c:v>35</c:v>
                </c:pt>
                <c:pt idx="15">
                  <c:v>32</c:v>
                </c:pt>
                <c:pt idx="16">
                  <c:v>32</c:v>
                </c:pt>
                <c:pt idx="17">
                  <c:v>36</c:v>
                </c:pt>
                <c:pt idx="18">
                  <c:v>25</c:v>
                </c:pt>
                <c:pt idx="19">
                  <c:v>29</c:v>
                </c:pt>
                <c:pt idx="20">
                  <c:v>21</c:v>
                </c:pt>
                <c:pt idx="21">
                  <c:v>16</c:v>
                </c:pt>
                <c:pt idx="22">
                  <c:v>19</c:v>
                </c:pt>
                <c:pt idx="23">
                  <c:v>14</c:v>
                </c:pt>
                <c:pt idx="24">
                  <c:v>19</c:v>
                </c:pt>
                <c:pt idx="25">
                  <c:v>23</c:v>
                </c:pt>
                <c:pt idx="26">
                  <c:v>10</c:v>
                </c:pt>
                <c:pt idx="27">
                  <c:v>20</c:v>
                </c:pt>
              </c:numCache>
            </c:numRef>
          </c:val>
          <c:smooth val="0"/>
          <c:extLst>
            <c:ext xmlns:c16="http://schemas.microsoft.com/office/drawing/2014/chart" uri="{C3380CC4-5D6E-409C-BE32-E72D297353CC}">
              <c16:uniqueId val="{00000003-6F6A-7443-8F17-EE281EFC7244}"/>
            </c:ext>
          </c:extLst>
        </c:ser>
        <c:ser>
          <c:idx val="2"/>
          <c:order val="1"/>
          <c:tx>
            <c:strRef>
              <c:f>Sheet1!$C$1</c:f>
              <c:strCache>
                <c:ptCount val="1"/>
                <c:pt idx="0">
                  <c:v>Fatalities (w/o Flights)</c:v>
                </c:pt>
              </c:strCache>
            </c:strRef>
          </c:tx>
          <c:marker>
            <c:symbol val="none"/>
          </c:marker>
          <c:cat>
            <c:strRef>
              <c:f>Sheet1!$A$1:$A$29</c:f>
              <c:strCache>
                <c:ptCount val="29"/>
                <c:pt idx="0">
                  <c:v>Year</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pt idx="25">
                  <c:v>2018</c:v>
                </c:pt>
                <c:pt idx="26">
                  <c:v>2019</c:v>
                </c:pt>
                <c:pt idx="27">
                  <c:v>2020</c:v>
                </c:pt>
                <c:pt idx="28">
                  <c:v>2021</c:v>
                </c:pt>
              </c:strCache>
            </c:strRef>
          </c:cat>
          <c:val>
            <c:numRef>
              <c:f>Sheet1!$C$2:$C$29</c:f>
              <c:numCache>
                <c:formatCode>General</c:formatCode>
                <c:ptCount val="28"/>
                <c:pt idx="0">
                  <c:v>1490</c:v>
                </c:pt>
                <c:pt idx="1">
                  <c:v>1207</c:v>
                </c:pt>
                <c:pt idx="2">
                  <c:v>1969</c:v>
                </c:pt>
                <c:pt idx="3">
                  <c:v>1268</c:v>
                </c:pt>
                <c:pt idx="4">
                  <c:v>1338</c:v>
                </c:pt>
                <c:pt idx="5">
                  <c:v>706</c:v>
                </c:pt>
                <c:pt idx="6">
                  <c:v>1148</c:v>
                </c:pt>
                <c:pt idx="7">
                  <c:v>1144</c:v>
                </c:pt>
                <c:pt idx="8">
                  <c:v>1112</c:v>
                </c:pt>
                <c:pt idx="9">
                  <c:v>705</c:v>
                </c:pt>
                <c:pt idx="10">
                  <c:v>552</c:v>
                </c:pt>
                <c:pt idx="11">
                  <c:v>1075</c:v>
                </c:pt>
                <c:pt idx="12">
                  <c:v>905</c:v>
                </c:pt>
                <c:pt idx="13">
                  <c:v>790</c:v>
                </c:pt>
                <c:pt idx="14">
                  <c:v>595</c:v>
                </c:pt>
                <c:pt idx="15">
                  <c:v>763</c:v>
                </c:pt>
                <c:pt idx="16">
                  <c:v>943</c:v>
                </c:pt>
                <c:pt idx="17">
                  <c:v>525</c:v>
                </c:pt>
                <c:pt idx="18">
                  <c:v>478</c:v>
                </c:pt>
                <c:pt idx="19">
                  <c:v>265</c:v>
                </c:pt>
                <c:pt idx="20">
                  <c:v>990</c:v>
                </c:pt>
                <c:pt idx="21">
                  <c:v>560</c:v>
                </c:pt>
                <c:pt idx="22">
                  <c:v>325</c:v>
                </c:pt>
                <c:pt idx="23">
                  <c:v>59</c:v>
                </c:pt>
                <c:pt idx="24">
                  <c:v>562</c:v>
                </c:pt>
                <c:pt idx="25">
                  <c:v>287</c:v>
                </c:pt>
                <c:pt idx="26">
                  <c:v>318</c:v>
                </c:pt>
                <c:pt idx="27">
                  <c:v>173</c:v>
                </c:pt>
              </c:numCache>
            </c:numRef>
          </c:val>
          <c:smooth val="0"/>
          <c:extLst>
            <c:ext xmlns:c16="http://schemas.microsoft.com/office/drawing/2014/chart" uri="{C3380CC4-5D6E-409C-BE32-E72D297353CC}">
              <c16:uniqueId val="{00000004-6F6A-7443-8F17-EE281EFC7244}"/>
            </c:ext>
          </c:extLst>
        </c:ser>
        <c:ser>
          <c:idx val="3"/>
          <c:order val="2"/>
          <c:tx>
            <c:strRef>
              <c:f>Sheet1!$D$1</c:f>
              <c:strCache>
                <c:ptCount val="1"/>
                <c:pt idx="0">
                  <c:v>Accidents (w/Flights)</c:v>
                </c:pt>
              </c:strCache>
            </c:strRef>
          </c:tx>
          <c:marker>
            <c:symbol val="none"/>
          </c:marker>
          <c:cat>
            <c:strRef>
              <c:f>Sheet1!$A$1:$A$29</c:f>
              <c:strCache>
                <c:ptCount val="29"/>
                <c:pt idx="0">
                  <c:v>Year</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pt idx="25">
                  <c:v>2018</c:v>
                </c:pt>
                <c:pt idx="26">
                  <c:v>2019</c:v>
                </c:pt>
                <c:pt idx="27">
                  <c:v>2020</c:v>
                </c:pt>
                <c:pt idx="28">
                  <c:v>2021</c:v>
                </c:pt>
              </c:strCache>
            </c:strRef>
          </c:cat>
          <c:val>
            <c:numRef>
              <c:f>Sheet1!$D$2:$D$29</c:f>
              <c:numCache>
                <c:formatCode>General</c:formatCode>
                <c:ptCount val="28"/>
                <c:pt idx="0">
                  <c:v>33</c:v>
                </c:pt>
                <c:pt idx="1">
                  <c:v>35</c:v>
                </c:pt>
                <c:pt idx="2">
                  <c:v>28</c:v>
                </c:pt>
                <c:pt idx="3">
                  <c:v>31</c:v>
                </c:pt>
                <c:pt idx="4">
                  <c:v>26</c:v>
                </c:pt>
                <c:pt idx="5">
                  <c:v>27</c:v>
                </c:pt>
                <c:pt idx="6">
                  <c:v>27</c:v>
                </c:pt>
                <c:pt idx="7">
                  <c:v>29</c:v>
                </c:pt>
                <c:pt idx="8">
                  <c:v>21</c:v>
                </c:pt>
                <c:pt idx="9">
                  <c:v>16</c:v>
                </c:pt>
                <c:pt idx="10">
                  <c:v>15</c:v>
                </c:pt>
                <c:pt idx="11">
                  <c:v>24</c:v>
                </c:pt>
                <c:pt idx="12">
                  <c:v>17</c:v>
                </c:pt>
                <c:pt idx="13">
                  <c:v>18</c:v>
                </c:pt>
                <c:pt idx="14">
                  <c:v>16</c:v>
                </c:pt>
                <c:pt idx="15">
                  <c:v>12</c:v>
                </c:pt>
                <c:pt idx="16">
                  <c:v>19</c:v>
                </c:pt>
                <c:pt idx="17">
                  <c:v>23</c:v>
                </c:pt>
                <c:pt idx="18">
                  <c:v>10</c:v>
                </c:pt>
                <c:pt idx="19">
                  <c:v>15</c:v>
                </c:pt>
                <c:pt idx="20">
                  <c:v>8</c:v>
                </c:pt>
                <c:pt idx="21">
                  <c:v>7</c:v>
                </c:pt>
                <c:pt idx="22">
                  <c:v>11</c:v>
                </c:pt>
                <c:pt idx="23">
                  <c:v>5</c:v>
                </c:pt>
                <c:pt idx="24">
                  <c:v>11</c:v>
                </c:pt>
                <c:pt idx="25">
                  <c:v>14</c:v>
                </c:pt>
                <c:pt idx="26">
                  <c:v>4</c:v>
                </c:pt>
                <c:pt idx="27">
                  <c:v>4</c:v>
                </c:pt>
              </c:numCache>
            </c:numRef>
          </c:val>
          <c:smooth val="0"/>
          <c:extLst>
            <c:ext xmlns:c16="http://schemas.microsoft.com/office/drawing/2014/chart" uri="{C3380CC4-5D6E-409C-BE32-E72D297353CC}">
              <c16:uniqueId val="{00000005-6F6A-7443-8F17-EE281EFC7244}"/>
            </c:ext>
          </c:extLst>
        </c:ser>
        <c:ser>
          <c:idx val="4"/>
          <c:order val="3"/>
          <c:tx>
            <c:strRef>
              <c:f>Sheet1!$E$1</c:f>
              <c:strCache>
                <c:ptCount val="1"/>
                <c:pt idx="0">
                  <c:v>Fatalities (w/Flights)</c:v>
                </c:pt>
              </c:strCache>
            </c:strRef>
          </c:tx>
          <c:marker>
            <c:symbol val="none"/>
          </c:marker>
          <c:cat>
            <c:strRef>
              <c:f>Sheet1!$A$1:$A$29</c:f>
              <c:strCache>
                <c:ptCount val="29"/>
                <c:pt idx="0">
                  <c:v>Year</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pt idx="25">
                  <c:v>2018</c:v>
                </c:pt>
                <c:pt idx="26">
                  <c:v>2019</c:v>
                </c:pt>
                <c:pt idx="27">
                  <c:v>2020</c:v>
                </c:pt>
                <c:pt idx="28">
                  <c:v>2021</c:v>
                </c:pt>
              </c:strCache>
            </c:strRef>
          </c:cat>
          <c:val>
            <c:numRef>
              <c:f>Sheet1!$E$2:$E$29</c:f>
              <c:numCache>
                <c:formatCode>General</c:formatCode>
                <c:ptCount val="28"/>
                <c:pt idx="0">
                  <c:v>1342</c:v>
                </c:pt>
                <c:pt idx="1">
                  <c:v>1136</c:v>
                </c:pt>
                <c:pt idx="2">
                  <c:v>1769</c:v>
                </c:pt>
                <c:pt idx="3">
                  <c:v>1209</c:v>
                </c:pt>
                <c:pt idx="4">
                  <c:v>1221</c:v>
                </c:pt>
                <c:pt idx="5">
                  <c:v>618</c:v>
                </c:pt>
                <c:pt idx="6">
                  <c:v>1116</c:v>
                </c:pt>
                <c:pt idx="7">
                  <c:v>1104</c:v>
                </c:pt>
                <c:pt idx="8">
                  <c:v>1017</c:v>
                </c:pt>
                <c:pt idx="9">
                  <c:v>633</c:v>
                </c:pt>
                <c:pt idx="10">
                  <c:v>485</c:v>
                </c:pt>
                <c:pt idx="11">
                  <c:v>1015</c:v>
                </c:pt>
                <c:pt idx="12">
                  <c:v>852</c:v>
                </c:pt>
                <c:pt idx="13">
                  <c:v>694</c:v>
                </c:pt>
                <c:pt idx="14">
                  <c:v>523</c:v>
                </c:pt>
                <c:pt idx="15">
                  <c:v>677</c:v>
                </c:pt>
                <c:pt idx="16">
                  <c:v>795</c:v>
                </c:pt>
                <c:pt idx="17">
                  <c:v>473</c:v>
                </c:pt>
                <c:pt idx="18">
                  <c:v>395</c:v>
                </c:pt>
                <c:pt idx="19">
                  <c:v>224</c:v>
                </c:pt>
                <c:pt idx="20">
                  <c:v>925</c:v>
                </c:pt>
                <c:pt idx="21">
                  <c:v>493</c:v>
                </c:pt>
                <c:pt idx="22">
                  <c:v>288</c:v>
                </c:pt>
                <c:pt idx="23">
                  <c:v>31</c:v>
                </c:pt>
                <c:pt idx="24">
                  <c:v>542</c:v>
                </c:pt>
                <c:pt idx="25">
                  <c:v>269</c:v>
                </c:pt>
                <c:pt idx="26">
                  <c:v>297</c:v>
                </c:pt>
                <c:pt idx="27">
                  <c:v>104</c:v>
                </c:pt>
              </c:numCache>
            </c:numRef>
          </c:val>
          <c:smooth val="0"/>
          <c:extLst>
            <c:ext xmlns:c16="http://schemas.microsoft.com/office/drawing/2014/chart" uri="{C3380CC4-5D6E-409C-BE32-E72D297353CC}">
              <c16:uniqueId val="{00000006-6F6A-7443-8F17-EE281EFC7244}"/>
            </c:ext>
          </c:extLst>
        </c:ser>
        <c:dLbls>
          <c:showLegendKey val="0"/>
          <c:showVal val="0"/>
          <c:showCatName val="0"/>
          <c:showSerName val="0"/>
          <c:showPercent val="0"/>
          <c:showBubbleSize val="0"/>
        </c:dLbls>
        <c:smooth val="0"/>
        <c:axId val="570362672"/>
        <c:axId val="1"/>
      </c:lineChart>
      <c:catAx>
        <c:axId val="570362672"/>
        <c:scaling>
          <c:orientation val="minMax"/>
        </c:scaling>
        <c:delete val="0"/>
        <c:axPos val="b"/>
        <c:title>
          <c:tx>
            <c:rich>
              <a:bodyPr/>
              <a:lstStyle/>
              <a:p>
                <a:pPr>
                  <a:defRPr sz="1727" b="1" i="0" u="none" strike="noStrike" baseline="0">
                    <a:solidFill>
                      <a:srgbClr val="333399"/>
                    </a:solidFill>
                    <a:latin typeface="Calibri"/>
                    <a:ea typeface="Calibri"/>
                    <a:cs typeface="Calibri"/>
                  </a:defRPr>
                </a:pPr>
                <a:r>
                  <a:rPr lang="en-US" dirty="0"/>
                  <a:t>Year</a:t>
                </a:r>
              </a:p>
            </c:rich>
          </c:tx>
          <c:layout>
            <c:manualLayout>
              <c:xMode val="edge"/>
              <c:yMode val="edge"/>
              <c:x val="0.30047204259669902"/>
              <c:y val="0.91632653061224478"/>
            </c:manualLayout>
          </c:layout>
          <c:overlay val="0"/>
          <c:spPr>
            <a:noFill/>
            <a:ln w="24372">
              <a:noFill/>
            </a:ln>
          </c:spPr>
        </c:title>
        <c:numFmt formatCode="General" sourceLinked="1"/>
        <c:majorTickMark val="out"/>
        <c:minorTickMark val="none"/>
        <c:tickLblPos val="nextTo"/>
        <c:txPr>
          <a:bodyPr/>
          <a:lstStyle/>
          <a:p>
            <a:pPr>
              <a:defRPr sz="800" baseline="0"/>
            </a:pPr>
            <a:endParaRPr lang="en-US"/>
          </a:p>
        </c:txPr>
        <c:crossAx val="1"/>
        <c:crosses val="autoZero"/>
        <c:auto val="1"/>
        <c:lblAlgn val="ctr"/>
        <c:lblOffset val="100"/>
        <c:noMultiLvlLbl val="0"/>
      </c:catAx>
      <c:valAx>
        <c:axId val="1"/>
        <c:scaling>
          <c:orientation val="minMax"/>
          <c:max val="2000"/>
        </c:scaling>
        <c:delete val="0"/>
        <c:axPos val="l"/>
        <c:majorGridlines>
          <c:spPr>
            <a:ln w="3046">
              <a:solidFill>
                <a:srgbClr val="808080"/>
              </a:solidFill>
              <a:prstDash val="solid"/>
            </a:ln>
          </c:spPr>
        </c:majorGridlines>
        <c:title>
          <c:tx>
            <c:rich>
              <a:bodyPr/>
              <a:lstStyle/>
              <a:p>
                <a:pPr>
                  <a:defRPr sz="1727" b="1" i="0" u="none" strike="noStrike" baseline="0">
                    <a:solidFill>
                      <a:srgbClr val="333399"/>
                    </a:solidFill>
                    <a:latin typeface="Calibri"/>
                    <a:ea typeface="Calibri"/>
                    <a:cs typeface="Calibri"/>
                  </a:defRPr>
                </a:pPr>
                <a:r>
                  <a:rPr lang="en-US" dirty="0"/>
                  <a:t>Number of Incidents</a:t>
                </a:r>
              </a:p>
            </c:rich>
          </c:tx>
          <c:layout>
            <c:manualLayout>
              <c:xMode val="edge"/>
              <c:yMode val="edge"/>
              <c:x val="0"/>
              <c:y val="0.18789865552520221"/>
            </c:manualLayout>
          </c:layout>
          <c:overlay val="0"/>
          <c:spPr>
            <a:noFill/>
            <a:ln w="24372">
              <a:noFill/>
            </a:ln>
          </c:spPr>
        </c:title>
        <c:numFmt formatCode="General" sourceLinked="1"/>
        <c:majorTickMark val="out"/>
        <c:minorTickMark val="none"/>
        <c:tickLblPos val="nextTo"/>
        <c:spPr>
          <a:ln w="3046">
            <a:solidFill>
              <a:srgbClr val="808080"/>
            </a:solidFill>
            <a:prstDash val="solid"/>
          </a:ln>
        </c:spPr>
        <c:txPr>
          <a:bodyPr rot="0" vert="horz"/>
          <a:lstStyle/>
          <a:p>
            <a:pPr>
              <a:defRPr sz="1727" b="0" i="0" u="none" strike="noStrike" baseline="0">
                <a:solidFill>
                  <a:srgbClr val="000000"/>
                </a:solidFill>
                <a:latin typeface="Calibri"/>
                <a:ea typeface="Calibri"/>
                <a:cs typeface="Calibri"/>
              </a:defRPr>
            </a:pPr>
            <a:endParaRPr lang="en-US"/>
          </a:p>
        </c:txPr>
        <c:crossAx val="570362672"/>
        <c:crosses val="autoZero"/>
        <c:crossBetween val="between"/>
      </c:valAx>
      <c:spPr>
        <a:noFill/>
        <a:ln w="24372">
          <a:noFill/>
        </a:ln>
      </c:spPr>
    </c:plotArea>
    <c:legend>
      <c:legendPos val="r"/>
      <c:layout>
        <c:manualLayout>
          <c:xMode val="edge"/>
          <c:yMode val="edge"/>
          <c:x val="0.82484139103185461"/>
          <c:y val="0.38369703787026621"/>
          <c:w val="0.17515862604901086"/>
          <c:h val="0.34237745770308875"/>
        </c:manualLayout>
      </c:layout>
      <c:overlay val="0"/>
      <c:spPr>
        <a:noFill/>
        <a:ln w="24372">
          <a:noFill/>
        </a:ln>
      </c:spPr>
      <c:txPr>
        <a:bodyPr/>
        <a:lstStyle/>
        <a:p>
          <a:pPr>
            <a:defRPr sz="1588" b="0" i="0" u="none" strike="noStrike" baseline="0">
              <a:solidFill>
                <a:srgbClr val="000000"/>
              </a:solidFill>
              <a:latin typeface="Calibri"/>
              <a:ea typeface="Calibri"/>
              <a:cs typeface="Calibri"/>
            </a:defRPr>
          </a:pPr>
          <a:endParaRPr lang="en-US"/>
        </a:p>
      </c:txPr>
    </c:legend>
    <c:plotVisOnly val="1"/>
    <c:dispBlanksAs val="gap"/>
    <c:showDLblsOverMax val="0"/>
  </c:chart>
  <c:spPr>
    <a:noFill/>
    <a:ln>
      <a:noFill/>
    </a:ln>
  </c:spPr>
  <c:txPr>
    <a:bodyPr/>
    <a:lstStyle/>
    <a:p>
      <a:pPr>
        <a:defRPr sz="1727" b="0" i="0" u="none" strike="noStrike" baseline="0">
          <a:solidFill>
            <a:srgbClr val="000000"/>
          </a:solidFill>
          <a:latin typeface="Calibri"/>
          <a:ea typeface="Calibri"/>
          <a:cs typeface="Calibri"/>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20133F-846A-8E40-B54F-03AE7BD31F7B}" type="doc">
      <dgm:prSet loTypeId="urn:microsoft.com/office/officeart/2005/8/layout/process1" loCatId="" qsTypeId="urn:microsoft.com/office/officeart/2005/8/quickstyle/simple1" qsCatId="simple" csTypeId="urn:microsoft.com/office/officeart/2005/8/colors/accent1_2" csCatId="accent1" phldr="1"/>
      <dgm:spPr/>
    </dgm:pt>
    <dgm:pt modelId="{FD7D880F-F7D2-B844-8C77-34E657102EE1}">
      <dgm:prSet phldrT="[Text]"/>
      <dgm:spPr>
        <a:ln>
          <a:solidFill>
            <a:schemeClr val="tx1"/>
          </a:solidFill>
        </a:ln>
      </dgm:spPr>
      <dgm:t>
        <a:bodyPr/>
        <a:lstStyle/>
        <a:p>
          <a:r>
            <a:rPr lang="en-US" dirty="0">
              <a:solidFill>
                <a:schemeClr val="tx1"/>
              </a:solidFill>
            </a:rPr>
            <a:t>Aviation Accidents (1,469)</a:t>
          </a:r>
        </a:p>
      </dgm:t>
    </dgm:pt>
    <dgm:pt modelId="{5AD64A69-24B0-614E-B17C-5AD43BA79655}" type="parTrans" cxnId="{4C4B7F90-D184-0246-8046-F834C06E1F6B}">
      <dgm:prSet/>
      <dgm:spPr/>
      <dgm:t>
        <a:bodyPr/>
        <a:lstStyle/>
        <a:p>
          <a:endParaRPr lang="en-US"/>
        </a:p>
      </dgm:t>
    </dgm:pt>
    <dgm:pt modelId="{6E64FFC8-5044-A740-8F47-CE30832544FD}" type="sibTrans" cxnId="{4C4B7F90-D184-0246-8046-F834C06E1F6B}">
      <dgm:prSet/>
      <dgm:spPr/>
      <dgm:t>
        <a:bodyPr/>
        <a:lstStyle/>
        <a:p>
          <a:endParaRPr lang="en-US"/>
        </a:p>
      </dgm:t>
    </dgm:pt>
    <dgm:pt modelId="{4833C96A-3F7F-5D45-A5A4-78AFD0C1917B}">
      <dgm:prSet phldrT="[Text]"/>
      <dgm:spPr>
        <a:ln>
          <a:solidFill>
            <a:schemeClr val="tx1"/>
          </a:solidFill>
        </a:ln>
      </dgm:spPr>
      <dgm:t>
        <a:bodyPr/>
        <a:lstStyle/>
        <a:p>
          <a:r>
            <a:rPr lang="en-US" dirty="0">
              <a:solidFill>
                <a:schemeClr val="tx1"/>
              </a:solidFill>
            </a:rPr>
            <a:t>Aviation Fatalities (42,499)</a:t>
          </a:r>
        </a:p>
      </dgm:t>
    </dgm:pt>
    <dgm:pt modelId="{19D5C2C1-E5BF-8847-8B29-E30C833963C6}" type="parTrans" cxnId="{CE4A145F-6FA4-F340-8885-BD63C66348ED}">
      <dgm:prSet/>
      <dgm:spPr/>
      <dgm:t>
        <a:bodyPr/>
        <a:lstStyle/>
        <a:p>
          <a:endParaRPr lang="en-US"/>
        </a:p>
      </dgm:t>
    </dgm:pt>
    <dgm:pt modelId="{DE017078-E922-CE42-8CF2-E355AD582F39}" type="sibTrans" cxnId="{CE4A145F-6FA4-F340-8885-BD63C66348ED}">
      <dgm:prSet/>
      <dgm:spPr/>
      <dgm:t>
        <a:bodyPr/>
        <a:lstStyle/>
        <a:p>
          <a:endParaRPr lang="en-US"/>
        </a:p>
      </dgm:t>
    </dgm:pt>
    <dgm:pt modelId="{ED6A1EC7-42FD-9642-9BD9-533BECBEC786}">
      <dgm:prSet phldrT="[Text]"/>
      <dgm:spPr>
        <a:ln>
          <a:solidFill>
            <a:schemeClr val="tx1"/>
          </a:solidFill>
        </a:ln>
      </dgm:spPr>
      <dgm:t>
        <a:bodyPr/>
        <a:lstStyle/>
        <a:p>
          <a:r>
            <a:rPr lang="en-US" dirty="0">
              <a:solidFill>
                <a:schemeClr val="tx1"/>
              </a:solidFill>
            </a:rPr>
            <a:t>Motor Vehicle Crashes (989,851)</a:t>
          </a:r>
        </a:p>
      </dgm:t>
    </dgm:pt>
    <dgm:pt modelId="{A7E2D8C3-7D21-5D4E-84AD-3BB7EC80FC90}" type="parTrans" cxnId="{BC222165-72D2-C744-95A6-062A223D38C2}">
      <dgm:prSet/>
      <dgm:spPr/>
      <dgm:t>
        <a:bodyPr/>
        <a:lstStyle/>
        <a:p>
          <a:endParaRPr lang="en-US"/>
        </a:p>
      </dgm:t>
    </dgm:pt>
    <dgm:pt modelId="{F78B4AD4-2FB7-7D49-BB1C-8C800DC2B6A9}" type="sibTrans" cxnId="{BC222165-72D2-C744-95A6-062A223D38C2}">
      <dgm:prSet/>
      <dgm:spPr/>
      <dgm:t>
        <a:bodyPr/>
        <a:lstStyle/>
        <a:p>
          <a:endParaRPr lang="en-US"/>
        </a:p>
      </dgm:t>
    </dgm:pt>
    <dgm:pt modelId="{1504A711-625B-8E4E-B345-55BE004B39EC}">
      <dgm:prSet/>
      <dgm:spPr>
        <a:ln>
          <a:solidFill>
            <a:schemeClr val="tx1"/>
          </a:solidFill>
        </a:ln>
      </dgm:spPr>
      <dgm:t>
        <a:bodyPr/>
        <a:lstStyle/>
        <a:p>
          <a:r>
            <a:rPr lang="en-US" dirty="0">
              <a:solidFill>
                <a:schemeClr val="tx1"/>
              </a:solidFill>
            </a:rPr>
            <a:t>Motor Vehicle Fatalities (1,087,157)</a:t>
          </a:r>
        </a:p>
      </dgm:t>
    </dgm:pt>
    <dgm:pt modelId="{5892E2D0-6B49-E84A-8D6D-665C4834FCAD}" type="parTrans" cxnId="{8002D0E0-66D8-5E49-9B86-3F7E951CC9D0}">
      <dgm:prSet/>
      <dgm:spPr/>
      <dgm:t>
        <a:bodyPr/>
        <a:lstStyle/>
        <a:p>
          <a:endParaRPr lang="en-US"/>
        </a:p>
      </dgm:t>
    </dgm:pt>
    <dgm:pt modelId="{88BE2176-5FE4-8D49-8C07-137B0E973B61}" type="sibTrans" cxnId="{8002D0E0-66D8-5E49-9B86-3F7E951CC9D0}">
      <dgm:prSet/>
      <dgm:spPr/>
      <dgm:t>
        <a:bodyPr/>
        <a:lstStyle/>
        <a:p>
          <a:endParaRPr lang="en-US"/>
        </a:p>
      </dgm:t>
    </dgm:pt>
    <dgm:pt modelId="{D3BFB0EA-552F-5345-A737-1CF35E6F6C15}" type="pres">
      <dgm:prSet presAssocID="{5820133F-846A-8E40-B54F-03AE7BD31F7B}" presName="Name0" presStyleCnt="0">
        <dgm:presLayoutVars>
          <dgm:dir/>
          <dgm:resizeHandles val="exact"/>
        </dgm:presLayoutVars>
      </dgm:prSet>
      <dgm:spPr/>
    </dgm:pt>
    <dgm:pt modelId="{3F09EB0D-E198-5843-9CF8-94188979FE58}" type="pres">
      <dgm:prSet presAssocID="{FD7D880F-F7D2-B844-8C77-34E657102EE1}" presName="node" presStyleLbl="node1" presStyleIdx="0" presStyleCnt="4">
        <dgm:presLayoutVars>
          <dgm:bulletEnabled val="1"/>
        </dgm:presLayoutVars>
      </dgm:prSet>
      <dgm:spPr/>
    </dgm:pt>
    <dgm:pt modelId="{58AFC791-6172-9B46-80D5-238264F583D4}" type="pres">
      <dgm:prSet presAssocID="{6E64FFC8-5044-A740-8F47-CE30832544FD}" presName="sibTrans" presStyleLbl="sibTrans2D1" presStyleIdx="0" presStyleCnt="3"/>
      <dgm:spPr/>
    </dgm:pt>
    <dgm:pt modelId="{845B3250-1BF4-324F-BE93-CC2D23501EDD}" type="pres">
      <dgm:prSet presAssocID="{6E64FFC8-5044-A740-8F47-CE30832544FD}" presName="connectorText" presStyleLbl="sibTrans2D1" presStyleIdx="0" presStyleCnt="3"/>
      <dgm:spPr/>
    </dgm:pt>
    <dgm:pt modelId="{BE7923CB-DB88-0842-A53E-E4DD3217D68C}" type="pres">
      <dgm:prSet presAssocID="{4833C96A-3F7F-5D45-A5A4-78AFD0C1917B}" presName="node" presStyleLbl="node1" presStyleIdx="1" presStyleCnt="4">
        <dgm:presLayoutVars>
          <dgm:bulletEnabled val="1"/>
        </dgm:presLayoutVars>
      </dgm:prSet>
      <dgm:spPr/>
    </dgm:pt>
    <dgm:pt modelId="{1634F660-F8C9-1140-8702-7D896443B6EE}" type="pres">
      <dgm:prSet presAssocID="{DE017078-E922-CE42-8CF2-E355AD582F39}" presName="sibTrans" presStyleLbl="sibTrans2D1" presStyleIdx="1" presStyleCnt="3"/>
      <dgm:spPr/>
    </dgm:pt>
    <dgm:pt modelId="{CC8ED767-4E79-654B-8605-135DCBFBB025}" type="pres">
      <dgm:prSet presAssocID="{DE017078-E922-CE42-8CF2-E355AD582F39}" presName="connectorText" presStyleLbl="sibTrans2D1" presStyleIdx="1" presStyleCnt="3"/>
      <dgm:spPr/>
    </dgm:pt>
    <dgm:pt modelId="{079078D1-4254-4A45-B524-93E2FBDB46F7}" type="pres">
      <dgm:prSet presAssocID="{ED6A1EC7-42FD-9642-9BD9-533BECBEC786}" presName="node" presStyleLbl="node1" presStyleIdx="2" presStyleCnt="4">
        <dgm:presLayoutVars>
          <dgm:bulletEnabled val="1"/>
        </dgm:presLayoutVars>
      </dgm:prSet>
      <dgm:spPr/>
    </dgm:pt>
    <dgm:pt modelId="{E7C377C7-7B65-6C43-8F1D-4150E671547E}" type="pres">
      <dgm:prSet presAssocID="{F78B4AD4-2FB7-7D49-BB1C-8C800DC2B6A9}" presName="sibTrans" presStyleLbl="sibTrans2D1" presStyleIdx="2" presStyleCnt="3"/>
      <dgm:spPr/>
    </dgm:pt>
    <dgm:pt modelId="{73995D44-6BF8-E842-8074-0E232BA4E436}" type="pres">
      <dgm:prSet presAssocID="{F78B4AD4-2FB7-7D49-BB1C-8C800DC2B6A9}" presName="connectorText" presStyleLbl="sibTrans2D1" presStyleIdx="2" presStyleCnt="3"/>
      <dgm:spPr/>
    </dgm:pt>
    <dgm:pt modelId="{6CAB5DF4-2EC7-F447-98FB-F78624726F25}" type="pres">
      <dgm:prSet presAssocID="{1504A711-625B-8E4E-B345-55BE004B39EC}" presName="node" presStyleLbl="node1" presStyleIdx="3" presStyleCnt="4">
        <dgm:presLayoutVars>
          <dgm:bulletEnabled val="1"/>
        </dgm:presLayoutVars>
      </dgm:prSet>
      <dgm:spPr/>
    </dgm:pt>
  </dgm:ptLst>
  <dgm:cxnLst>
    <dgm:cxn modelId="{F8C2FB03-E6D7-B545-89D1-0FD061E1DBA0}" type="presOf" srcId="{6E64FFC8-5044-A740-8F47-CE30832544FD}" destId="{845B3250-1BF4-324F-BE93-CC2D23501EDD}" srcOrd="1" destOrd="0" presId="urn:microsoft.com/office/officeart/2005/8/layout/process1"/>
    <dgm:cxn modelId="{E961F610-B370-ED4C-9F11-2537411AAEB6}" type="presOf" srcId="{F78B4AD4-2FB7-7D49-BB1C-8C800DC2B6A9}" destId="{E7C377C7-7B65-6C43-8F1D-4150E671547E}" srcOrd="0" destOrd="0" presId="urn:microsoft.com/office/officeart/2005/8/layout/process1"/>
    <dgm:cxn modelId="{CE4A145F-6FA4-F340-8885-BD63C66348ED}" srcId="{5820133F-846A-8E40-B54F-03AE7BD31F7B}" destId="{4833C96A-3F7F-5D45-A5A4-78AFD0C1917B}" srcOrd="1" destOrd="0" parTransId="{19D5C2C1-E5BF-8847-8B29-E30C833963C6}" sibTransId="{DE017078-E922-CE42-8CF2-E355AD582F39}"/>
    <dgm:cxn modelId="{CA6D805F-D92D-EE4A-97BC-D055E73E30DB}" type="presOf" srcId="{1504A711-625B-8E4E-B345-55BE004B39EC}" destId="{6CAB5DF4-2EC7-F447-98FB-F78624726F25}" srcOrd="0" destOrd="0" presId="urn:microsoft.com/office/officeart/2005/8/layout/process1"/>
    <dgm:cxn modelId="{BC222165-72D2-C744-95A6-062A223D38C2}" srcId="{5820133F-846A-8E40-B54F-03AE7BD31F7B}" destId="{ED6A1EC7-42FD-9642-9BD9-533BECBEC786}" srcOrd="2" destOrd="0" parTransId="{A7E2D8C3-7D21-5D4E-84AD-3BB7EC80FC90}" sibTransId="{F78B4AD4-2FB7-7D49-BB1C-8C800DC2B6A9}"/>
    <dgm:cxn modelId="{E5FB8488-C662-244F-BAB7-E6DE969A5B34}" type="presOf" srcId="{F78B4AD4-2FB7-7D49-BB1C-8C800DC2B6A9}" destId="{73995D44-6BF8-E842-8074-0E232BA4E436}" srcOrd="1" destOrd="0" presId="urn:microsoft.com/office/officeart/2005/8/layout/process1"/>
    <dgm:cxn modelId="{4C4B7F90-D184-0246-8046-F834C06E1F6B}" srcId="{5820133F-846A-8E40-B54F-03AE7BD31F7B}" destId="{FD7D880F-F7D2-B844-8C77-34E657102EE1}" srcOrd="0" destOrd="0" parTransId="{5AD64A69-24B0-614E-B17C-5AD43BA79655}" sibTransId="{6E64FFC8-5044-A740-8F47-CE30832544FD}"/>
    <dgm:cxn modelId="{463A1CA8-9A26-B444-8E7D-7ACA4E8DCC97}" type="presOf" srcId="{DE017078-E922-CE42-8CF2-E355AD582F39}" destId="{1634F660-F8C9-1140-8702-7D896443B6EE}" srcOrd="0" destOrd="0" presId="urn:microsoft.com/office/officeart/2005/8/layout/process1"/>
    <dgm:cxn modelId="{44C189B1-170B-1347-8F60-E7912276D4F8}" type="presOf" srcId="{5820133F-846A-8E40-B54F-03AE7BD31F7B}" destId="{D3BFB0EA-552F-5345-A737-1CF35E6F6C15}" srcOrd="0" destOrd="0" presId="urn:microsoft.com/office/officeart/2005/8/layout/process1"/>
    <dgm:cxn modelId="{3D06E3BA-1C86-2F42-8347-1759F211484E}" type="presOf" srcId="{DE017078-E922-CE42-8CF2-E355AD582F39}" destId="{CC8ED767-4E79-654B-8605-135DCBFBB025}" srcOrd="1" destOrd="0" presId="urn:microsoft.com/office/officeart/2005/8/layout/process1"/>
    <dgm:cxn modelId="{383075C1-DAFF-D447-A223-5F6C6EC53BF0}" type="presOf" srcId="{ED6A1EC7-42FD-9642-9BD9-533BECBEC786}" destId="{079078D1-4254-4A45-B524-93E2FBDB46F7}" srcOrd="0" destOrd="0" presId="urn:microsoft.com/office/officeart/2005/8/layout/process1"/>
    <dgm:cxn modelId="{8430EDC3-84E1-4C42-995F-13A413853093}" type="presOf" srcId="{FD7D880F-F7D2-B844-8C77-34E657102EE1}" destId="{3F09EB0D-E198-5843-9CF8-94188979FE58}" srcOrd="0" destOrd="0" presId="urn:microsoft.com/office/officeart/2005/8/layout/process1"/>
    <dgm:cxn modelId="{613774D3-AD26-8842-ABE9-C4B464C06202}" type="presOf" srcId="{4833C96A-3F7F-5D45-A5A4-78AFD0C1917B}" destId="{BE7923CB-DB88-0842-A53E-E4DD3217D68C}" srcOrd="0" destOrd="0" presId="urn:microsoft.com/office/officeart/2005/8/layout/process1"/>
    <dgm:cxn modelId="{8002D0E0-66D8-5E49-9B86-3F7E951CC9D0}" srcId="{5820133F-846A-8E40-B54F-03AE7BD31F7B}" destId="{1504A711-625B-8E4E-B345-55BE004B39EC}" srcOrd="3" destOrd="0" parTransId="{5892E2D0-6B49-E84A-8D6D-665C4834FCAD}" sibTransId="{88BE2176-5FE4-8D49-8C07-137B0E973B61}"/>
    <dgm:cxn modelId="{B7B5EDEF-ED45-6D4B-A8E8-CC22208539E5}" type="presOf" srcId="{6E64FFC8-5044-A740-8F47-CE30832544FD}" destId="{58AFC791-6172-9B46-80D5-238264F583D4}" srcOrd="0" destOrd="0" presId="urn:microsoft.com/office/officeart/2005/8/layout/process1"/>
    <dgm:cxn modelId="{09A7C27B-6581-6B43-B8F9-8E27715ADF2A}" type="presParOf" srcId="{D3BFB0EA-552F-5345-A737-1CF35E6F6C15}" destId="{3F09EB0D-E198-5843-9CF8-94188979FE58}" srcOrd="0" destOrd="0" presId="urn:microsoft.com/office/officeart/2005/8/layout/process1"/>
    <dgm:cxn modelId="{F3B9FFA6-5087-1E48-B3C7-22B629DE9A11}" type="presParOf" srcId="{D3BFB0EA-552F-5345-A737-1CF35E6F6C15}" destId="{58AFC791-6172-9B46-80D5-238264F583D4}" srcOrd="1" destOrd="0" presId="urn:microsoft.com/office/officeart/2005/8/layout/process1"/>
    <dgm:cxn modelId="{639711AD-1B02-3C4B-9C12-F7B86024355F}" type="presParOf" srcId="{58AFC791-6172-9B46-80D5-238264F583D4}" destId="{845B3250-1BF4-324F-BE93-CC2D23501EDD}" srcOrd="0" destOrd="0" presId="urn:microsoft.com/office/officeart/2005/8/layout/process1"/>
    <dgm:cxn modelId="{1F952F83-3D9A-8D48-B805-2E6C5C766888}" type="presParOf" srcId="{D3BFB0EA-552F-5345-A737-1CF35E6F6C15}" destId="{BE7923CB-DB88-0842-A53E-E4DD3217D68C}" srcOrd="2" destOrd="0" presId="urn:microsoft.com/office/officeart/2005/8/layout/process1"/>
    <dgm:cxn modelId="{1504984F-DDDD-6D40-9330-C01EBA8567D5}" type="presParOf" srcId="{D3BFB0EA-552F-5345-A737-1CF35E6F6C15}" destId="{1634F660-F8C9-1140-8702-7D896443B6EE}" srcOrd="3" destOrd="0" presId="urn:microsoft.com/office/officeart/2005/8/layout/process1"/>
    <dgm:cxn modelId="{C18518C8-33BD-F542-8802-CDCFCF798AAD}" type="presParOf" srcId="{1634F660-F8C9-1140-8702-7D896443B6EE}" destId="{CC8ED767-4E79-654B-8605-135DCBFBB025}" srcOrd="0" destOrd="0" presId="urn:microsoft.com/office/officeart/2005/8/layout/process1"/>
    <dgm:cxn modelId="{781AA3AA-8DD0-BB46-B0D0-8531143EDB5C}" type="presParOf" srcId="{D3BFB0EA-552F-5345-A737-1CF35E6F6C15}" destId="{079078D1-4254-4A45-B524-93E2FBDB46F7}" srcOrd="4" destOrd="0" presId="urn:microsoft.com/office/officeart/2005/8/layout/process1"/>
    <dgm:cxn modelId="{99517FC4-C256-6D41-B794-3EF6185F2BDB}" type="presParOf" srcId="{D3BFB0EA-552F-5345-A737-1CF35E6F6C15}" destId="{E7C377C7-7B65-6C43-8F1D-4150E671547E}" srcOrd="5" destOrd="0" presId="urn:microsoft.com/office/officeart/2005/8/layout/process1"/>
    <dgm:cxn modelId="{DEE1DEB8-B7C6-8142-A17C-E1EBF1F0E9D2}" type="presParOf" srcId="{E7C377C7-7B65-6C43-8F1D-4150E671547E}" destId="{73995D44-6BF8-E842-8074-0E232BA4E436}" srcOrd="0" destOrd="0" presId="urn:microsoft.com/office/officeart/2005/8/layout/process1"/>
    <dgm:cxn modelId="{6888A375-0F8D-7E48-B808-B3713C5B21C0}" type="presParOf" srcId="{D3BFB0EA-552F-5345-A737-1CF35E6F6C15}" destId="{6CAB5DF4-2EC7-F447-98FB-F78624726F25}" srcOrd="6"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9EB0D-E198-5843-9CF8-94188979FE58}">
      <dsp:nvSpPr>
        <dsp:cNvPr id="0" name=""/>
        <dsp:cNvSpPr/>
      </dsp:nvSpPr>
      <dsp:spPr>
        <a:xfrm>
          <a:off x="3477" y="1152576"/>
          <a:ext cx="1520509" cy="955069"/>
        </a:xfrm>
        <a:prstGeom prst="roundRect">
          <a:avLst>
            <a:gd name="adj" fmla="val 10000"/>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Aviation Accidents (1,469)</a:t>
          </a:r>
        </a:p>
      </dsp:txBody>
      <dsp:txXfrm>
        <a:off x="31450" y="1180549"/>
        <a:ext cx="1464563" cy="899123"/>
      </dsp:txXfrm>
    </dsp:sp>
    <dsp:sp modelId="{58AFC791-6172-9B46-80D5-238264F583D4}">
      <dsp:nvSpPr>
        <dsp:cNvPr id="0" name=""/>
        <dsp:cNvSpPr/>
      </dsp:nvSpPr>
      <dsp:spPr>
        <a:xfrm>
          <a:off x="1676037" y="1441568"/>
          <a:ext cx="322347" cy="3770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76037" y="1516985"/>
        <a:ext cx="225643" cy="226252"/>
      </dsp:txXfrm>
    </dsp:sp>
    <dsp:sp modelId="{BE7923CB-DB88-0842-A53E-E4DD3217D68C}">
      <dsp:nvSpPr>
        <dsp:cNvPr id="0" name=""/>
        <dsp:cNvSpPr/>
      </dsp:nvSpPr>
      <dsp:spPr>
        <a:xfrm>
          <a:off x="2132190" y="1152576"/>
          <a:ext cx="1520509" cy="955069"/>
        </a:xfrm>
        <a:prstGeom prst="roundRect">
          <a:avLst>
            <a:gd name="adj" fmla="val 10000"/>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Aviation Fatalities (42,499)</a:t>
          </a:r>
        </a:p>
      </dsp:txBody>
      <dsp:txXfrm>
        <a:off x="2160163" y="1180549"/>
        <a:ext cx="1464563" cy="899123"/>
      </dsp:txXfrm>
    </dsp:sp>
    <dsp:sp modelId="{1634F660-F8C9-1140-8702-7D896443B6EE}">
      <dsp:nvSpPr>
        <dsp:cNvPr id="0" name=""/>
        <dsp:cNvSpPr/>
      </dsp:nvSpPr>
      <dsp:spPr>
        <a:xfrm>
          <a:off x="3804751" y="1441568"/>
          <a:ext cx="322347" cy="3770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804751" y="1516985"/>
        <a:ext cx="225643" cy="226252"/>
      </dsp:txXfrm>
    </dsp:sp>
    <dsp:sp modelId="{079078D1-4254-4A45-B524-93E2FBDB46F7}">
      <dsp:nvSpPr>
        <dsp:cNvPr id="0" name=""/>
        <dsp:cNvSpPr/>
      </dsp:nvSpPr>
      <dsp:spPr>
        <a:xfrm>
          <a:off x="4260903" y="1152576"/>
          <a:ext cx="1520509" cy="955069"/>
        </a:xfrm>
        <a:prstGeom prst="roundRect">
          <a:avLst>
            <a:gd name="adj" fmla="val 10000"/>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Motor Vehicle Crashes (989,851)</a:t>
          </a:r>
        </a:p>
      </dsp:txBody>
      <dsp:txXfrm>
        <a:off x="4288876" y="1180549"/>
        <a:ext cx="1464563" cy="899123"/>
      </dsp:txXfrm>
    </dsp:sp>
    <dsp:sp modelId="{E7C377C7-7B65-6C43-8F1D-4150E671547E}">
      <dsp:nvSpPr>
        <dsp:cNvPr id="0" name=""/>
        <dsp:cNvSpPr/>
      </dsp:nvSpPr>
      <dsp:spPr>
        <a:xfrm>
          <a:off x="5933464" y="1441568"/>
          <a:ext cx="322347" cy="3770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933464" y="1516985"/>
        <a:ext cx="225643" cy="226252"/>
      </dsp:txXfrm>
    </dsp:sp>
    <dsp:sp modelId="{6CAB5DF4-2EC7-F447-98FB-F78624726F25}">
      <dsp:nvSpPr>
        <dsp:cNvPr id="0" name=""/>
        <dsp:cNvSpPr/>
      </dsp:nvSpPr>
      <dsp:spPr>
        <a:xfrm>
          <a:off x="6389616" y="1152576"/>
          <a:ext cx="1520509" cy="955069"/>
        </a:xfrm>
        <a:prstGeom prst="roundRect">
          <a:avLst>
            <a:gd name="adj" fmla="val 10000"/>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Motor Vehicle Fatalities (1,087,157)</a:t>
          </a:r>
        </a:p>
      </dsp:txBody>
      <dsp:txXfrm>
        <a:off x="6417589" y="1180549"/>
        <a:ext cx="1464563" cy="8991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C391B4-0801-A34D-B73B-BC5D36B0A92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806550B-F4A7-D54E-A104-F732A6D85272}"/>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7F11CB1-B740-AA4B-A0CE-1E95D86232C8}" type="datetimeFigureOut">
              <a:rPr lang="en-US" altLang="en-US"/>
              <a:pPr>
                <a:defRPr/>
              </a:pPr>
              <a:t>2/16/24</a:t>
            </a:fld>
            <a:endParaRPr lang="en-US" altLang="en-US"/>
          </a:p>
        </p:txBody>
      </p:sp>
      <p:sp>
        <p:nvSpPr>
          <p:cNvPr id="4" name="Slide Image Placeholder 3">
            <a:extLst>
              <a:ext uri="{FF2B5EF4-FFF2-40B4-BE49-F238E27FC236}">
                <a16:creationId xmlns:a16="http://schemas.microsoft.com/office/drawing/2014/main" id="{A3B8DB5E-40A2-FC4C-9384-FB637303129E}"/>
              </a:ext>
            </a:extLst>
          </p:cNvPr>
          <p:cNvSpPr>
            <a:spLocks noGrp="1" noRot="1" noChangeAspect="1"/>
          </p:cNvSpPr>
          <p:nvPr>
            <p:ph type="sldImg" idx="2"/>
          </p:nvPr>
        </p:nvSpPr>
        <p:spPr>
          <a:xfrm>
            <a:off x="2857500" y="685800"/>
            <a:ext cx="1143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C766145-EC40-EA4C-806F-7937E2EB69F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CDDEFDC-9400-E64E-AD53-8534AAA4D78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54AC8506-A4B3-6D4E-8186-6661262A74A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74E4DE07-583A-6147-AADA-22C46F6FAD2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2BB44040-1DE1-CF37-3920-1166F4E3D1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Notes Placeholder 2">
            <a:extLst>
              <a:ext uri="{FF2B5EF4-FFF2-40B4-BE49-F238E27FC236}">
                <a16:creationId xmlns:a16="http://schemas.microsoft.com/office/drawing/2014/main" id="{6D1DFEA5-76E8-EECD-075E-E0248CD8741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panose="020B0600070205080204" pitchFamily="34" charset="-128"/>
            </a:endParaRPr>
          </a:p>
        </p:txBody>
      </p:sp>
      <p:sp>
        <p:nvSpPr>
          <p:cNvPr id="30723" name="Slide Number Placeholder 3">
            <a:extLst>
              <a:ext uri="{FF2B5EF4-FFF2-40B4-BE49-F238E27FC236}">
                <a16:creationId xmlns:a16="http://schemas.microsoft.com/office/drawing/2014/main" id="{5A13ECCF-A98A-CC55-032E-A0629066FF4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panose="020F0502020204030204" pitchFamily="34" charset="0"/>
                <a:ea typeface="ＭＳ Ｐゴシック" panose="020B0600070205080204" pitchFamily="34" charset="-128"/>
              </a:defRPr>
            </a:lvl1pPr>
            <a:lvl2pPr marL="742950" indent="-285750">
              <a:defRPr sz="2400">
                <a:solidFill>
                  <a:schemeClr val="tx1"/>
                </a:solidFill>
                <a:latin typeface="Calibri" panose="020F0502020204030204" pitchFamily="34" charset="0"/>
                <a:ea typeface="ＭＳ Ｐゴシック" panose="020B0600070205080204" pitchFamily="34" charset="-128"/>
              </a:defRPr>
            </a:lvl2pPr>
            <a:lvl3pPr marL="1143000" indent="-228600">
              <a:defRPr sz="2400">
                <a:solidFill>
                  <a:schemeClr val="tx1"/>
                </a:solidFill>
                <a:latin typeface="Calibri" panose="020F0502020204030204" pitchFamily="34" charset="0"/>
                <a:ea typeface="ＭＳ Ｐゴシック" panose="020B0600070205080204" pitchFamily="34" charset="-128"/>
              </a:defRPr>
            </a:lvl3pPr>
            <a:lvl4pPr marL="1600200" indent="-228600">
              <a:defRPr sz="2400">
                <a:solidFill>
                  <a:schemeClr val="tx1"/>
                </a:solidFill>
                <a:latin typeface="Calibri" panose="020F0502020204030204" pitchFamily="34" charset="0"/>
                <a:ea typeface="ＭＳ Ｐゴシック" panose="020B0600070205080204" pitchFamily="34" charset="-128"/>
              </a:defRPr>
            </a:lvl4pPr>
            <a:lvl5pPr marL="2057400" indent="-228600">
              <a:defRPr sz="24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fld id="{D6625A9F-7B9A-F54B-9464-3CA212E82E2B}" type="slidenum">
              <a:rPr lang="en-US" altLang="en-US" sz="1200"/>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521702"/>
            <a:ext cx="7772400" cy="5880100"/>
          </a:xfrm>
        </p:spPr>
        <p:txBody>
          <a:bodyPr/>
          <a:lstStyle/>
          <a:p>
            <a:r>
              <a:rPr lang="en-US"/>
              <a:t>Click to edit Master title style</a:t>
            </a:r>
          </a:p>
        </p:txBody>
      </p:sp>
      <p:sp>
        <p:nvSpPr>
          <p:cNvPr id="3" name="Subtitle 2"/>
          <p:cNvSpPr>
            <a:spLocks noGrp="1"/>
          </p:cNvSpPr>
          <p:nvPr>
            <p:ph type="subTitle" idx="1"/>
          </p:nvPr>
        </p:nvSpPr>
        <p:spPr>
          <a:xfrm>
            <a:off x="1371600" y="15544800"/>
            <a:ext cx="6400800" cy="7010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C02827B5-B47E-DDD5-6996-59DE907E4927}"/>
              </a:ext>
            </a:extLst>
          </p:cNvPr>
          <p:cNvSpPr>
            <a:spLocks noGrp="1"/>
          </p:cNvSpPr>
          <p:nvPr>
            <p:ph type="dt" sz="half" idx="10"/>
          </p:nvPr>
        </p:nvSpPr>
        <p:spPr/>
        <p:txBody>
          <a:bodyPr/>
          <a:lstStyle>
            <a:lvl1pPr>
              <a:defRPr/>
            </a:lvl1pPr>
          </a:lstStyle>
          <a:p>
            <a:pPr>
              <a:defRPr/>
            </a:pPr>
            <a:fld id="{C294401D-3A59-314A-8038-8567B5A56064}" type="datetimeFigureOut">
              <a:rPr lang="en-US" altLang="en-US"/>
              <a:pPr>
                <a:defRPr/>
              </a:pPr>
              <a:t>2/16/24</a:t>
            </a:fld>
            <a:endParaRPr lang="en-US" altLang="en-US"/>
          </a:p>
        </p:txBody>
      </p:sp>
      <p:sp>
        <p:nvSpPr>
          <p:cNvPr id="5" name="Footer Placeholder 4">
            <a:extLst>
              <a:ext uri="{FF2B5EF4-FFF2-40B4-BE49-F238E27FC236}">
                <a16:creationId xmlns:a16="http://schemas.microsoft.com/office/drawing/2014/main" id="{AB273FFC-3586-7E33-3D13-40559BB7040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E960364-F902-76B0-CCBB-93BBF00D8504}"/>
              </a:ext>
            </a:extLst>
          </p:cNvPr>
          <p:cNvSpPr>
            <a:spLocks noGrp="1"/>
          </p:cNvSpPr>
          <p:nvPr>
            <p:ph type="sldNum" sz="quarter" idx="12"/>
          </p:nvPr>
        </p:nvSpPr>
        <p:spPr/>
        <p:txBody>
          <a:bodyPr/>
          <a:lstStyle>
            <a:lvl1pPr>
              <a:defRPr/>
            </a:lvl1pPr>
          </a:lstStyle>
          <a:p>
            <a:fld id="{FE85F8D5-EF75-914C-B9B6-284847665C7A}" type="slidenum">
              <a:rPr lang="en-US" altLang="en-US"/>
              <a:pPr/>
              <a:t>‹#›</a:t>
            </a:fld>
            <a:endParaRPr lang="en-US" altLang="en-US"/>
          </a:p>
        </p:txBody>
      </p:sp>
    </p:spTree>
    <p:extLst>
      <p:ext uri="{BB962C8B-B14F-4D97-AF65-F5344CB8AC3E}">
        <p14:creationId xmlns:p14="http://schemas.microsoft.com/office/powerpoint/2010/main" val="1459706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7DC04D-0143-B770-7AEE-A6DFA5582E4F}"/>
              </a:ext>
            </a:extLst>
          </p:cNvPr>
          <p:cNvSpPr>
            <a:spLocks noGrp="1"/>
          </p:cNvSpPr>
          <p:nvPr>
            <p:ph type="dt" sz="half" idx="10"/>
          </p:nvPr>
        </p:nvSpPr>
        <p:spPr/>
        <p:txBody>
          <a:bodyPr/>
          <a:lstStyle>
            <a:lvl1pPr>
              <a:defRPr/>
            </a:lvl1pPr>
          </a:lstStyle>
          <a:p>
            <a:pPr>
              <a:defRPr/>
            </a:pPr>
            <a:fld id="{DCA651A0-AD9E-C343-9E35-7A5DA04CBE82}" type="datetimeFigureOut">
              <a:rPr lang="en-US" altLang="en-US"/>
              <a:pPr>
                <a:defRPr/>
              </a:pPr>
              <a:t>2/16/24</a:t>
            </a:fld>
            <a:endParaRPr lang="en-US" altLang="en-US"/>
          </a:p>
        </p:txBody>
      </p:sp>
      <p:sp>
        <p:nvSpPr>
          <p:cNvPr id="5" name="Footer Placeholder 4">
            <a:extLst>
              <a:ext uri="{FF2B5EF4-FFF2-40B4-BE49-F238E27FC236}">
                <a16:creationId xmlns:a16="http://schemas.microsoft.com/office/drawing/2014/main" id="{F9DBBD7D-C586-9A7C-E921-4FA9F775ADA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30D0E40-878C-AD46-68EA-F42EF925829A}"/>
              </a:ext>
            </a:extLst>
          </p:cNvPr>
          <p:cNvSpPr>
            <a:spLocks noGrp="1"/>
          </p:cNvSpPr>
          <p:nvPr>
            <p:ph type="sldNum" sz="quarter" idx="12"/>
          </p:nvPr>
        </p:nvSpPr>
        <p:spPr/>
        <p:txBody>
          <a:bodyPr/>
          <a:lstStyle>
            <a:lvl1pPr>
              <a:defRPr/>
            </a:lvl1pPr>
          </a:lstStyle>
          <a:p>
            <a:fld id="{D6453D83-C252-704A-B87A-4BBB482F60B1}" type="slidenum">
              <a:rPr lang="en-US" altLang="en-US"/>
              <a:pPr/>
              <a:t>‹#›</a:t>
            </a:fld>
            <a:endParaRPr lang="en-US" altLang="en-US"/>
          </a:p>
        </p:txBody>
      </p:sp>
    </p:spTree>
    <p:extLst>
      <p:ext uri="{BB962C8B-B14F-4D97-AF65-F5344CB8AC3E}">
        <p14:creationId xmlns:p14="http://schemas.microsoft.com/office/powerpoint/2010/main" val="547238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394200"/>
            <a:ext cx="2057400" cy="93624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394200"/>
            <a:ext cx="6019800" cy="93624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678ED4-39B1-1C4C-D193-920D34C7A99E}"/>
              </a:ext>
            </a:extLst>
          </p:cNvPr>
          <p:cNvSpPr>
            <a:spLocks noGrp="1"/>
          </p:cNvSpPr>
          <p:nvPr>
            <p:ph type="dt" sz="half" idx="10"/>
          </p:nvPr>
        </p:nvSpPr>
        <p:spPr/>
        <p:txBody>
          <a:bodyPr/>
          <a:lstStyle>
            <a:lvl1pPr>
              <a:defRPr/>
            </a:lvl1pPr>
          </a:lstStyle>
          <a:p>
            <a:pPr>
              <a:defRPr/>
            </a:pPr>
            <a:fld id="{D689E247-92CE-D242-A685-CFB0E8C1F797}" type="datetimeFigureOut">
              <a:rPr lang="en-US" altLang="en-US"/>
              <a:pPr>
                <a:defRPr/>
              </a:pPr>
              <a:t>2/16/24</a:t>
            </a:fld>
            <a:endParaRPr lang="en-US" altLang="en-US"/>
          </a:p>
        </p:txBody>
      </p:sp>
      <p:sp>
        <p:nvSpPr>
          <p:cNvPr id="5" name="Footer Placeholder 4">
            <a:extLst>
              <a:ext uri="{FF2B5EF4-FFF2-40B4-BE49-F238E27FC236}">
                <a16:creationId xmlns:a16="http://schemas.microsoft.com/office/drawing/2014/main" id="{38588BA4-3725-B11A-62B3-0EC19372D0E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993E3CA-0536-9BC0-36B9-76F5120D8877}"/>
              </a:ext>
            </a:extLst>
          </p:cNvPr>
          <p:cNvSpPr>
            <a:spLocks noGrp="1"/>
          </p:cNvSpPr>
          <p:nvPr>
            <p:ph type="sldNum" sz="quarter" idx="12"/>
          </p:nvPr>
        </p:nvSpPr>
        <p:spPr/>
        <p:txBody>
          <a:bodyPr/>
          <a:lstStyle>
            <a:lvl1pPr>
              <a:defRPr/>
            </a:lvl1pPr>
          </a:lstStyle>
          <a:p>
            <a:fld id="{BF73850D-5EBF-7A4A-A2EC-6690E81A76C6}" type="slidenum">
              <a:rPr lang="en-US" altLang="en-US"/>
              <a:pPr/>
              <a:t>‹#›</a:t>
            </a:fld>
            <a:endParaRPr lang="en-US" altLang="en-US"/>
          </a:p>
        </p:txBody>
      </p:sp>
    </p:spTree>
    <p:extLst>
      <p:ext uri="{BB962C8B-B14F-4D97-AF65-F5344CB8AC3E}">
        <p14:creationId xmlns:p14="http://schemas.microsoft.com/office/powerpoint/2010/main" val="2969841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0152F-C19B-A8E6-7C14-EDC013B7DD6A}"/>
              </a:ext>
            </a:extLst>
          </p:cNvPr>
          <p:cNvSpPr>
            <a:spLocks noGrp="1"/>
          </p:cNvSpPr>
          <p:nvPr>
            <p:ph type="dt" sz="half" idx="10"/>
          </p:nvPr>
        </p:nvSpPr>
        <p:spPr/>
        <p:txBody>
          <a:bodyPr/>
          <a:lstStyle>
            <a:lvl1pPr>
              <a:defRPr/>
            </a:lvl1pPr>
          </a:lstStyle>
          <a:p>
            <a:pPr>
              <a:defRPr/>
            </a:pPr>
            <a:fld id="{A4F2A5C1-90C5-CC42-A5CF-31CA54B09DD2}" type="datetimeFigureOut">
              <a:rPr lang="en-US" altLang="en-US"/>
              <a:pPr>
                <a:defRPr/>
              </a:pPr>
              <a:t>2/16/24</a:t>
            </a:fld>
            <a:endParaRPr lang="en-US" altLang="en-US"/>
          </a:p>
        </p:txBody>
      </p:sp>
      <p:sp>
        <p:nvSpPr>
          <p:cNvPr id="5" name="Footer Placeholder 4">
            <a:extLst>
              <a:ext uri="{FF2B5EF4-FFF2-40B4-BE49-F238E27FC236}">
                <a16:creationId xmlns:a16="http://schemas.microsoft.com/office/drawing/2014/main" id="{9D1DEBC4-A0F2-285D-D405-2B4B9C42819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34E7C0E-8D62-DEAE-655F-B8B3894DB40D}"/>
              </a:ext>
            </a:extLst>
          </p:cNvPr>
          <p:cNvSpPr>
            <a:spLocks noGrp="1"/>
          </p:cNvSpPr>
          <p:nvPr>
            <p:ph type="sldNum" sz="quarter" idx="12"/>
          </p:nvPr>
        </p:nvSpPr>
        <p:spPr/>
        <p:txBody>
          <a:bodyPr/>
          <a:lstStyle>
            <a:lvl1pPr>
              <a:defRPr/>
            </a:lvl1pPr>
          </a:lstStyle>
          <a:p>
            <a:fld id="{97D80DBA-567F-CF42-B611-102CB6B6ADF1}" type="slidenum">
              <a:rPr lang="en-US" altLang="en-US"/>
              <a:pPr/>
              <a:t>‹#›</a:t>
            </a:fld>
            <a:endParaRPr lang="en-US" altLang="en-US"/>
          </a:p>
        </p:txBody>
      </p:sp>
    </p:spTree>
    <p:extLst>
      <p:ext uri="{BB962C8B-B14F-4D97-AF65-F5344CB8AC3E}">
        <p14:creationId xmlns:p14="http://schemas.microsoft.com/office/powerpoint/2010/main" val="2080346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7627602"/>
            <a:ext cx="7772400" cy="54483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11626854"/>
            <a:ext cx="7772400" cy="600074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A34947-E1B8-6FEC-5726-6110567A32EF}"/>
              </a:ext>
            </a:extLst>
          </p:cNvPr>
          <p:cNvSpPr>
            <a:spLocks noGrp="1"/>
          </p:cNvSpPr>
          <p:nvPr>
            <p:ph type="dt" sz="half" idx="10"/>
          </p:nvPr>
        </p:nvSpPr>
        <p:spPr/>
        <p:txBody>
          <a:bodyPr/>
          <a:lstStyle>
            <a:lvl1pPr>
              <a:defRPr/>
            </a:lvl1pPr>
          </a:lstStyle>
          <a:p>
            <a:pPr>
              <a:defRPr/>
            </a:pPr>
            <a:fld id="{0844FA86-C532-4B47-AAE6-15623EBD4091}" type="datetimeFigureOut">
              <a:rPr lang="en-US" altLang="en-US"/>
              <a:pPr>
                <a:defRPr/>
              </a:pPr>
              <a:t>2/16/24</a:t>
            </a:fld>
            <a:endParaRPr lang="en-US" altLang="en-US"/>
          </a:p>
        </p:txBody>
      </p:sp>
      <p:sp>
        <p:nvSpPr>
          <p:cNvPr id="5" name="Footer Placeholder 4">
            <a:extLst>
              <a:ext uri="{FF2B5EF4-FFF2-40B4-BE49-F238E27FC236}">
                <a16:creationId xmlns:a16="http://schemas.microsoft.com/office/drawing/2014/main" id="{A8702A8C-2FF0-36FB-AABD-DC0C4AD123D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41473F0-5659-4C79-CA6A-C6423E4C6CD3}"/>
              </a:ext>
            </a:extLst>
          </p:cNvPr>
          <p:cNvSpPr>
            <a:spLocks noGrp="1"/>
          </p:cNvSpPr>
          <p:nvPr>
            <p:ph type="sldNum" sz="quarter" idx="12"/>
          </p:nvPr>
        </p:nvSpPr>
        <p:spPr/>
        <p:txBody>
          <a:bodyPr/>
          <a:lstStyle>
            <a:lvl1pPr>
              <a:defRPr/>
            </a:lvl1pPr>
          </a:lstStyle>
          <a:p>
            <a:fld id="{84425E7C-8A53-424F-BEDF-EB4A519113D9}" type="slidenum">
              <a:rPr lang="en-US" altLang="en-US"/>
              <a:pPr/>
              <a:t>‹#›</a:t>
            </a:fld>
            <a:endParaRPr lang="en-US" altLang="en-US"/>
          </a:p>
        </p:txBody>
      </p:sp>
    </p:spTree>
    <p:extLst>
      <p:ext uri="{BB962C8B-B14F-4D97-AF65-F5344CB8AC3E}">
        <p14:creationId xmlns:p14="http://schemas.microsoft.com/office/powerpoint/2010/main" val="397725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5603200"/>
            <a:ext cx="4038600" cy="7241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5603200"/>
            <a:ext cx="4038600" cy="7241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A0D03138-E538-2BE4-41A0-00F55678DFBC}"/>
              </a:ext>
            </a:extLst>
          </p:cNvPr>
          <p:cNvSpPr>
            <a:spLocks noGrp="1"/>
          </p:cNvSpPr>
          <p:nvPr>
            <p:ph type="dt" sz="half" idx="10"/>
          </p:nvPr>
        </p:nvSpPr>
        <p:spPr/>
        <p:txBody>
          <a:bodyPr/>
          <a:lstStyle>
            <a:lvl1pPr>
              <a:defRPr/>
            </a:lvl1pPr>
          </a:lstStyle>
          <a:p>
            <a:pPr>
              <a:defRPr/>
            </a:pPr>
            <a:fld id="{AEFD6E7D-BE8B-454A-AFF2-DE1EB8E038C5}" type="datetimeFigureOut">
              <a:rPr lang="en-US" altLang="en-US"/>
              <a:pPr>
                <a:defRPr/>
              </a:pPr>
              <a:t>2/16/24</a:t>
            </a:fld>
            <a:endParaRPr lang="en-US" altLang="en-US"/>
          </a:p>
        </p:txBody>
      </p:sp>
      <p:sp>
        <p:nvSpPr>
          <p:cNvPr id="6" name="Footer Placeholder 4">
            <a:extLst>
              <a:ext uri="{FF2B5EF4-FFF2-40B4-BE49-F238E27FC236}">
                <a16:creationId xmlns:a16="http://schemas.microsoft.com/office/drawing/2014/main" id="{77B90BBF-D7A9-6BE2-02E9-63196DABB28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43E5002-BB83-96FC-BF57-795A404AFD1A}"/>
              </a:ext>
            </a:extLst>
          </p:cNvPr>
          <p:cNvSpPr>
            <a:spLocks noGrp="1"/>
          </p:cNvSpPr>
          <p:nvPr>
            <p:ph type="sldNum" sz="quarter" idx="12"/>
          </p:nvPr>
        </p:nvSpPr>
        <p:spPr/>
        <p:txBody>
          <a:bodyPr/>
          <a:lstStyle>
            <a:lvl1pPr>
              <a:defRPr/>
            </a:lvl1pPr>
          </a:lstStyle>
          <a:p>
            <a:fld id="{002C7D30-7E53-3149-B8AE-6DB00432621F}" type="slidenum">
              <a:rPr lang="en-US" altLang="en-US"/>
              <a:pPr/>
              <a:t>‹#›</a:t>
            </a:fld>
            <a:endParaRPr lang="en-US" altLang="en-US"/>
          </a:p>
        </p:txBody>
      </p:sp>
    </p:spTree>
    <p:extLst>
      <p:ext uri="{BB962C8B-B14F-4D97-AF65-F5344CB8AC3E}">
        <p14:creationId xmlns:p14="http://schemas.microsoft.com/office/powerpoint/2010/main" val="1721018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98552"/>
            <a:ext cx="8229600" cy="4572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6140452"/>
            <a:ext cx="4040188" cy="255904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8699500"/>
            <a:ext cx="4040188" cy="158051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6140452"/>
            <a:ext cx="4041775" cy="255904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8699500"/>
            <a:ext cx="4041775" cy="158051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A0F540C-F309-A3D7-F2E5-D0E1EC6B0A28}"/>
              </a:ext>
            </a:extLst>
          </p:cNvPr>
          <p:cNvSpPr>
            <a:spLocks noGrp="1"/>
          </p:cNvSpPr>
          <p:nvPr>
            <p:ph type="dt" sz="half" idx="10"/>
          </p:nvPr>
        </p:nvSpPr>
        <p:spPr/>
        <p:txBody>
          <a:bodyPr/>
          <a:lstStyle>
            <a:lvl1pPr>
              <a:defRPr/>
            </a:lvl1pPr>
          </a:lstStyle>
          <a:p>
            <a:pPr>
              <a:defRPr/>
            </a:pPr>
            <a:fld id="{257A4E65-98FB-D24D-9AD1-D5D24EFDC98C}" type="datetimeFigureOut">
              <a:rPr lang="en-US" altLang="en-US"/>
              <a:pPr>
                <a:defRPr/>
              </a:pPr>
              <a:t>2/16/24</a:t>
            </a:fld>
            <a:endParaRPr lang="en-US" altLang="en-US"/>
          </a:p>
        </p:txBody>
      </p:sp>
      <p:sp>
        <p:nvSpPr>
          <p:cNvPr id="8" name="Footer Placeholder 4">
            <a:extLst>
              <a:ext uri="{FF2B5EF4-FFF2-40B4-BE49-F238E27FC236}">
                <a16:creationId xmlns:a16="http://schemas.microsoft.com/office/drawing/2014/main" id="{6AFDBBA6-E6B7-F51A-BAC0-79D2F47E216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14A39F20-A1DE-F91C-0DB3-9082CC6FB49B}"/>
              </a:ext>
            </a:extLst>
          </p:cNvPr>
          <p:cNvSpPr>
            <a:spLocks noGrp="1"/>
          </p:cNvSpPr>
          <p:nvPr>
            <p:ph type="sldNum" sz="quarter" idx="12"/>
          </p:nvPr>
        </p:nvSpPr>
        <p:spPr/>
        <p:txBody>
          <a:bodyPr/>
          <a:lstStyle>
            <a:lvl1pPr>
              <a:defRPr/>
            </a:lvl1pPr>
          </a:lstStyle>
          <a:p>
            <a:fld id="{D9E11792-3576-DD4F-A088-A5306490B363}" type="slidenum">
              <a:rPr lang="en-US" altLang="en-US"/>
              <a:pPr/>
              <a:t>‹#›</a:t>
            </a:fld>
            <a:endParaRPr lang="en-US" altLang="en-US"/>
          </a:p>
        </p:txBody>
      </p:sp>
    </p:spTree>
    <p:extLst>
      <p:ext uri="{BB962C8B-B14F-4D97-AF65-F5344CB8AC3E}">
        <p14:creationId xmlns:p14="http://schemas.microsoft.com/office/powerpoint/2010/main" val="307061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1341530B-AC23-3548-D511-D943DA9FA3DF}"/>
              </a:ext>
            </a:extLst>
          </p:cNvPr>
          <p:cNvSpPr>
            <a:spLocks noGrp="1"/>
          </p:cNvSpPr>
          <p:nvPr>
            <p:ph type="dt" sz="half" idx="10"/>
          </p:nvPr>
        </p:nvSpPr>
        <p:spPr/>
        <p:txBody>
          <a:bodyPr/>
          <a:lstStyle>
            <a:lvl1pPr>
              <a:defRPr/>
            </a:lvl1pPr>
          </a:lstStyle>
          <a:p>
            <a:pPr>
              <a:defRPr/>
            </a:pPr>
            <a:fld id="{F5C7A97A-7954-4849-93C9-2DD888A22350}" type="datetimeFigureOut">
              <a:rPr lang="en-US" altLang="en-US"/>
              <a:pPr>
                <a:defRPr/>
              </a:pPr>
              <a:t>2/16/24</a:t>
            </a:fld>
            <a:endParaRPr lang="en-US" altLang="en-US"/>
          </a:p>
        </p:txBody>
      </p:sp>
      <p:sp>
        <p:nvSpPr>
          <p:cNvPr id="4" name="Footer Placeholder 4">
            <a:extLst>
              <a:ext uri="{FF2B5EF4-FFF2-40B4-BE49-F238E27FC236}">
                <a16:creationId xmlns:a16="http://schemas.microsoft.com/office/drawing/2014/main" id="{7784AAE7-028A-1741-9435-525CADDA301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30937B90-F8E0-E12E-DFC9-DBAE2AECED00}"/>
              </a:ext>
            </a:extLst>
          </p:cNvPr>
          <p:cNvSpPr>
            <a:spLocks noGrp="1"/>
          </p:cNvSpPr>
          <p:nvPr>
            <p:ph type="sldNum" sz="quarter" idx="12"/>
          </p:nvPr>
        </p:nvSpPr>
        <p:spPr/>
        <p:txBody>
          <a:bodyPr/>
          <a:lstStyle>
            <a:lvl1pPr>
              <a:defRPr/>
            </a:lvl1pPr>
          </a:lstStyle>
          <a:p>
            <a:fld id="{352B0346-1C25-0C4F-B003-084FC82B7084}" type="slidenum">
              <a:rPr lang="en-US" altLang="en-US"/>
              <a:pPr/>
              <a:t>‹#›</a:t>
            </a:fld>
            <a:endParaRPr lang="en-US" altLang="en-US"/>
          </a:p>
        </p:txBody>
      </p:sp>
    </p:spTree>
    <p:extLst>
      <p:ext uri="{BB962C8B-B14F-4D97-AF65-F5344CB8AC3E}">
        <p14:creationId xmlns:p14="http://schemas.microsoft.com/office/powerpoint/2010/main" val="3238720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B016D8D-E4B9-C93B-003A-A28DF5810113}"/>
              </a:ext>
            </a:extLst>
          </p:cNvPr>
          <p:cNvSpPr>
            <a:spLocks noGrp="1"/>
          </p:cNvSpPr>
          <p:nvPr>
            <p:ph type="dt" sz="half" idx="10"/>
          </p:nvPr>
        </p:nvSpPr>
        <p:spPr/>
        <p:txBody>
          <a:bodyPr/>
          <a:lstStyle>
            <a:lvl1pPr>
              <a:defRPr/>
            </a:lvl1pPr>
          </a:lstStyle>
          <a:p>
            <a:pPr>
              <a:defRPr/>
            </a:pPr>
            <a:fld id="{BA3B75F9-280D-7444-B150-603B6808471D}" type="datetimeFigureOut">
              <a:rPr lang="en-US" altLang="en-US"/>
              <a:pPr>
                <a:defRPr/>
              </a:pPr>
              <a:t>2/16/24</a:t>
            </a:fld>
            <a:endParaRPr lang="en-US" altLang="en-US"/>
          </a:p>
        </p:txBody>
      </p:sp>
      <p:sp>
        <p:nvSpPr>
          <p:cNvPr id="3" name="Footer Placeholder 4">
            <a:extLst>
              <a:ext uri="{FF2B5EF4-FFF2-40B4-BE49-F238E27FC236}">
                <a16:creationId xmlns:a16="http://schemas.microsoft.com/office/drawing/2014/main" id="{11797701-239E-999F-A961-A3F84917045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5D2BC069-5274-AECA-78EE-95EA12440AD1}"/>
              </a:ext>
            </a:extLst>
          </p:cNvPr>
          <p:cNvSpPr>
            <a:spLocks noGrp="1"/>
          </p:cNvSpPr>
          <p:nvPr>
            <p:ph type="sldNum" sz="quarter" idx="12"/>
          </p:nvPr>
        </p:nvSpPr>
        <p:spPr/>
        <p:txBody>
          <a:bodyPr/>
          <a:lstStyle>
            <a:lvl1pPr>
              <a:defRPr/>
            </a:lvl1pPr>
          </a:lstStyle>
          <a:p>
            <a:fld id="{129EB1DF-7937-A742-A700-F970625D58FF}" type="slidenum">
              <a:rPr lang="en-US" altLang="en-US"/>
              <a:pPr/>
              <a:t>‹#›</a:t>
            </a:fld>
            <a:endParaRPr lang="en-US" altLang="en-US"/>
          </a:p>
        </p:txBody>
      </p:sp>
    </p:spTree>
    <p:extLst>
      <p:ext uri="{BB962C8B-B14F-4D97-AF65-F5344CB8AC3E}">
        <p14:creationId xmlns:p14="http://schemas.microsoft.com/office/powerpoint/2010/main" val="1876628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092200"/>
            <a:ext cx="3008313" cy="46482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092202"/>
            <a:ext cx="5111750" cy="234124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5740402"/>
            <a:ext cx="3008313" cy="187642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900B7D8-AB4E-8954-D9E6-925A83274DAA}"/>
              </a:ext>
            </a:extLst>
          </p:cNvPr>
          <p:cNvSpPr>
            <a:spLocks noGrp="1"/>
          </p:cNvSpPr>
          <p:nvPr>
            <p:ph type="dt" sz="half" idx="10"/>
          </p:nvPr>
        </p:nvSpPr>
        <p:spPr/>
        <p:txBody>
          <a:bodyPr/>
          <a:lstStyle>
            <a:lvl1pPr>
              <a:defRPr/>
            </a:lvl1pPr>
          </a:lstStyle>
          <a:p>
            <a:pPr>
              <a:defRPr/>
            </a:pPr>
            <a:fld id="{BDCB4C95-CA27-C843-85D6-C856C97D046D}" type="datetimeFigureOut">
              <a:rPr lang="en-US" altLang="en-US"/>
              <a:pPr>
                <a:defRPr/>
              </a:pPr>
              <a:t>2/16/24</a:t>
            </a:fld>
            <a:endParaRPr lang="en-US" altLang="en-US"/>
          </a:p>
        </p:txBody>
      </p:sp>
      <p:sp>
        <p:nvSpPr>
          <p:cNvPr id="6" name="Footer Placeholder 4">
            <a:extLst>
              <a:ext uri="{FF2B5EF4-FFF2-40B4-BE49-F238E27FC236}">
                <a16:creationId xmlns:a16="http://schemas.microsoft.com/office/drawing/2014/main" id="{25D9BEB9-7EF4-6B51-661B-3AAB540E7AB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74B6DC1-B1C6-03FE-7239-734A7A1A76DF}"/>
              </a:ext>
            </a:extLst>
          </p:cNvPr>
          <p:cNvSpPr>
            <a:spLocks noGrp="1"/>
          </p:cNvSpPr>
          <p:nvPr>
            <p:ph type="sldNum" sz="quarter" idx="12"/>
          </p:nvPr>
        </p:nvSpPr>
        <p:spPr/>
        <p:txBody>
          <a:bodyPr/>
          <a:lstStyle>
            <a:lvl1pPr>
              <a:defRPr/>
            </a:lvl1pPr>
          </a:lstStyle>
          <a:p>
            <a:fld id="{7C16CA56-0E0F-FD49-8B0D-7C7272C90749}" type="slidenum">
              <a:rPr lang="en-US" altLang="en-US"/>
              <a:pPr/>
              <a:t>‹#›</a:t>
            </a:fld>
            <a:endParaRPr lang="en-US" altLang="en-US"/>
          </a:p>
        </p:txBody>
      </p:sp>
    </p:spTree>
    <p:extLst>
      <p:ext uri="{BB962C8B-B14F-4D97-AF65-F5344CB8AC3E}">
        <p14:creationId xmlns:p14="http://schemas.microsoft.com/office/powerpoint/2010/main" val="1122406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19202400"/>
            <a:ext cx="5486400" cy="226695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2451100"/>
            <a:ext cx="5486400" cy="164592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21469352"/>
            <a:ext cx="5486400" cy="32194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99F70FE-EDB2-F9EF-DBFB-316AC21C5E26}"/>
              </a:ext>
            </a:extLst>
          </p:cNvPr>
          <p:cNvSpPr>
            <a:spLocks noGrp="1"/>
          </p:cNvSpPr>
          <p:nvPr>
            <p:ph type="dt" sz="half" idx="10"/>
          </p:nvPr>
        </p:nvSpPr>
        <p:spPr/>
        <p:txBody>
          <a:bodyPr/>
          <a:lstStyle>
            <a:lvl1pPr>
              <a:defRPr/>
            </a:lvl1pPr>
          </a:lstStyle>
          <a:p>
            <a:pPr>
              <a:defRPr/>
            </a:pPr>
            <a:fld id="{A0D7D4F2-9C79-E54B-B56D-19DC90F0704D}" type="datetimeFigureOut">
              <a:rPr lang="en-US" altLang="en-US"/>
              <a:pPr>
                <a:defRPr/>
              </a:pPr>
              <a:t>2/16/24</a:t>
            </a:fld>
            <a:endParaRPr lang="en-US" altLang="en-US"/>
          </a:p>
        </p:txBody>
      </p:sp>
      <p:sp>
        <p:nvSpPr>
          <p:cNvPr id="6" name="Footer Placeholder 4">
            <a:extLst>
              <a:ext uri="{FF2B5EF4-FFF2-40B4-BE49-F238E27FC236}">
                <a16:creationId xmlns:a16="http://schemas.microsoft.com/office/drawing/2014/main" id="{DB7A6AD1-5B26-E485-59BD-1ECF3BF53D9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D4A3695-D15F-6001-C07B-1B4474523D22}"/>
              </a:ext>
            </a:extLst>
          </p:cNvPr>
          <p:cNvSpPr>
            <a:spLocks noGrp="1"/>
          </p:cNvSpPr>
          <p:nvPr>
            <p:ph type="sldNum" sz="quarter" idx="12"/>
          </p:nvPr>
        </p:nvSpPr>
        <p:spPr/>
        <p:txBody>
          <a:bodyPr/>
          <a:lstStyle>
            <a:lvl1pPr>
              <a:defRPr/>
            </a:lvl1pPr>
          </a:lstStyle>
          <a:p>
            <a:fld id="{ED949AA7-C034-2140-B5F3-F34530AEE25B}" type="slidenum">
              <a:rPr lang="en-US" altLang="en-US"/>
              <a:pPr/>
              <a:t>‹#›</a:t>
            </a:fld>
            <a:endParaRPr lang="en-US" altLang="en-US"/>
          </a:p>
        </p:txBody>
      </p:sp>
    </p:spTree>
    <p:extLst>
      <p:ext uri="{BB962C8B-B14F-4D97-AF65-F5344CB8AC3E}">
        <p14:creationId xmlns:p14="http://schemas.microsoft.com/office/powerpoint/2010/main" val="389144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E3A31D3-346D-91F3-DB1F-BCA3EBB9C505}"/>
              </a:ext>
            </a:extLst>
          </p:cNvPr>
          <p:cNvSpPr>
            <a:spLocks noGrp="1"/>
          </p:cNvSpPr>
          <p:nvPr>
            <p:ph type="title"/>
          </p:nvPr>
        </p:nvSpPr>
        <p:spPr bwMode="auto">
          <a:xfrm>
            <a:off x="457200" y="1098550"/>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F75D8FE-35EF-5200-0931-B6CB2C9FFBA4}"/>
              </a:ext>
            </a:extLst>
          </p:cNvPr>
          <p:cNvSpPr>
            <a:spLocks noGrp="1"/>
          </p:cNvSpPr>
          <p:nvPr>
            <p:ph type="body" idx="1"/>
          </p:nvPr>
        </p:nvSpPr>
        <p:spPr bwMode="auto">
          <a:xfrm>
            <a:off x="457200" y="6400800"/>
            <a:ext cx="8229600" cy="181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7B56D91-CAA8-C946-A0A1-AA3D8EC7E990}"/>
              </a:ext>
            </a:extLst>
          </p:cNvPr>
          <p:cNvSpPr>
            <a:spLocks noGrp="1"/>
          </p:cNvSpPr>
          <p:nvPr>
            <p:ph type="dt" sz="half" idx="2"/>
          </p:nvPr>
        </p:nvSpPr>
        <p:spPr>
          <a:xfrm>
            <a:off x="457200" y="25425400"/>
            <a:ext cx="2133600" cy="146050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cs typeface="Arial" panose="020B0604020202020204" pitchFamily="34" charset="0"/>
              </a:defRPr>
            </a:lvl1pPr>
          </a:lstStyle>
          <a:p>
            <a:pPr>
              <a:defRPr/>
            </a:pPr>
            <a:fld id="{F0FB1A4C-2CCC-5545-B144-18CA8303A536}" type="datetimeFigureOut">
              <a:rPr lang="en-US" altLang="en-US"/>
              <a:pPr>
                <a:defRPr/>
              </a:pPr>
              <a:t>2/16/24</a:t>
            </a:fld>
            <a:endParaRPr lang="en-US" altLang="en-US"/>
          </a:p>
        </p:txBody>
      </p:sp>
      <p:sp>
        <p:nvSpPr>
          <p:cNvPr id="5" name="Footer Placeholder 4">
            <a:extLst>
              <a:ext uri="{FF2B5EF4-FFF2-40B4-BE49-F238E27FC236}">
                <a16:creationId xmlns:a16="http://schemas.microsoft.com/office/drawing/2014/main" id="{8E513FE7-71B3-1A42-8ACF-6530A7DA8919}"/>
              </a:ext>
            </a:extLst>
          </p:cNvPr>
          <p:cNvSpPr>
            <a:spLocks noGrp="1"/>
          </p:cNvSpPr>
          <p:nvPr>
            <p:ph type="ftr" sz="quarter" idx="3"/>
          </p:nvPr>
        </p:nvSpPr>
        <p:spPr>
          <a:xfrm>
            <a:off x="3124200" y="25425400"/>
            <a:ext cx="2895600" cy="1460500"/>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4BC3553B-9C6E-B541-914B-8208DF24F1C9}"/>
              </a:ext>
            </a:extLst>
          </p:cNvPr>
          <p:cNvSpPr>
            <a:spLocks noGrp="1"/>
          </p:cNvSpPr>
          <p:nvPr>
            <p:ph type="sldNum" sz="quarter" idx="4"/>
          </p:nvPr>
        </p:nvSpPr>
        <p:spPr>
          <a:xfrm>
            <a:off x="6553200" y="25425400"/>
            <a:ext cx="2133600" cy="146050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cs typeface="Arial" panose="020B0604020202020204" pitchFamily="34" charset="0"/>
              </a:defRPr>
            </a:lvl1pPr>
          </a:lstStyle>
          <a:p>
            <a:fld id="{87AF0F90-A834-9D40-A675-5A0CD1A76A5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chart" Target="../charts/chart1.xml"/><Relationship Id="rId7"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chart" Target="../charts/chart3.xml"/><Relationship Id="rId10" Type="http://schemas.microsoft.com/office/2007/relationships/diagramDrawing" Target="../diagrams/drawing1.xml"/><Relationship Id="rId4" Type="http://schemas.openxmlformats.org/officeDocument/2006/relationships/chart" Target="../charts/chart2.xml"/><Relationship Id="rId9"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4CE6F-944F-194D-89A5-8B55E84002FC}"/>
              </a:ext>
            </a:extLst>
          </p:cNvPr>
          <p:cNvSpPr/>
          <p:nvPr/>
        </p:nvSpPr>
        <p:spPr>
          <a:xfrm>
            <a:off x="0" y="26331863"/>
            <a:ext cx="9144000" cy="1100137"/>
          </a:xfrm>
          <a:prstGeom prst="rect">
            <a:avLst/>
          </a:prstGeom>
          <a:solidFill>
            <a:srgbClr val="17375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800"/>
          </a:p>
        </p:txBody>
      </p:sp>
      <p:sp>
        <p:nvSpPr>
          <p:cNvPr id="21" name="Rectangle 20">
            <a:extLst>
              <a:ext uri="{FF2B5EF4-FFF2-40B4-BE49-F238E27FC236}">
                <a16:creationId xmlns:a16="http://schemas.microsoft.com/office/drawing/2014/main" id="{3ACA9CF0-5298-BF42-B575-64A0C34A65DC}"/>
              </a:ext>
            </a:extLst>
          </p:cNvPr>
          <p:cNvSpPr/>
          <p:nvPr/>
        </p:nvSpPr>
        <p:spPr>
          <a:xfrm>
            <a:off x="477838" y="438150"/>
            <a:ext cx="8188325" cy="2624138"/>
          </a:xfrm>
          <a:prstGeom prst="rect">
            <a:avLst/>
          </a:prstGeom>
          <a:solidFill>
            <a:schemeClr val="bg1"/>
          </a:solidFill>
          <a:ln>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800" dirty="0"/>
          </a:p>
        </p:txBody>
      </p:sp>
      <p:sp>
        <p:nvSpPr>
          <p:cNvPr id="2" name="Title 1">
            <a:extLst>
              <a:ext uri="{FF2B5EF4-FFF2-40B4-BE49-F238E27FC236}">
                <a16:creationId xmlns:a16="http://schemas.microsoft.com/office/drawing/2014/main" id="{01F4AF98-03A2-B241-AC4F-C74479EE5FE5}"/>
              </a:ext>
            </a:extLst>
          </p:cNvPr>
          <p:cNvSpPr>
            <a:spLocks noGrp="1"/>
          </p:cNvSpPr>
          <p:nvPr>
            <p:ph type="title"/>
          </p:nvPr>
        </p:nvSpPr>
        <p:spPr>
          <a:xfrm>
            <a:off x="0" y="479425"/>
            <a:ext cx="9144000" cy="1220788"/>
          </a:xfrm>
        </p:spPr>
        <p:txBody>
          <a:bodyPr/>
          <a:lstStyle/>
          <a:p>
            <a:pPr>
              <a:defRPr/>
            </a:pPr>
            <a:r>
              <a:rPr lang="en-US" b="1" spc="600" dirty="0">
                <a:solidFill>
                  <a:schemeClr val="tx2">
                    <a:lumMod val="75000"/>
                  </a:schemeClr>
                </a:solidFill>
              </a:rPr>
              <a:t>Safety in the </a:t>
            </a:r>
            <a:br>
              <a:rPr lang="en-US" b="1" spc="600" dirty="0">
                <a:solidFill>
                  <a:schemeClr val="tx2">
                    <a:lumMod val="75000"/>
                  </a:schemeClr>
                </a:solidFill>
              </a:rPr>
            </a:br>
            <a:r>
              <a:rPr lang="en-US" b="1" spc="600" dirty="0">
                <a:solidFill>
                  <a:schemeClr val="tx2">
                    <a:lumMod val="75000"/>
                  </a:schemeClr>
                </a:solidFill>
              </a:rPr>
              <a:t>Aviation Industry</a:t>
            </a:r>
          </a:p>
        </p:txBody>
      </p:sp>
      <p:sp>
        <p:nvSpPr>
          <p:cNvPr id="21509" name="TextBox 21">
            <a:extLst>
              <a:ext uri="{FF2B5EF4-FFF2-40B4-BE49-F238E27FC236}">
                <a16:creationId xmlns:a16="http://schemas.microsoft.com/office/drawing/2014/main" id="{3235A96E-E9CD-65D8-02F0-298A80D7BCD0}"/>
              </a:ext>
            </a:extLst>
          </p:cNvPr>
          <p:cNvSpPr txBox="1">
            <a:spLocks noChangeArrowheads="1"/>
          </p:cNvSpPr>
          <p:nvPr/>
        </p:nvSpPr>
        <p:spPr bwMode="auto">
          <a:xfrm>
            <a:off x="1674812" y="1789113"/>
            <a:ext cx="57943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sz="1600" dirty="0">
                <a:solidFill>
                  <a:schemeClr val="tx2">
                    <a:lumMod val="75000"/>
                  </a:schemeClr>
                </a:solidFill>
                <a:latin typeface="Times New Roman" panose="02020603050405020304" pitchFamily="18" charset="0"/>
                <a:ea typeface="ＭＳ Ｐゴシック" charset="0"/>
                <a:cs typeface="Times New Roman" panose="02020603050405020304" pitchFamily="18" charset="0"/>
              </a:rPr>
              <a:t>Over the past three decades, while aviation incidents have shown a gradual decline in both accidents and fatalities, motor vehicle traffic crashes have fluctuated, with fatalities remaining persistently high, indicating a need for continued efforts in both sectors to enhance safety measures.</a:t>
            </a:r>
            <a:endParaRPr lang="en-US" altLang="en-US" sz="1600" dirty="0">
              <a:solidFill>
                <a:schemeClr val="tx2">
                  <a:lumMod val="75000"/>
                </a:schemeClr>
              </a:solidFill>
              <a:latin typeface="Times New Roman" panose="02020603050405020304" pitchFamily="18" charset="0"/>
              <a:ea typeface="ＭＳ Ｐゴシック"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0171B18D-A9DD-824C-93FC-FEA76DF136F2}"/>
              </a:ext>
            </a:extLst>
          </p:cNvPr>
          <p:cNvCxnSpPr/>
          <p:nvPr/>
        </p:nvCxnSpPr>
        <p:spPr>
          <a:xfrm>
            <a:off x="1674812" y="1789113"/>
            <a:ext cx="5794375" cy="0"/>
          </a:xfrm>
          <a:prstGeom prst="line">
            <a:avLst/>
          </a:prstGeom>
          <a:ln w="3175" cmpd="sng">
            <a:solidFill>
              <a:srgbClr val="17375E"/>
            </a:solidFill>
          </a:ln>
          <a:effectLst/>
        </p:spPr>
        <p:style>
          <a:lnRef idx="2">
            <a:schemeClr val="accent1"/>
          </a:lnRef>
          <a:fillRef idx="0">
            <a:schemeClr val="accent1"/>
          </a:fillRef>
          <a:effectRef idx="1">
            <a:schemeClr val="accent1"/>
          </a:effectRef>
          <a:fontRef idx="minor">
            <a:schemeClr val="tx1"/>
          </a:fontRef>
        </p:style>
      </p:cxnSp>
      <p:graphicFrame>
        <p:nvGraphicFramePr>
          <p:cNvPr id="5" name="Chart 26">
            <a:extLst>
              <a:ext uri="{FF2B5EF4-FFF2-40B4-BE49-F238E27FC236}">
                <a16:creationId xmlns:a16="http://schemas.microsoft.com/office/drawing/2014/main" id="{D37F5DF5-797A-052D-4491-F1820C485089}"/>
              </a:ext>
            </a:extLst>
          </p:cNvPr>
          <p:cNvGraphicFramePr>
            <a:graphicFrameLocks/>
          </p:cNvGraphicFramePr>
          <p:nvPr>
            <p:extLst>
              <p:ext uri="{D42A27DB-BD31-4B8C-83A1-F6EECF244321}">
                <p14:modId xmlns:p14="http://schemas.microsoft.com/office/powerpoint/2010/main" val="173431048"/>
              </p:ext>
            </p:extLst>
          </p:nvPr>
        </p:nvGraphicFramePr>
        <p:xfrm>
          <a:off x="477838" y="3467100"/>
          <a:ext cx="8188325" cy="406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28">
            <a:extLst>
              <a:ext uri="{FF2B5EF4-FFF2-40B4-BE49-F238E27FC236}">
                <a16:creationId xmlns:a16="http://schemas.microsoft.com/office/drawing/2014/main" id="{208FE42D-5487-73E0-FCDE-D3532DB75950}"/>
              </a:ext>
            </a:extLst>
          </p:cNvPr>
          <p:cNvGraphicFramePr>
            <a:graphicFrameLocks/>
          </p:cNvGraphicFramePr>
          <p:nvPr>
            <p:extLst>
              <p:ext uri="{D42A27DB-BD31-4B8C-83A1-F6EECF244321}">
                <p14:modId xmlns:p14="http://schemas.microsoft.com/office/powerpoint/2010/main" val="2671630971"/>
              </p:ext>
            </p:extLst>
          </p:nvPr>
        </p:nvGraphicFramePr>
        <p:xfrm>
          <a:off x="2127251" y="8443913"/>
          <a:ext cx="7016750" cy="4300537"/>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a:extLst>
              <a:ext uri="{FF2B5EF4-FFF2-40B4-BE49-F238E27FC236}">
                <a16:creationId xmlns:a16="http://schemas.microsoft.com/office/drawing/2014/main" id="{D7D1CD24-F78F-A141-B136-EBAB12F78DC2}"/>
              </a:ext>
            </a:extLst>
          </p:cNvPr>
          <p:cNvSpPr/>
          <p:nvPr/>
        </p:nvSpPr>
        <p:spPr>
          <a:xfrm>
            <a:off x="477838" y="8018463"/>
            <a:ext cx="8188325" cy="400110"/>
          </a:xfrm>
          <a:prstGeom prst="rect">
            <a:avLst/>
          </a:prstGeom>
        </p:spPr>
        <p:txBody>
          <a:bodyPr>
            <a:spAutoFit/>
          </a:bodyPr>
          <a:lstStyle/>
          <a:p>
            <a:pPr algn="ctr"/>
            <a:r>
              <a:rPr lang="en-US" sz="2000" b="1" dirty="0">
                <a:solidFill>
                  <a:schemeClr val="tx2">
                    <a:lumMod val="75000"/>
                  </a:schemeClr>
                </a:solidFill>
                <a:latin typeface="Times New Roman" panose="02020603050405020304" pitchFamily="18" charset="0"/>
                <a:ea typeface="ＭＳ Ｐゴシック" charset="0"/>
                <a:cs typeface="Times New Roman" panose="02020603050405020304" pitchFamily="18" charset="0"/>
              </a:rPr>
              <a:t>Fatalities Distribution in Traffic Incidents: A Decade Overview</a:t>
            </a:r>
          </a:p>
        </p:txBody>
      </p:sp>
      <p:graphicFrame>
        <p:nvGraphicFramePr>
          <p:cNvPr id="7" name="Chart 4">
            <a:extLst>
              <a:ext uri="{FF2B5EF4-FFF2-40B4-BE49-F238E27FC236}">
                <a16:creationId xmlns:a16="http://schemas.microsoft.com/office/drawing/2014/main" id="{97F59730-6985-500C-086A-21B8EB7996C2}"/>
              </a:ext>
            </a:extLst>
          </p:cNvPr>
          <p:cNvGraphicFramePr>
            <a:graphicFrameLocks/>
          </p:cNvGraphicFramePr>
          <p:nvPr>
            <p:extLst>
              <p:ext uri="{D42A27DB-BD31-4B8C-83A1-F6EECF244321}">
                <p14:modId xmlns:p14="http://schemas.microsoft.com/office/powerpoint/2010/main" val="236316740"/>
              </p:ext>
            </p:extLst>
          </p:nvPr>
        </p:nvGraphicFramePr>
        <p:xfrm>
          <a:off x="954836" y="13924074"/>
          <a:ext cx="7527925" cy="3736975"/>
        </p:xfrm>
        <a:graphic>
          <a:graphicData uri="http://schemas.openxmlformats.org/drawingml/2006/chart">
            <c:chart xmlns:c="http://schemas.openxmlformats.org/drawingml/2006/chart" xmlns:r="http://schemas.openxmlformats.org/officeDocument/2006/relationships" r:id="rId5"/>
          </a:graphicData>
        </a:graphic>
      </p:graphicFrame>
      <p:sp>
        <p:nvSpPr>
          <p:cNvPr id="13" name="Rectangle 12">
            <a:extLst>
              <a:ext uri="{FF2B5EF4-FFF2-40B4-BE49-F238E27FC236}">
                <a16:creationId xmlns:a16="http://schemas.microsoft.com/office/drawing/2014/main" id="{23751EE6-EDFC-C54E-8F08-BF21D1B92334}"/>
              </a:ext>
            </a:extLst>
          </p:cNvPr>
          <p:cNvSpPr/>
          <p:nvPr/>
        </p:nvSpPr>
        <p:spPr>
          <a:xfrm>
            <a:off x="477838" y="12982575"/>
            <a:ext cx="8188325" cy="400110"/>
          </a:xfrm>
          <a:prstGeom prst="rect">
            <a:avLst/>
          </a:prstGeom>
        </p:spPr>
        <p:txBody>
          <a:bodyPr>
            <a:spAutoFit/>
          </a:bodyPr>
          <a:lstStyle/>
          <a:p>
            <a:pPr algn="ctr">
              <a:defRPr sz="2160" b="1" i="0" u="none" strike="noStrike" kern="1200" baseline="0">
                <a:solidFill>
                  <a:prstClr val="black"/>
                </a:solidFill>
                <a:latin typeface="+mn-lt"/>
                <a:ea typeface="+mn-ea"/>
                <a:cs typeface="+mn-cs"/>
              </a:defRPr>
            </a:pPr>
            <a:r>
              <a:rPr lang="en-US" sz="2000" dirty="0">
                <a:solidFill>
                  <a:schemeClr val="tx2">
                    <a:lumMod val="75000"/>
                  </a:schemeClr>
                </a:solidFill>
                <a:latin typeface="Times New Roman" panose="02020603050405020304" pitchFamily="18" charset="0"/>
                <a:ea typeface="ＭＳ Ｐゴシック" charset="0"/>
                <a:cs typeface="Times New Roman" panose="02020603050405020304" pitchFamily="18" charset="0"/>
              </a:rPr>
              <a:t>Trends in Aviation and Non-Aviation Incidents: 1994-2021</a:t>
            </a:r>
          </a:p>
        </p:txBody>
      </p:sp>
      <p:sp>
        <p:nvSpPr>
          <p:cNvPr id="18" name="Rectangle 17">
            <a:extLst>
              <a:ext uri="{FF2B5EF4-FFF2-40B4-BE49-F238E27FC236}">
                <a16:creationId xmlns:a16="http://schemas.microsoft.com/office/drawing/2014/main" id="{52860FBA-1A73-3444-B762-B3FCD666B3E2}"/>
              </a:ext>
            </a:extLst>
          </p:cNvPr>
          <p:cNvSpPr/>
          <p:nvPr/>
        </p:nvSpPr>
        <p:spPr>
          <a:xfrm>
            <a:off x="477838" y="18260394"/>
            <a:ext cx="8188325" cy="369332"/>
          </a:xfrm>
          <a:prstGeom prst="rect">
            <a:avLst/>
          </a:prstGeom>
        </p:spPr>
        <p:txBody>
          <a:bodyPr wrap="square">
            <a:spAutoFit/>
          </a:bodyPr>
          <a:lstStyle/>
          <a:p>
            <a:pPr algn="ctr"/>
            <a:r>
              <a:rPr lang="en-US" sz="1800" b="1" dirty="0">
                <a:solidFill>
                  <a:schemeClr val="tx2">
                    <a:lumMod val="75000"/>
                  </a:schemeClr>
                </a:solidFill>
                <a:latin typeface="Times New Roman" panose="02020603050405020304" pitchFamily="18" charset="0"/>
                <a:ea typeface="ＭＳ Ｐゴシック" charset="0"/>
                <a:cs typeface="Times New Roman" panose="02020603050405020304" pitchFamily="18" charset="0"/>
              </a:rPr>
              <a:t>Comparative Analysis of Transportation Safety: Aviation vs. Motor Vehicles</a:t>
            </a:r>
          </a:p>
        </p:txBody>
      </p:sp>
      <p:sp>
        <p:nvSpPr>
          <p:cNvPr id="26" name="Rectangle 25">
            <a:extLst>
              <a:ext uri="{FF2B5EF4-FFF2-40B4-BE49-F238E27FC236}">
                <a16:creationId xmlns:a16="http://schemas.microsoft.com/office/drawing/2014/main" id="{2C791D00-C090-AD4B-B752-1CD9B84FC2BD}"/>
              </a:ext>
            </a:extLst>
          </p:cNvPr>
          <p:cNvSpPr/>
          <p:nvPr/>
        </p:nvSpPr>
        <p:spPr>
          <a:xfrm>
            <a:off x="477838" y="21122783"/>
            <a:ext cx="8188325" cy="369332"/>
          </a:xfrm>
          <a:prstGeom prst="rect">
            <a:avLst/>
          </a:prstGeom>
        </p:spPr>
        <p:txBody>
          <a:bodyPr>
            <a:spAutoFit/>
          </a:bodyPr>
          <a:lstStyle/>
          <a:p>
            <a:pPr algn="ctr" eaLnBrk="1" hangingPunct="1">
              <a:defRPr sz="2160" b="1" i="0" u="none" strike="noStrike" kern="1200" baseline="0">
                <a:solidFill>
                  <a:prstClr val="black"/>
                </a:solidFill>
                <a:latin typeface="+mn-lt"/>
                <a:ea typeface="+mn-ea"/>
                <a:cs typeface="+mn-cs"/>
              </a:defRPr>
            </a:pPr>
            <a:r>
              <a:rPr lang="en-US" sz="1800" b="1" dirty="0">
                <a:solidFill>
                  <a:schemeClr val="tx2">
                    <a:lumMod val="75000"/>
                  </a:schemeClr>
                </a:solidFill>
                <a:latin typeface="Times New Roman" panose="02020603050405020304" pitchFamily="18" charset="0"/>
                <a:ea typeface="ＭＳ Ｐゴシック" charset="0"/>
                <a:cs typeface="Times New Roman" panose="02020603050405020304" pitchFamily="18" charset="0"/>
              </a:rPr>
              <a:t>The Cost of  Motor Vehicle Transportation: A Comprehensive Overview</a:t>
            </a:r>
          </a:p>
        </p:txBody>
      </p:sp>
      <p:sp>
        <p:nvSpPr>
          <p:cNvPr id="21523" name="TextBox 30">
            <a:extLst>
              <a:ext uri="{FF2B5EF4-FFF2-40B4-BE49-F238E27FC236}">
                <a16:creationId xmlns:a16="http://schemas.microsoft.com/office/drawing/2014/main" id="{4DC726CA-1A9F-90BF-13A2-0D9D4361DD9F}"/>
              </a:ext>
            </a:extLst>
          </p:cNvPr>
          <p:cNvSpPr txBox="1">
            <a:spLocks noChangeArrowheads="1"/>
          </p:cNvSpPr>
          <p:nvPr/>
        </p:nvSpPr>
        <p:spPr bwMode="auto">
          <a:xfrm>
            <a:off x="-1" y="26337787"/>
            <a:ext cx="914399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sz="1600" b="0" i="0" dirty="0">
                <a:solidFill>
                  <a:srgbClr val="ECECEC"/>
                </a:solidFill>
                <a:effectLst/>
                <a:latin typeface="Söhne"/>
              </a:rPr>
              <a:t>In summary, our infographic underscores the profound contrast between aviation and motor vehicle safety, with motor vehicle crashes exacting a significantly higher toll on both lives and economic resources. These stark statistics emphasize the imperative for ongoing investment in transportation safety measures and policies to reduce fatalities and mitigate financial burdens on society.</a:t>
            </a:r>
            <a:endParaRPr lang="en-US" altLang="en-US" sz="4400" dirty="0">
              <a:solidFill>
                <a:schemeClr val="bg1"/>
              </a:solidFill>
            </a:endParaRPr>
          </a:p>
        </p:txBody>
      </p:sp>
      <p:sp>
        <p:nvSpPr>
          <p:cNvPr id="34" name="Rectangle 33">
            <a:extLst>
              <a:ext uri="{FF2B5EF4-FFF2-40B4-BE49-F238E27FC236}">
                <a16:creationId xmlns:a16="http://schemas.microsoft.com/office/drawing/2014/main" id="{BA4D3477-39D7-D64D-9D85-C82419EAB7F2}"/>
              </a:ext>
            </a:extLst>
          </p:cNvPr>
          <p:cNvSpPr/>
          <p:nvPr/>
        </p:nvSpPr>
        <p:spPr>
          <a:xfrm>
            <a:off x="579438" y="9021763"/>
            <a:ext cx="2781300" cy="3292475"/>
          </a:xfrm>
          <a:prstGeom prst="rect">
            <a:avLst/>
          </a:prstGeom>
          <a:solidFill>
            <a:schemeClr val="bg1"/>
          </a:solidFill>
          <a:ln>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800" dirty="0"/>
          </a:p>
        </p:txBody>
      </p:sp>
      <p:sp>
        <p:nvSpPr>
          <p:cNvPr id="21526" name="TextBox 34">
            <a:extLst>
              <a:ext uri="{FF2B5EF4-FFF2-40B4-BE49-F238E27FC236}">
                <a16:creationId xmlns:a16="http://schemas.microsoft.com/office/drawing/2014/main" id="{1582D6D1-A50A-1291-39AF-17582417B5BD}"/>
              </a:ext>
            </a:extLst>
          </p:cNvPr>
          <p:cNvSpPr txBox="1">
            <a:spLocks noChangeArrowheads="1"/>
          </p:cNvSpPr>
          <p:nvPr/>
        </p:nvSpPr>
        <p:spPr bwMode="auto">
          <a:xfrm>
            <a:off x="712788" y="9256713"/>
            <a:ext cx="2528887"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sz="1600" dirty="0">
                <a:solidFill>
                  <a:schemeClr val="tx2">
                    <a:lumMod val="75000"/>
                  </a:schemeClr>
                </a:solidFill>
                <a:latin typeface="Times New Roman" panose="02020603050405020304" pitchFamily="18" charset="0"/>
                <a:ea typeface="ＭＳ Ｐゴシック" charset="0"/>
                <a:cs typeface="Times New Roman" panose="02020603050405020304" pitchFamily="18" charset="0"/>
              </a:rPr>
              <a:t>The pie chart illustrates a consistent pattern of driver fatalities comprising the largest proportion of total fatalities, followed by pedestrian and passenger fatalities, with a motorcyclist, pedal cyclist, and unknown fatalities representing smaller shares over the years.</a:t>
            </a:r>
            <a:endParaRPr lang="en-US" altLang="en-US" sz="1600" dirty="0">
              <a:solidFill>
                <a:schemeClr val="tx2">
                  <a:lumMod val="75000"/>
                </a:schemeClr>
              </a:solidFill>
              <a:latin typeface="Times New Roman" panose="02020603050405020304" pitchFamily="18" charset="0"/>
              <a:ea typeface="ＭＳ Ｐゴシック" charset="0"/>
              <a:cs typeface="Times New Roman" panose="02020603050405020304" pitchFamily="18" charset="0"/>
            </a:endParaRPr>
          </a:p>
        </p:txBody>
      </p:sp>
      <p:graphicFrame>
        <p:nvGraphicFramePr>
          <p:cNvPr id="14" name="Diagram 13">
            <a:extLst>
              <a:ext uri="{FF2B5EF4-FFF2-40B4-BE49-F238E27FC236}">
                <a16:creationId xmlns:a16="http://schemas.microsoft.com/office/drawing/2014/main" id="{21E4738E-8E76-E17C-5818-2AEE90AFC835}"/>
              </a:ext>
            </a:extLst>
          </p:cNvPr>
          <p:cNvGraphicFramePr/>
          <p:nvPr>
            <p:extLst>
              <p:ext uri="{D42A27DB-BD31-4B8C-83A1-F6EECF244321}">
                <p14:modId xmlns:p14="http://schemas.microsoft.com/office/powerpoint/2010/main" val="1975503513"/>
              </p:ext>
            </p:extLst>
          </p:nvPr>
        </p:nvGraphicFramePr>
        <p:xfrm>
          <a:off x="584284" y="18277389"/>
          <a:ext cx="7913604" cy="326022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Rounded Rectangle 14">
            <a:extLst>
              <a:ext uri="{FF2B5EF4-FFF2-40B4-BE49-F238E27FC236}">
                <a16:creationId xmlns:a16="http://schemas.microsoft.com/office/drawing/2014/main" id="{95E1433B-27A2-7D4E-8003-698601771153}"/>
              </a:ext>
            </a:extLst>
          </p:cNvPr>
          <p:cNvSpPr/>
          <p:nvPr/>
        </p:nvSpPr>
        <p:spPr>
          <a:xfrm>
            <a:off x="5653088" y="22005987"/>
            <a:ext cx="2844800" cy="3878202"/>
          </a:xfrm>
          <a:prstGeom prst="roundRect">
            <a:avLst/>
          </a:prstGeom>
          <a:solidFill>
            <a:schemeClr val="accent1"/>
          </a:solidFill>
          <a:ln w="28575" cmpd="sng">
            <a:solidFill>
              <a:srgbClr val="143C3E"/>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Oval 15">
            <a:extLst>
              <a:ext uri="{FF2B5EF4-FFF2-40B4-BE49-F238E27FC236}">
                <a16:creationId xmlns:a16="http://schemas.microsoft.com/office/drawing/2014/main" id="{572DDD09-6423-8E5E-96A9-726D8D3CABFC}"/>
              </a:ext>
            </a:extLst>
          </p:cNvPr>
          <p:cNvSpPr/>
          <p:nvPr/>
        </p:nvSpPr>
        <p:spPr>
          <a:xfrm>
            <a:off x="1090863" y="22005986"/>
            <a:ext cx="1826878" cy="1828800"/>
          </a:xfrm>
          <a:prstGeom prst="ellipse">
            <a:avLst/>
          </a:prstGeom>
          <a:solidFill>
            <a:schemeClr val="accent3"/>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Oval 16">
            <a:extLst>
              <a:ext uri="{FF2B5EF4-FFF2-40B4-BE49-F238E27FC236}">
                <a16:creationId xmlns:a16="http://schemas.microsoft.com/office/drawing/2014/main" id="{9FC351BA-47E2-06F0-EC1E-E056E6FD836F}"/>
              </a:ext>
            </a:extLst>
          </p:cNvPr>
          <p:cNvSpPr/>
          <p:nvPr/>
        </p:nvSpPr>
        <p:spPr>
          <a:xfrm>
            <a:off x="3114341" y="22005986"/>
            <a:ext cx="1828800" cy="1828800"/>
          </a:xfrm>
          <a:prstGeom prst="ellipse">
            <a:avLst/>
          </a:prstGeom>
          <a:solidFill>
            <a:schemeClr val="accent5"/>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800" b="0" i="0" dirty="0">
                <a:solidFill>
                  <a:srgbClr val="252525"/>
                </a:solidFill>
                <a:effectLst/>
                <a:latin typeface="Roboto" panose="02000000000000000000" pitchFamily="2" charset="0"/>
              </a:rPr>
              <a:t>23 million</a:t>
            </a:r>
            <a:endParaRPr lang="en-US" sz="2800" dirty="0"/>
          </a:p>
        </p:txBody>
      </p:sp>
      <p:sp>
        <p:nvSpPr>
          <p:cNvPr id="20" name="Oval 19">
            <a:extLst>
              <a:ext uri="{FF2B5EF4-FFF2-40B4-BE49-F238E27FC236}">
                <a16:creationId xmlns:a16="http://schemas.microsoft.com/office/drawing/2014/main" id="{FDDF54CA-DF8A-E899-1404-18A9A6C1F6E8}"/>
              </a:ext>
            </a:extLst>
          </p:cNvPr>
          <p:cNvSpPr/>
          <p:nvPr/>
        </p:nvSpPr>
        <p:spPr>
          <a:xfrm>
            <a:off x="1090863" y="24055388"/>
            <a:ext cx="1826878" cy="1828800"/>
          </a:xfrm>
          <a:prstGeom prst="ellipse">
            <a:avLst/>
          </a:prstGeom>
          <a:solidFill>
            <a:schemeClr val="accent5"/>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800" dirty="0">
                <a:solidFill>
                  <a:srgbClr val="252525"/>
                </a:solidFill>
                <a:latin typeface="Roboto" panose="02000000000000000000" pitchFamily="2" charset="0"/>
              </a:rPr>
              <a:t>4.5</a:t>
            </a:r>
            <a:r>
              <a:rPr lang="en-US" sz="2800" b="0" i="0" dirty="0">
                <a:solidFill>
                  <a:srgbClr val="252525"/>
                </a:solidFill>
                <a:effectLst/>
                <a:latin typeface="Roboto" panose="02000000000000000000" pitchFamily="2" charset="0"/>
              </a:rPr>
              <a:t> million</a:t>
            </a:r>
            <a:endParaRPr lang="en-US" sz="2800" dirty="0"/>
          </a:p>
        </p:txBody>
      </p:sp>
      <p:sp>
        <p:nvSpPr>
          <p:cNvPr id="22" name="Oval 21">
            <a:extLst>
              <a:ext uri="{FF2B5EF4-FFF2-40B4-BE49-F238E27FC236}">
                <a16:creationId xmlns:a16="http://schemas.microsoft.com/office/drawing/2014/main" id="{F812A4D6-57EF-6B63-F27E-40C6BFC22E51}"/>
              </a:ext>
            </a:extLst>
          </p:cNvPr>
          <p:cNvSpPr/>
          <p:nvPr/>
        </p:nvSpPr>
        <p:spPr>
          <a:xfrm>
            <a:off x="3116263" y="24058176"/>
            <a:ext cx="1826878" cy="1828800"/>
          </a:xfrm>
          <a:prstGeom prst="ellipse">
            <a:avLst/>
          </a:prstGeom>
          <a:solidFill>
            <a:schemeClr val="accent2"/>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800" b="0" i="0" dirty="0">
                <a:solidFill>
                  <a:srgbClr val="252525"/>
                </a:solidFill>
                <a:effectLst/>
                <a:latin typeface="Roboto" panose="02000000000000000000" pitchFamily="2" charset="0"/>
              </a:rPr>
              <a:t>$1,035</a:t>
            </a:r>
            <a:endParaRPr lang="en-US" sz="2800" dirty="0"/>
          </a:p>
        </p:txBody>
      </p:sp>
      <p:sp>
        <p:nvSpPr>
          <p:cNvPr id="23" name="TextBox 22">
            <a:extLst>
              <a:ext uri="{FF2B5EF4-FFF2-40B4-BE49-F238E27FC236}">
                <a16:creationId xmlns:a16="http://schemas.microsoft.com/office/drawing/2014/main" id="{B3E05E98-ADB9-FFAF-B3CE-926F71D8EE0B}"/>
              </a:ext>
            </a:extLst>
          </p:cNvPr>
          <p:cNvSpPr txBox="1"/>
          <p:nvPr/>
        </p:nvSpPr>
        <p:spPr>
          <a:xfrm>
            <a:off x="1511668" y="22443332"/>
            <a:ext cx="1406073" cy="954107"/>
          </a:xfrm>
          <a:prstGeom prst="rect">
            <a:avLst/>
          </a:prstGeom>
          <a:noFill/>
        </p:spPr>
        <p:txBody>
          <a:bodyPr wrap="square" rtlCol="0">
            <a:spAutoFit/>
          </a:bodyPr>
          <a:lstStyle/>
          <a:p>
            <a:r>
              <a:rPr lang="en-US" sz="2800" b="0" i="0" dirty="0">
                <a:solidFill>
                  <a:srgbClr val="252525"/>
                </a:solidFill>
                <a:effectLst/>
                <a:latin typeface="Roboto" panose="020F0502020204030204" pitchFamily="34" charset="0"/>
              </a:rPr>
              <a:t>$340 </a:t>
            </a:r>
          </a:p>
          <a:p>
            <a:r>
              <a:rPr lang="en-US" sz="2800" b="0" i="0" dirty="0">
                <a:solidFill>
                  <a:srgbClr val="252525"/>
                </a:solidFill>
                <a:effectLst/>
                <a:latin typeface="Roboto" panose="020F0502020204030204" pitchFamily="34" charset="0"/>
              </a:rPr>
              <a:t>billion</a:t>
            </a:r>
            <a:endParaRPr lang="en-US" sz="2800" dirty="0"/>
          </a:p>
        </p:txBody>
      </p:sp>
      <p:sp>
        <p:nvSpPr>
          <p:cNvPr id="25" name="TextBox 24">
            <a:extLst>
              <a:ext uri="{FF2B5EF4-FFF2-40B4-BE49-F238E27FC236}">
                <a16:creationId xmlns:a16="http://schemas.microsoft.com/office/drawing/2014/main" id="{63E1BD66-F785-C035-DC0E-392303EE891F}"/>
              </a:ext>
            </a:extLst>
          </p:cNvPr>
          <p:cNvSpPr txBox="1"/>
          <p:nvPr/>
        </p:nvSpPr>
        <p:spPr>
          <a:xfrm>
            <a:off x="5779067" y="22110700"/>
            <a:ext cx="2449513" cy="461665"/>
          </a:xfrm>
          <a:prstGeom prst="rect">
            <a:avLst/>
          </a:prstGeom>
          <a:noFill/>
        </p:spPr>
        <p:txBody>
          <a:bodyPr wrap="square" rtlCol="0">
            <a:spAutoFit/>
          </a:bodyPr>
          <a:lstStyle/>
          <a:p>
            <a:pPr algn="ctr"/>
            <a:r>
              <a:rPr lang="en-US" u="sng" dirty="0"/>
              <a:t>Additional Stats</a:t>
            </a:r>
          </a:p>
        </p:txBody>
      </p:sp>
      <p:sp>
        <p:nvSpPr>
          <p:cNvPr id="27" name="TextBox 26">
            <a:extLst>
              <a:ext uri="{FF2B5EF4-FFF2-40B4-BE49-F238E27FC236}">
                <a16:creationId xmlns:a16="http://schemas.microsoft.com/office/drawing/2014/main" id="{94D491D8-7224-1A1C-70D8-DB1593875682}"/>
              </a:ext>
            </a:extLst>
          </p:cNvPr>
          <p:cNvSpPr txBox="1"/>
          <p:nvPr/>
        </p:nvSpPr>
        <p:spPr>
          <a:xfrm>
            <a:off x="6048375" y="22572365"/>
            <a:ext cx="2449513" cy="830997"/>
          </a:xfrm>
          <a:prstGeom prst="rect">
            <a:avLst/>
          </a:prstGeom>
          <a:noFill/>
        </p:spPr>
        <p:txBody>
          <a:bodyPr wrap="square" rtlCol="0">
            <a:spAutoFit/>
          </a:bodyPr>
          <a:lstStyle/>
          <a:p>
            <a:r>
              <a:rPr lang="en-US" sz="1600" b="0" i="0" dirty="0">
                <a:solidFill>
                  <a:srgbClr val="252525"/>
                </a:solidFill>
                <a:effectLst/>
                <a:latin typeface="Roboto" panose="02000000000000000000" pitchFamily="2" charset="0"/>
              </a:rPr>
              <a:t>Motor vehicle crashes cost American society $340 billion in 2019.</a:t>
            </a:r>
            <a:endParaRPr lang="en-US" sz="1600" dirty="0"/>
          </a:p>
        </p:txBody>
      </p:sp>
      <p:sp>
        <p:nvSpPr>
          <p:cNvPr id="28" name="TextBox 27">
            <a:extLst>
              <a:ext uri="{FF2B5EF4-FFF2-40B4-BE49-F238E27FC236}">
                <a16:creationId xmlns:a16="http://schemas.microsoft.com/office/drawing/2014/main" id="{D7352AA8-B127-487B-4E7B-977272D9A718}"/>
              </a:ext>
            </a:extLst>
          </p:cNvPr>
          <p:cNvSpPr txBox="1"/>
          <p:nvPr/>
        </p:nvSpPr>
        <p:spPr>
          <a:xfrm>
            <a:off x="6033248" y="23662733"/>
            <a:ext cx="2449513" cy="830997"/>
          </a:xfrm>
          <a:prstGeom prst="rect">
            <a:avLst/>
          </a:prstGeom>
          <a:noFill/>
        </p:spPr>
        <p:txBody>
          <a:bodyPr wrap="square" rtlCol="0">
            <a:spAutoFit/>
          </a:bodyPr>
          <a:lstStyle/>
          <a:p>
            <a:r>
              <a:rPr lang="en-US" sz="1600" dirty="0">
                <a:solidFill>
                  <a:srgbClr val="252525"/>
                </a:solidFill>
                <a:latin typeface="Roboto" panose="02000000000000000000" pitchFamily="2" charset="0"/>
              </a:rPr>
              <a:t>23 million vehicles damaged and 4.5 million were injured.</a:t>
            </a:r>
            <a:endParaRPr lang="en-US" sz="1600" dirty="0"/>
          </a:p>
        </p:txBody>
      </p:sp>
      <p:sp>
        <p:nvSpPr>
          <p:cNvPr id="30" name="TextBox 29">
            <a:extLst>
              <a:ext uri="{FF2B5EF4-FFF2-40B4-BE49-F238E27FC236}">
                <a16:creationId xmlns:a16="http://schemas.microsoft.com/office/drawing/2014/main" id="{7110F029-2743-A257-40E4-66135691DEC1}"/>
              </a:ext>
            </a:extLst>
          </p:cNvPr>
          <p:cNvSpPr txBox="1"/>
          <p:nvPr/>
        </p:nvSpPr>
        <p:spPr>
          <a:xfrm>
            <a:off x="6048371" y="24753102"/>
            <a:ext cx="2449513" cy="830997"/>
          </a:xfrm>
          <a:prstGeom prst="rect">
            <a:avLst/>
          </a:prstGeom>
          <a:noFill/>
        </p:spPr>
        <p:txBody>
          <a:bodyPr wrap="square" rtlCol="0">
            <a:spAutoFit/>
          </a:bodyPr>
          <a:lstStyle/>
          <a:p>
            <a:r>
              <a:rPr lang="en-US" sz="1600" b="0" i="0" dirty="0">
                <a:solidFill>
                  <a:srgbClr val="252525"/>
                </a:solidFill>
                <a:effectLst/>
                <a:latin typeface="Roboto" panose="02000000000000000000" pitchFamily="2" charset="0"/>
              </a:rPr>
              <a:t>$1,035 in indirect losses for every single one of 328 million Americans</a:t>
            </a:r>
            <a:endParaRPr lang="en-US" sz="2000" dirty="0"/>
          </a:p>
        </p:txBody>
      </p:sp>
      <p:sp>
        <p:nvSpPr>
          <p:cNvPr id="31" name="Oval 30">
            <a:extLst>
              <a:ext uri="{FF2B5EF4-FFF2-40B4-BE49-F238E27FC236}">
                <a16:creationId xmlns:a16="http://schemas.microsoft.com/office/drawing/2014/main" id="{AA0C6760-45AC-02EC-A906-752636710644}"/>
              </a:ext>
            </a:extLst>
          </p:cNvPr>
          <p:cNvSpPr/>
          <p:nvPr/>
        </p:nvSpPr>
        <p:spPr>
          <a:xfrm>
            <a:off x="5776561" y="22850703"/>
            <a:ext cx="274320" cy="274320"/>
          </a:xfrm>
          <a:prstGeom prst="ellipse">
            <a:avLst/>
          </a:prstGeom>
          <a:solidFill>
            <a:schemeClr val="accent3"/>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 name="Oval 32">
            <a:extLst>
              <a:ext uri="{FF2B5EF4-FFF2-40B4-BE49-F238E27FC236}">
                <a16:creationId xmlns:a16="http://schemas.microsoft.com/office/drawing/2014/main" id="{612C190E-DCA9-DFA8-4E62-3294576B5D43}"/>
              </a:ext>
            </a:extLst>
          </p:cNvPr>
          <p:cNvSpPr/>
          <p:nvPr/>
        </p:nvSpPr>
        <p:spPr>
          <a:xfrm>
            <a:off x="5774051" y="23918228"/>
            <a:ext cx="274320" cy="274320"/>
          </a:xfrm>
          <a:prstGeom prst="ellipse">
            <a:avLst/>
          </a:prstGeom>
          <a:solidFill>
            <a:schemeClr val="accent5"/>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 name="Oval 34">
            <a:extLst>
              <a:ext uri="{FF2B5EF4-FFF2-40B4-BE49-F238E27FC236}">
                <a16:creationId xmlns:a16="http://schemas.microsoft.com/office/drawing/2014/main" id="{2F8AEB76-08DE-6EF9-0523-884973F658A7}"/>
              </a:ext>
            </a:extLst>
          </p:cNvPr>
          <p:cNvSpPr/>
          <p:nvPr/>
        </p:nvSpPr>
        <p:spPr>
          <a:xfrm>
            <a:off x="5759425" y="25033653"/>
            <a:ext cx="274320" cy="274320"/>
          </a:xfrm>
          <a:prstGeom prst="ellipse">
            <a:avLst/>
          </a:prstGeom>
          <a:solidFill>
            <a:schemeClr val="accent2"/>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14490</TotalTime>
  <Words>277</Words>
  <Application>Microsoft Macintosh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vt:i4>
      </vt:variant>
    </vt:vector>
  </HeadingPairs>
  <TitlesOfParts>
    <vt:vector size="14" baseType="lpstr">
      <vt:lpstr>Calibri</vt:lpstr>
      <vt:lpstr>ＭＳ Ｐゴシック</vt:lpstr>
      <vt:lpstr>Arial</vt:lpstr>
      <vt:lpstr>Georgia</vt:lpstr>
      <vt:lpstr>Lucida Sans Unicode</vt:lpstr>
      <vt:lpstr>Wingdings</vt:lpstr>
      <vt:lpstr>Courier</vt:lpstr>
      <vt:lpstr>Impact</vt:lpstr>
      <vt:lpstr>Tahoma</vt:lpstr>
      <vt:lpstr>Verdana</vt:lpstr>
      <vt:lpstr>Helvetica</vt:lpstr>
      <vt:lpstr>Britannic Bold</vt:lpstr>
      <vt:lpstr>Office Theme</vt:lpstr>
      <vt:lpstr>Safety in the  Aviation Industry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Daniel Salazar</cp:lastModifiedBy>
  <cp:revision>247</cp:revision>
  <cp:lastPrinted>2015-02-25T21:45:26Z</cp:lastPrinted>
  <dcterms:created xsi:type="dcterms:W3CDTF">2013-02-06T15:19:00Z</dcterms:created>
  <dcterms:modified xsi:type="dcterms:W3CDTF">2024-02-18T16:04:47Z</dcterms:modified>
  <cp:category/>
</cp:coreProperties>
</file>