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38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475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03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8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16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7B03-F2A5-4E09-A939-D30C89C33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Lung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6D14-460D-4D1D-B488-AE8009106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Abigail Rhue</a:t>
            </a:r>
          </a:p>
          <a:p>
            <a:r>
              <a:rPr lang="en-US" dirty="0"/>
              <a:t>Danny Janani</a:t>
            </a:r>
          </a:p>
        </p:txBody>
      </p:sp>
    </p:spTree>
    <p:extLst>
      <p:ext uri="{BB962C8B-B14F-4D97-AF65-F5344CB8AC3E}">
        <p14:creationId xmlns:p14="http://schemas.microsoft.com/office/powerpoint/2010/main" val="226915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AD13-9A19-4E68-8A6F-FE9B284B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8DB3-AF38-4222-8BA9-879B44C7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Detect type of cancer based on images of cancerous lungs</a:t>
            </a:r>
          </a:p>
          <a:p>
            <a:r>
              <a:rPr lang="en-US" dirty="0"/>
              <a:t>NSCLC Radiomics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AB486-9023-42DE-8B3E-43D418EAD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56280"/>
            <a:ext cx="3143250" cy="303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BA9DE-AC9B-4405-9CF8-ADBB046A2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" t="5962" r="5924" b="-1987"/>
          <a:stretch/>
        </p:blipFill>
        <p:spPr>
          <a:xfrm>
            <a:off x="4629785" y="3256279"/>
            <a:ext cx="3545840" cy="3082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C16A9-FFC9-415B-9E18-34F567922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9" y="3227704"/>
            <a:ext cx="3288665" cy="30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1FD7-AE31-4026-B56F-39E2FE7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81EE1-6B57-4628-9A1B-00A66EB7F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4" t="3279" r="5093" b="5100"/>
          <a:stretch/>
        </p:blipFill>
        <p:spPr>
          <a:xfrm>
            <a:off x="1548063" y="1823400"/>
            <a:ext cx="4134281" cy="4080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5B61A-24D0-4F04-9B19-8FD35009EA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" b="3164"/>
          <a:stretch/>
        </p:blipFill>
        <p:spPr>
          <a:xfrm>
            <a:off x="6984750" y="1823400"/>
            <a:ext cx="4000710" cy="40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0527-346E-417A-B8EE-F3180291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3D Convolution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C7AC3-D8E1-4CE4-994C-C2E265C6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"/>
          <a:stretch/>
        </p:blipFill>
        <p:spPr>
          <a:xfrm>
            <a:off x="3497513" y="1428750"/>
            <a:ext cx="5196974" cy="5071375"/>
          </a:xfrm>
        </p:spPr>
      </p:pic>
    </p:spTree>
    <p:extLst>
      <p:ext uri="{BB962C8B-B14F-4D97-AF65-F5344CB8AC3E}">
        <p14:creationId xmlns:p14="http://schemas.microsoft.com/office/powerpoint/2010/main" val="40625591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</TotalTime>
  <Words>25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Lung Cancer</vt:lpstr>
      <vt:lpstr>The Problem</vt:lpstr>
      <vt:lpstr>Data Visualization</vt:lpstr>
      <vt:lpstr>3D 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</dc:title>
  <dc:creator>Abigail R</dc:creator>
  <cp:lastModifiedBy>Abigail R</cp:lastModifiedBy>
  <cp:revision>5</cp:revision>
  <dcterms:created xsi:type="dcterms:W3CDTF">2018-12-15T23:20:22Z</dcterms:created>
  <dcterms:modified xsi:type="dcterms:W3CDTF">2018-12-18T06:46:12Z</dcterms:modified>
</cp:coreProperties>
</file>