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DA76-2C9F-18C1-5945-47D84ABD4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67947-2696-CB76-D672-AF519112D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16C57-EF6E-D44C-C24D-D9DC1959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B19AB-C582-A31C-7903-7E655549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324A-2D82-514C-6E58-6D765665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77B2-5A8A-10B0-77A4-EF1F4C17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6A5F2-0B59-9507-BB27-088A62C2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E12A9-2B09-DB99-715F-BBF4FE8E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91FF6-3243-230D-D99D-BB349F30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3D8E-40BF-35BE-4AD5-286A1594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1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3A101-8399-4B5E-1DB2-F3EEC962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AF93B-422D-3365-9E0A-B861DF96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D5429-82EB-2B68-2969-80480B58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40C42-DADC-2BC4-47F1-9FEE245C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FA3B5-9920-86F3-821F-FF73266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7E55-0BF8-0D4C-A058-E184C6E3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EE3D7-DF17-D4D5-DB28-9CD1A7BF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F5B60-FE17-FCF4-D604-C502E85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13184-936C-0E1B-B44C-5CBC49D2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CF0BB-EEFA-5D22-E385-1D9EF5CD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8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1A5C-35CD-93BA-A276-754F3482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65296-7FD3-3272-AED0-B42141B9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0A05A-14FC-0D81-BE3D-C333813F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6B28D-2578-6A8A-DB26-98DAD2FC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19630-2E1D-8730-0275-D18DB4B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3635-CE97-9B88-90DD-11333C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1F100-C3BB-7576-221D-2873C690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DEE94-7EB8-43A5-2BB8-A5E5A2D0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9DCEE-46AA-C17A-A89D-328A6AA7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DC2CE-12A1-F72E-88D4-D81155F1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8AADD-5E7F-50D7-D409-98C1F51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86C0-73B0-3630-3DEA-06AA3634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04160-4BD7-9430-D69F-7E1099AC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CD4AD-274B-43BE-DAE9-AEC7E78A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34DBCB-87D2-1B3E-A636-C440FC6F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1B047-7F5A-CCE5-6476-5E549D9B3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903376-4347-4CF0-BA29-FCA3405A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FE7BE-D3CB-B5D3-4F5C-139EF29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26B1E4-8473-E834-6A17-5BF491A5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ED091-DA29-7200-6330-852475A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817C9-CF0E-9956-50ED-713A51D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B3BCA-7066-0D3A-1EDA-707CA206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820B2-46E9-44F7-8B31-3BD95AEA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03A55B-9465-8281-2033-62178D3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9EE1A-2049-AC88-F429-2ADD3EE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EEBCB-D547-39B3-3BE8-553C13EF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80F26-3FA9-A1C8-6139-BEFC160A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7929-8614-3CE0-5C1E-99F1473B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921B8-DEE3-5114-6BFD-53171FC1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02CF6-E215-963B-48B9-AA4E741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13ED9-A9B5-D8B8-FC08-682CDFC8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75FD2-DDB3-9E85-510B-D0F30691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5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C619-C919-7989-FAC7-4C654ABC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089167-B066-0F5B-CF89-AE3F419F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F0F20-FBCE-6CDF-27ED-6DBDCB7D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16F51-87A1-F3D1-2E3E-AFE9163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09B7-E7DF-2E17-8A69-64478C9E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6C8E9-1A51-D7AB-1F6D-AA3BA524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E8A28-55D4-6E99-06BC-C9237224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47BCD-E98C-9C64-E196-E6384F0E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2A1BC-8B12-9693-8A00-A8B40974A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D3AB-CB11-469B-8541-F3BBDFC529BD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CFC6C-7738-213B-8AF4-CBA64537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BB363-F3BC-EA3A-F49A-D1E02D14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9A49-A563-4D6B-AC03-2109BD7F5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4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空气, 男人, 雪, 滑雪&#10;&#10;描述已自动生成">
            <a:extLst>
              <a:ext uri="{FF2B5EF4-FFF2-40B4-BE49-F238E27FC236}">
                <a16:creationId xmlns:a16="http://schemas.microsoft.com/office/drawing/2014/main" id="{2657D5B2-1CB3-59A7-C0C2-49BEF5F2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3800" r="31100" b="3800"/>
          <a:stretch/>
        </p:blipFill>
        <p:spPr>
          <a:xfrm>
            <a:off x="8371900" y="174702"/>
            <a:ext cx="3024646" cy="332711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6CC0D3-201C-472B-7049-D0A24E961D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46" t="10276" r="11502" b="11840"/>
          <a:stretch/>
        </p:blipFill>
        <p:spPr>
          <a:xfrm>
            <a:off x="8336216" y="3676914"/>
            <a:ext cx="3185224" cy="30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Jiajun</dc:creator>
  <cp:lastModifiedBy>An Jiajun</cp:lastModifiedBy>
  <cp:revision>3</cp:revision>
  <dcterms:created xsi:type="dcterms:W3CDTF">2023-05-25T12:32:30Z</dcterms:created>
  <dcterms:modified xsi:type="dcterms:W3CDTF">2023-05-25T12:39:52Z</dcterms:modified>
</cp:coreProperties>
</file>