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A28A14-A88E-4751-9871-0559B04DAD0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9F8A6E-E45A-414F-8534-C9AF155601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AaT9b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viralpatel.net/blogs/dynamically-shortened-text-show-more-link-jquer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lic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emo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2212887/how-to-get-jquery-autocomplete-with-php-mysql-ajax-and-pass-to-javascript" TargetMode="External"/><Relationship Id="rId2" Type="http://schemas.openxmlformats.org/officeDocument/2006/relationships/hyperlink" Target="http://www.sks.com.np/article/9/ajax-autocomplete-using-php-mysq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ui.com/resources/demos/autocomplete/remote-jsonp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Web Development Credential –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Kohn</a:t>
            </a:r>
          </a:p>
          <a:p>
            <a:r>
              <a:rPr lang="en-US" dirty="0" smtClean="0"/>
              <a:t>Danny Laurence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to databases – relationships!</a:t>
            </a:r>
          </a:p>
          <a:p>
            <a:endParaRPr lang="en-US" dirty="0"/>
          </a:p>
          <a:p>
            <a:r>
              <a:rPr lang="en-US" dirty="0" smtClean="0"/>
              <a:t>Access data from multiple tables with one query</a:t>
            </a:r>
          </a:p>
          <a:p>
            <a:endParaRPr lang="en-US" dirty="0"/>
          </a:p>
          <a:p>
            <a:r>
              <a:rPr lang="en-US" dirty="0" smtClean="0"/>
              <a:t>SELECT … FROM table1</a:t>
            </a:r>
          </a:p>
          <a:p>
            <a:r>
              <a:rPr lang="en-US" dirty="0" smtClean="0"/>
              <a:t>JOIN table 2</a:t>
            </a:r>
          </a:p>
          <a:p>
            <a:r>
              <a:rPr lang="en-US" dirty="0" smtClean="0"/>
              <a:t>On table1.field1 = table2.field2</a:t>
            </a:r>
          </a:p>
          <a:p>
            <a:endParaRPr lang="en-US" dirty="0"/>
          </a:p>
          <a:p>
            <a:r>
              <a:rPr lang="en-US" dirty="0" smtClean="0"/>
              <a:t>Example: get first name, last name, romantic interest for everyone in QUEST</a:t>
            </a:r>
          </a:p>
          <a:p>
            <a:pPr lvl="1"/>
            <a:r>
              <a:rPr lang="en-US" dirty="0" smtClean="0"/>
              <a:t>Hint: Two tables are users and </a:t>
            </a:r>
            <a:r>
              <a:rPr lang="en-US" dirty="0" err="1" smtClean="0"/>
              <a:t>interestedstatus</a:t>
            </a:r>
            <a:r>
              <a:rPr lang="en-US" dirty="0" smtClean="0"/>
              <a:t> </a:t>
            </a:r>
          </a:p>
          <a:p>
            <a:pPr marL="342900" lvl="1"/>
            <a:r>
              <a:rPr lang="en-US" sz="2200" dirty="0"/>
              <a:t>You can join multiple tables!</a:t>
            </a:r>
            <a:endParaRPr lang="en-US" dirty="0"/>
          </a:p>
          <a:p>
            <a:pPr lvl="1"/>
            <a:r>
              <a:rPr lang="en-US" dirty="0" smtClean="0"/>
              <a:t>Example find names of all members of Cohort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 INTO table (specified columns)</a:t>
            </a:r>
          </a:p>
          <a:p>
            <a:r>
              <a:rPr lang="en-US" dirty="0" smtClean="0"/>
              <a:t>VALUES (…..)</a:t>
            </a:r>
          </a:p>
          <a:p>
            <a:endParaRPr lang="en-US" dirty="0"/>
          </a:p>
          <a:p>
            <a:r>
              <a:rPr lang="en-US" dirty="0" smtClean="0"/>
              <a:t>For instance: what would this do?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	INSERT INTO users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smtClean="0"/>
              <a:t>	VALUES (‘Purtilo’, ‘Jim’)</a:t>
            </a:r>
          </a:p>
          <a:p>
            <a:endParaRPr lang="en-US" dirty="0"/>
          </a:p>
          <a:p>
            <a:r>
              <a:rPr lang="en-US" dirty="0" smtClean="0"/>
              <a:t>Why can we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you spelled your name wrong. What would you do?</a:t>
            </a:r>
          </a:p>
          <a:p>
            <a:endParaRPr lang="en-US" dirty="0"/>
          </a:p>
          <a:p>
            <a:r>
              <a:rPr lang="en-US" dirty="0" smtClean="0"/>
              <a:t>UPDATE users</a:t>
            </a:r>
          </a:p>
          <a:p>
            <a:pPr marL="114300" indent="0">
              <a:buNone/>
            </a:pPr>
            <a:r>
              <a:rPr lang="en-US" dirty="0" smtClean="0"/>
              <a:t>    SET </a:t>
            </a:r>
            <a:r>
              <a:rPr lang="en-US" dirty="0" err="1" smtClean="0"/>
              <a:t>lastName</a:t>
            </a:r>
            <a:r>
              <a:rPr lang="en-US" dirty="0" smtClean="0"/>
              <a:t> = ‘</a:t>
            </a:r>
            <a:r>
              <a:rPr lang="en-US" dirty="0" err="1" smtClean="0"/>
              <a:t>newName</a:t>
            </a:r>
            <a:r>
              <a:rPr lang="en-US" dirty="0" smtClean="0"/>
              <a:t>’ WHERE </a:t>
            </a:r>
            <a:r>
              <a:rPr lang="en-US" dirty="0" err="1" smtClean="0"/>
              <a:t>user_id</a:t>
            </a:r>
            <a:r>
              <a:rPr lang="en-US" dirty="0" smtClean="0"/>
              <a:t> = 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You can update as many or as few rows at a time as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DELETE</a:t>
            </a:r>
          </a:p>
          <a:p>
            <a:pPr marL="114300" indent="0">
              <a:buNone/>
            </a:pPr>
            <a:r>
              <a:rPr lang="en-US" dirty="0" smtClean="0"/>
              <a:t>    FROM table</a:t>
            </a:r>
          </a:p>
          <a:p>
            <a:pPr marL="114300" indent="0">
              <a:buNone/>
            </a:pPr>
            <a:r>
              <a:rPr lang="en-US" dirty="0" smtClean="0"/>
              <a:t>    WHERE …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		Be very careful with your where</a:t>
            </a:r>
          </a:p>
          <a:p>
            <a:pPr marL="114300" indent="0">
              <a:buNone/>
            </a:pPr>
            <a:r>
              <a:rPr lang="en-US" dirty="0" smtClean="0"/>
              <a:t>			statement. This can end badly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524000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04360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TABLE </a:t>
            </a:r>
            <a:r>
              <a:rPr lang="en-US" dirty="0" err="1" smtClean="0"/>
              <a:t>tableName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9600"/>
            <a:ext cx="2724150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19601"/>
            <a:ext cx="7239000" cy="2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6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your first database!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DATABASE name</a:t>
            </a:r>
          </a:p>
          <a:p>
            <a:endParaRPr lang="en-US" dirty="0"/>
          </a:p>
          <a:p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</a:p>
          <a:p>
            <a:pPr marL="114300" indent="0">
              <a:buNone/>
            </a:pPr>
            <a:r>
              <a:rPr lang="en-US" dirty="0" smtClean="0"/>
              <a:t>	Id INT,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name VARCHAR(255) NOT NULL,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lotsOfText</a:t>
            </a:r>
            <a:r>
              <a:rPr lang="en-US" dirty="0" smtClean="0"/>
              <a:t> TEXT,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……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and Aliasing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query within a query</a:t>
            </a:r>
          </a:p>
          <a:p>
            <a:r>
              <a:rPr lang="en-US" dirty="0"/>
              <a:t> </a:t>
            </a:r>
            <a:r>
              <a:rPr lang="en-US" dirty="0" smtClean="0"/>
              <a:t>What do you think this does?</a:t>
            </a:r>
          </a:p>
          <a:p>
            <a:r>
              <a:rPr lang="en-US" dirty="0"/>
              <a:t>SELECT </a:t>
            </a:r>
            <a:r>
              <a:rPr lang="en-US" dirty="0" err="1"/>
              <a:t>u.firstName</a:t>
            </a:r>
            <a:r>
              <a:rPr lang="en-US" dirty="0"/>
              <a:t>, </a:t>
            </a:r>
            <a:r>
              <a:rPr lang="en-US" dirty="0" err="1"/>
              <a:t>u.lastName</a:t>
            </a:r>
            <a:r>
              <a:rPr lang="en-US" dirty="0"/>
              <a:t>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FROM </a:t>
            </a:r>
            <a:r>
              <a:rPr lang="en-US" dirty="0"/>
              <a:t>users u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JOIN </a:t>
            </a:r>
            <a:r>
              <a:rPr lang="en-US" dirty="0"/>
              <a:t>friendships </a:t>
            </a:r>
            <a:r>
              <a:rPr lang="en-US" dirty="0" smtClean="0"/>
              <a:t>f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ON </a:t>
            </a:r>
            <a:r>
              <a:rPr lang="en-US" dirty="0"/>
              <a:t>f.friend2 = </a:t>
            </a:r>
            <a:r>
              <a:rPr lang="en-US" dirty="0" err="1"/>
              <a:t>u.user_id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WHERE </a:t>
            </a:r>
            <a:r>
              <a:rPr lang="en-US" dirty="0"/>
              <a:t>f.friend1 = (SELECT </a:t>
            </a:r>
            <a:r>
              <a:rPr lang="en-US" dirty="0" err="1"/>
              <a:t>user_id</a:t>
            </a:r>
            <a:r>
              <a:rPr lang="en-US" dirty="0"/>
              <a:t> from users where </a:t>
            </a:r>
            <a:r>
              <a:rPr lang="en-US" dirty="0" err="1"/>
              <a:t>lastName</a:t>
            </a:r>
            <a:r>
              <a:rPr lang="en-US" dirty="0"/>
              <a:t> = 'Bailey')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2286000"/>
            <a:ext cx="3200400" cy="2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628900"/>
          <a:ext cx="7620000" cy="36576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Lastname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Firstname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Title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Hively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Jessica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Harris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Julie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Yazzow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Anderson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Craig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Carlson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Kevin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2401" y="1335024"/>
            <a:ext cx="305724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SQL Select Union Code: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pitchFamily="34" charset="0"/>
              </a:rPr>
              <a:t>SELECT * FROM employees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pitchFamily="34" charset="0"/>
              </a:rPr>
              <a:t>UNION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pitchFamily="34" charset="0"/>
              </a:rPr>
              <a:t>SELECT * FROM employees2;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4114800"/>
            <a:ext cx="7696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6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functions: AVG, SUM, COUNT, LOG…</a:t>
            </a:r>
          </a:p>
          <a:p>
            <a:endParaRPr lang="en-US" dirty="0"/>
          </a:p>
          <a:p>
            <a:r>
              <a:rPr lang="en-US" dirty="0" smtClean="0"/>
              <a:t>String functions: CONCAT, LOWER, UPPER</a:t>
            </a:r>
          </a:p>
          <a:p>
            <a:endParaRPr lang="en-US" dirty="0"/>
          </a:p>
          <a:p>
            <a:r>
              <a:rPr lang="en-US" dirty="0" smtClean="0"/>
              <a:t>Date: GET_DATE, DATE_ADD, DATE_DIFF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 &amp;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on top of </a:t>
            </a:r>
            <a:r>
              <a:rPr lang="en-US" dirty="0" err="1" smtClean="0"/>
              <a:t>Javascript</a:t>
            </a:r>
            <a:r>
              <a:rPr lang="en-US" dirty="0" smtClean="0"/>
              <a:t> that makes your life much easier</a:t>
            </a:r>
          </a:p>
          <a:p>
            <a:endParaRPr lang="en-US" dirty="0"/>
          </a:p>
          <a:p>
            <a:r>
              <a:rPr lang="en-US" dirty="0" smtClean="0"/>
              <a:t>Well then, 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4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put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Load the </a:t>
            </a:r>
            <a:r>
              <a:rPr lang="en-US" dirty="0" err="1" smtClean="0"/>
              <a:t>jQuery</a:t>
            </a:r>
            <a:r>
              <a:rPr lang="en-US" dirty="0" smtClean="0"/>
              <a:t> library:</a:t>
            </a:r>
          </a:p>
          <a:p>
            <a:pPr marL="0" indent="0">
              <a:buNone/>
            </a:pPr>
            <a:r>
              <a:rPr lang="en-US" dirty="0" smtClean="0"/>
              <a:t>	In the head tag: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&lt;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script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src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="http://code.jquery.com/jquery-1.9.1.min.js"&gt;&lt;/script&gt;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&lt;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script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src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="http://code.jquery.com/jquery-migrate-1.1.1.min.js"&gt;&lt;/script&gt;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External file: *.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In the html file: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		…..</a:t>
            </a:r>
          </a:p>
          <a:p>
            <a:pPr marL="0" indent="0">
              <a:buNone/>
            </a:pPr>
            <a:r>
              <a:rPr lang="en-US" dirty="0" smtClean="0"/>
              <a:t>	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8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Structure My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runs on page load:</a:t>
            </a:r>
          </a:p>
          <a:p>
            <a:pPr marL="457200" lvl="1" indent="0">
              <a:buNone/>
            </a:pPr>
            <a:r>
              <a:rPr lang="en-US" dirty="0"/>
              <a:t>$(document).ready(function</a:t>
            </a:r>
            <a:r>
              <a:rPr lang="en-US" dirty="0" smtClean="0"/>
              <a:t>(){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//Put Code Here    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Functions: Blocks of code that can be called at other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0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objects on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type: $(“p”)</a:t>
            </a:r>
          </a:p>
          <a:p>
            <a:endParaRPr lang="en-US" dirty="0"/>
          </a:p>
          <a:p>
            <a:r>
              <a:rPr lang="en-US" dirty="0"/>
              <a:t>ID: $(“#id”)</a:t>
            </a:r>
          </a:p>
          <a:p>
            <a:endParaRPr lang="en-US" dirty="0"/>
          </a:p>
          <a:p>
            <a:r>
              <a:rPr lang="en-US" dirty="0"/>
              <a:t>Class: $(“.class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smtClean="0"/>
              <a:t>Merge types: $(“p .question”)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objects on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can:</a:t>
            </a:r>
          </a:p>
          <a:p>
            <a:pPr lvl="1"/>
            <a:r>
              <a:rPr lang="en-US" dirty="0" smtClean="0"/>
              <a:t>Alter text</a:t>
            </a:r>
          </a:p>
          <a:p>
            <a:pPr lvl="1"/>
            <a:r>
              <a:rPr lang="en-US" dirty="0" smtClean="0"/>
              <a:t>Insert tags</a:t>
            </a:r>
          </a:p>
          <a:p>
            <a:pPr lvl="1"/>
            <a:r>
              <a:rPr lang="en-US" dirty="0" smtClean="0"/>
              <a:t>Add / remove classes</a:t>
            </a:r>
          </a:p>
          <a:p>
            <a:pPr lvl="1"/>
            <a:r>
              <a:rPr lang="en-US" dirty="0" smtClean="0"/>
              <a:t>Move tags around</a:t>
            </a:r>
          </a:p>
          <a:p>
            <a:pPr lvl="1"/>
            <a:r>
              <a:rPr lang="en-US" dirty="0" smtClean="0"/>
              <a:t>Set attributes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Example: Changing Font Size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://jsfiddle.net/AaT9b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2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Expandable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http://viralpatel.net/blogs/dynamically-shortened-text-show-more-link-jquery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http://api.jquery.com/click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1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http://jqueryui.com/demos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0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Warning – still do server-side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0700"/>
            <a:ext cx="9720073" cy="4023360"/>
          </a:xfrm>
        </p:spPr>
        <p:txBody>
          <a:bodyPr/>
          <a:lstStyle/>
          <a:p>
            <a:r>
              <a:rPr lang="en-US" dirty="0" smtClean="0"/>
              <a:t>Nothing more than a holding space for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1"/>
          <a:stretch/>
        </p:blipFill>
        <p:spPr>
          <a:xfrm>
            <a:off x="2865121" y="2209801"/>
            <a:ext cx="5832407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1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Normally, sending a request reloads the WHOLE page</a:t>
            </a:r>
          </a:p>
          <a:p>
            <a:r>
              <a:rPr lang="en-US" dirty="0" smtClean="0"/>
              <a:t>AJAX uses </a:t>
            </a:r>
            <a:r>
              <a:rPr lang="en-US" dirty="0" err="1" smtClean="0"/>
              <a:t>javascript</a:t>
            </a:r>
            <a:r>
              <a:rPr lang="en-US" dirty="0" smtClean="0"/>
              <a:t> to update parts of the page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05" y="2932687"/>
            <a:ext cx="5419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7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www.sks.com.np/article/9/ajax-autocomplete-using-php-mysql.html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stackoverflow.com/questions/12212887/how-to-get-jquery-autocomplete-with-php-mysql-ajax-and-pass-to-javascript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jqueryui.com/resources/demos/autocomplete/remote-jsonp.html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to pass data in a human-readable fashion</a:t>
            </a:r>
          </a:p>
          <a:p>
            <a:r>
              <a:rPr lang="en-US" dirty="0" smtClean="0"/>
              <a:t>Example: Describe an address record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8" y="2657675"/>
            <a:ext cx="3957613" cy="38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602" y="1689100"/>
            <a:ext cx="7620000" cy="4324474"/>
          </a:xfrm>
        </p:spPr>
        <p:txBody>
          <a:bodyPr/>
          <a:lstStyle/>
          <a:p>
            <a:r>
              <a:rPr lang="en-US" dirty="0" smtClean="0"/>
              <a:t>Where the information is actually stored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 b="8525"/>
          <a:stretch/>
        </p:blipFill>
        <p:spPr>
          <a:xfrm>
            <a:off x="3200400" y="3505201"/>
            <a:ext cx="6336104" cy="256902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28800" y="40386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400" y="2090057"/>
            <a:ext cx="11430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Var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 rot="19207124">
            <a:off x="4438725" y="6310733"/>
            <a:ext cx="1041665" cy="316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2</a:t>
            </a:r>
          </a:p>
        </p:txBody>
      </p:sp>
      <p:sp>
        <p:nvSpPr>
          <p:cNvPr id="8" name="Right Arrow 7"/>
          <p:cNvSpPr/>
          <p:nvPr/>
        </p:nvSpPr>
        <p:spPr>
          <a:xfrm rot="20347690">
            <a:off x="3488405" y="6207187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316589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with Databases!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9"/>
          <a:stretch/>
        </p:blipFill>
        <p:spPr>
          <a:xfrm>
            <a:off x="2120901" y="1335024"/>
            <a:ext cx="4239217" cy="212706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 b="38488"/>
          <a:stretch/>
        </p:blipFill>
        <p:spPr bwMode="auto">
          <a:xfrm>
            <a:off x="1752600" y="3581400"/>
            <a:ext cx="8001000" cy="287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86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17765"/>
          <a:stretch/>
        </p:blipFill>
        <p:spPr bwMode="auto">
          <a:xfrm>
            <a:off x="1922488" y="2286000"/>
            <a:ext cx="7678713" cy="337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5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FBmini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r="41029" b="50000"/>
          <a:stretch/>
        </p:blipFill>
        <p:spPr bwMode="auto">
          <a:xfrm>
            <a:off x="1905000" y="2286000"/>
            <a:ext cx="7754678" cy="313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9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SELECT: what data you want your query to retrieve</a:t>
            </a:r>
          </a:p>
          <a:p>
            <a:r>
              <a:rPr lang="en-US" dirty="0" smtClean="0"/>
              <a:t>FROM: what table do you want your information from</a:t>
            </a:r>
          </a:p>
          <a:p>
            <a:r>
              <a:rPr lang="en-US" dirty="0" smtClean="0"/>
              <a:t>WHERE: any conditions on your data?</a:t>
            </a:r>
          </a:p>
          <a:p>
            <a:r>
              <a:rPr lang="en-US" dirty="0" smtClean="0"/>
              <a:t>ORDER BY: how would you like it sorted?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everything from Users table</a:t>
            </a:r>
          </a:p>
          <a:p>
            <a:endParaRPr lang="en-US" dirty="0"/>
          </a:p>
          <a:p>
            <a:r>
              <a:rPr lang="en-US" dirty="0" smtClean="0"/>
              <a:t>Select only first and last names from Users table</a:t>
            </a:r>
          </a:p>
          <a:p>
            <a:endParaRPr lang="en-US" dirty="0"/>
          </a:p>
          <a:p>
            <a:r>
              <a:rPr lang="en-US" dirty="0" smtClean="0"/>
              <a:t>Above query, sorted by last name</a:t>
            </a:r>
          </a:p>
          <a:p>
            <a:endParaRPr lang="en-US" dirty="0"/>
          </a:p>
          <a:p>
            <a:r>
              <a:rPr lang="en-US" dirty="0" smtClean="0"/>
              <a:t>Above query, sorted by interest and then last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603</Words>
  <Application>Microsoft Office PowerPoint</Application>
  <PresentationFormat>Widescreen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Unicode MS</vt:lpstr>
      <vt:lpstr>Arial</vt:lpstr>
      <vt:lpstr>Tw Cen MT</vt:lpstr>
      <vt:lpstr>Tw Cen MT Condensed</vt:lpstr>
      <vt:lpstr>Wingdings 3</vt:lpstr>
      <vt:lpstr>Integral</vt:lpstr>
      <vt:lpstr>Web Development Credential – Week 2</vt:lpstr>
      <vt:lpstr>Relational Databases &amp; SQl</vt:lpstr>
      <vt:lpstr>What is a Database?</vt:lpstr>
      <vt:lpstr>What is a table?</vt:lpstr>
      <vt:lpstr>Let’s play with Databases!</vt:lpstr>
      <vt:lpstr>Load the Database</vt:lpstr>
      <vt:lpstr>Welcome to FBmini</vt:lpstr>
      <vt:lpstr>Basic SQL Query Syntax</vt:lpstr>
      <vt:lpstr>Simple Queries</vt:lpstr>
      <vt:lpstr>Joining</vt:lpstr>
      <vt:lpstr>Insert Data</vt:lpstr>
      <vt:lpstr>UPDATE data</vt:lpstr>
      <vt:lpstr>DELETE Data</vt:lpstr>
      <vt:lpstr>DROP Table</vt:lpstr>
      <vt:lpstr>Let’s make your first database!</vt:lpstr>
      <vt:lpstr>ADVANCED</vt:lpstr>
      <vt:lpstr>Subqueries and Aliasing </vt:lpstr>
      <vt:lpstr>UNIONS</vt:lpstr>
      <vt:lpstr>SQL Functions</vt:lpstr>
      <vt:lpstr>jQuery</vt:lpstr>
      <vt:lpstr>What is jQuery?</vt:lpstr>
      <vt:lpstr>Where do I put it?</vt:lpstr>
      <vt:lpstr>How Do I Structure My Code?</vt:lpstr>
      <vt:lpstr>Selecting objects on the page</vt:lpstr>
      <vt:lpstr>Altering objects on the page</vt:lpstr>
      <vt:lpstr>Expandable Paragraph</vt:lpstr>
      <vt:lpstr>Mouse Clicks</vt:lpstr>
      <vt:lpstr>UI Elements</vt:lpstr>
      <vt:lpstr>Form Validation</vt:lpstr>
      <vt:lpstr>AJAX</vt:lpstr>
      <vt:lpstr>Example: Autocomplete</vt:lpstr>
      <vt:lpstr>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Credential – Week 2</dc:title>
  <dc:creator>Josh</dc:creator>
  <cp:lastModifiedBy>Josh</cp:lastModifiedBy>
  <cp:revision>4</cp:revision>
  <dcterms:created xsi:type="dcterms:W3CDTF">2014-04-11T23:20:10Z</dcterms:created>
  <dcterms:modified xsi:type="dcterms:W3CDTF">2014-04-12T04:22:42Z</dcterms:modified>
</cp:coreProperties>
</file>