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0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32FFB-FC0E-4A1E-967B-DFA8C66C0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5DA3D-C7A9-404B-BFE1-5E19E0380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4B45A-728C-4865-8EE2-BA9A7D823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A6EF9-CA6F-458F-8B3F-152C251FB991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91AAA-F910-4709-AFE6-FDF339962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430B8-F590-4E4D-8C19-D201143C1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60CA-4867-4B20-B308-A6A9FB333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3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31962-414F-43E0-8FBB-F6A5368FF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5AF173-9FF9-437A-B2F0-062F43709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F2B1E-2B9E-4AE6-8D77-432F66A4C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A6EF9-CA6F-458F-8B3F-152C251FB991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FDF82-9E98-46E6-B55E-4BAE1B919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AE7E8-949A-4D10-B81D-AEBC083F3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60CA-4867-4B20-B308-A6A9FB333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83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E449C1-1469-4AA2-B508-7249E56D4E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FC9B41-756A-45A8-93D6-412464E6C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E7F34-9346-43F2-9B19-C6311951F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A6EF9-CA6F-458F-8B3F-152C251FB991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79743-7EF2-4FA3-B813-A3A38CCC0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95299-BEC7-4DAA-9AEE-CC1E2C8C0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60CA-4867-4B20-B308-A6A9FB333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53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29A43-B8AA-4362-9066-93F4C2B6F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7AD12-452D-47F5-9AA5-3C5047C07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A8182-7923-4EAD-91B2-02FAF0916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A6EF9-CA6F-458F-8B3F-152C251FB991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91D65-9433-4A70-9D25-A8CE2D48D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CBBDD-7CAA-4885-83B0-0AF6465BF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60CA-4867-4B20-B308-A6A9FB333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15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22F96-0CA7-4E11-8E68-9256D222C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B36AD-FEC0-44F0-A3D9-2A7E63442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538A3-1561-48B7-830F-76B309462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A6EF9-CA6F-458F-8B3F-152C251FB991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A34BF-C699-4426-B58F-EAEF9EB52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57D9A-5AB9-41A9-B730-E472B14F8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60CA-4867-4B20-B308-A6A9FB333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48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547FD-6B20-43A4-8257-0126E3460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2D941-E825-4D7E-A104-23888C45BC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7F644-BE16-4337-BEEA-1D83D5652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D125CC-6D70-40E3-8B0B-61D5E71A7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A6EF9-CA6F-458F-8B3F-152C251FB991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9D280-A575-4FF8-A637-680B8C18A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89E423-4643-404D-9B0D-DBF25D1A8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60CA-4867-4B20-B308-A6A9FB333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88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A7CC2-CD91-4320-85B4-D831AAE1E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A6AE1-CBAE-48E1-88B9-E66BB2078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3608DE-094D-4F88-A97B-0B8D380AF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80B172-18A7-46B3-8834-07037C1DC4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D2B678-0443-4823-841F-9DBBDD07E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BC1A34-4EF4-4B8F-9FF2-2FCE9B397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A6EF9-CA6F-458F-8B3F-152C251FB991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E99145-9E0F-4F13-B8FB-8AB43CC56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273F05-E66D-46A4-B0DB-A4B45C748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60CA-4867-4B20-B308-A6A9FB333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37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3680E-8777-41DE-859A-358F73F14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7029FB-55C1-47C9-B887-20DE7A871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A6EF9-CA6F-458F-8B3F-152C251FB991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25156C-587E-4B16-AF05-9007EE2D2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6763CD-C73F-4F25-BE44-5A1585DF7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60CA-4867-4B20-B308-A6A9FB333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05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646D2F-87EA-4BFD-AA43-F8F810FC7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A6EF9-CA6F-458F-8B3F-152C251FB991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C2EA7E-25BE-45B9-BBCF-CF8B04A58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1A0344-8D65-4D57-B17E-49C627B90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60CA-4867-4B20-B308-A6A9FB333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19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C292F-3845-431F-82DF-5ED9304AF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56B5-9FDA-407E-8AC3-1FE9A89B7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659015-6798-43BA-B6B4-CB2264498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DAA910-BA61-4BC6-A6E0-A8C9AD6D9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A6EF9-CA6F-458F-8B3F-152C251FB991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6A6F72-9B7C-424C-BBF1-3E5E85AFE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0C89C-6489-42F3-A639-D2858828B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60CA-4867-4B20-B308-A6A9FB333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28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4AAF-C7F5-4E19-8AD9-E0508A7EE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93F6ED-0D58-40C5-BEA9-3346C32485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263CC-5178-4CA2-8E06-1DDF9150B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C1AB7-4017-4B47-B567-D4BCC7A42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A6EF9-CA6F-458F-8B3F-152C251FB991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6434FC-9137-49CF-B5E3-FD2D49BA4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BD666-D18E-42EE-99F0-B1557D735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160CA-4867-4B20-B308-A6A9FB333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699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400149-7B09-4024-B526-E2E62763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5E940-DEBA-4C4F-B508-98053717D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F724C-BBD1-4D57-9733-BDD8324923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A6EF9-CA6F-458F-8B3F-152C251FB991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2943A-738D-4C42-B665-B94BE9815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2BEEC-D05C-44C4-A4F3-8612421542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160CA-4867-4B20-B308-A6A9FB333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06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372A0-62F9-43D8-A090-FE1E1A457D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Winter Haven Chain of Lakes: 2024 Environmental Snapshot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EA9B2A-390D-43DC-95ED-A61551FA70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37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DC61B-30F9-463E-87B8-97769B88F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Lake Depth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3A163-BA67-4A19-B845-0CDB86AD3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12.4 feet</a:t>
            </a:r>
          </a:p>
        </p:txBody>
      </p:sp>
    </p:spTree>
    <p:extLst>
      <p:ext uri="{BB962C8B-B14F-4D97-AF65-F5344CB8AC3E}">
        <p14:creationId xmlns:p14="http://schemas.microsoft.com/office/powerpoint/2010/main" val="2327675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C1FCC-FCD3-411D-BE72-375D226E4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Species Diversity Increase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B6FB3-FB16-450F-ACC9-67484890C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+18% from 2022</a:t>
            </a:r>
          </a:p>
        </p:txBody>
      </p:sp>
    </p:spTree>
    <p:extLst>
      <p:ext uri="{BB962C8B-B14F-4D97-AF65-F5344CB8AC3E}">
        <p14:creationId xmlns:p14="http://schemas.microsoft.com/office/powerpoint/2010/main" val="832120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3440B-D4FA-4136-AC15-3AA04C8FF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Water Quality Index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25C18-B88B-44B4-BB42-1418DBAAB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82/100 (up from 76 in 2023)</a:t>
            </a:r>
          </a:p>
        </p:txBody>
      </p:sp>
    </p:spTree>
    <p:extLst>
      <p:ext uri="{BB962C8B-B14F-4D97-AF65-F5344CB8AC3E}">
        <p14:creationId xmlns:p14="http://schemas.microsoft.com/office/powerpoint/2010/main" val="1380713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1FC55-4B24-4920-AFDA-E0A8B4B77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Annual Recreational Permits Issued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57AC5-7784-4120-BC2C-18029E25F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4,512</a:t>
            </a:r>
          </a:p>
        </p:txBody>
      </p:sp>
    </p:spTree>
    <p:extLst>
      <p:ext uri="{BB962C8B-B14F-4D97-AF65-F5344CB8AC3E}">
        <p14:creationId xmlns:p14="http://schemas.microsoft.com/office/powerpoint/2010/main" val="4000506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926B9-7D22-47BA-B97D-F28409334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New Aquatic Restoration Projects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B8624-86C1-4704-9304-A00C258FF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6 lakes (incl. Lake Eloise &amp; Lake Cannon)</a:t>
            </a:r>
          </a:p>
        </p:txBody>
      </p:sp>
    </p:spTree>
    <p:extLst>
      <p:ext uri="{BB962C8B-B14F-4D97-AF65-F5344CB8AC3E}">
        <p14:creationId xmlns:p14="http://schemas.microsoft.com/office/powerpoint/2010/main" val="2059180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FD5E5-C6CE-4A9A-9659-5493734CF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Total Surface Area of Lakes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68C5F-B00E-4185-BBAC-EEFC16EF0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5,210 acres</a:t>
            </a:r>
          </a:p>
        </p:txBody>
      </p:sp>
    </p:spTree>
    <p:extLst>
      <p:ext uri="{BB962C8B-B14F-4D97-AF65-F5344CB8AC3E}">
        <p14:creationId xmlns:p14="http://schemas.microsoft.com/office/powerpoint/2010/main" val="3637876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Winter Haven Chain of Lakes: 2024 Environmental Snapshot</vt:lpstr>
      <vt:lpstr>Average Lake Depth</vt:lpstr>
      <vt:lpstr>Species Diversity Increase</vt:lpstr>
      <vt:lpstr>Water Quality Index</vt:lpstr>
      <vt:lpstr>Annual Recreational Permits Issued</vt:lpstr>
      <vt:lpstr>New Aquatic Restoration Projects</vt:lpstr>
      <vt:lpstr>Total Surface Area of Lakes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Winter Haven Chain of Lakes: 2024 Environmental Snapshot</dc:title>
  <dc:creator>Daniel Taylor</dc:creator>
  <cp:lastModifiedBy>Daniel Taylor</cp:lastModifiedBy>
  <cp:revision>1</cp:revision>
  <dcterms:created xsi:type="dcterms:W3CDTF">2025-06-12T15:39:31Z</dcterms:created>
  <dcterms:modified xsi:type="dcterms:W3CDTF">2025-06-12T15:39:44Z</dcterms:modified>
</cp:coreProperties>
</file>