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84F64-7899-4330-8FB0-349EA03B2BF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EE978-6379-4873-83AC-406FD6B9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8E3-7142-47A5-92E9-A96F1DE6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88D4-7F63-4438-A1E2-CED10A45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1F55-8C51-4BFA-914E-39103474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1A0A-4C6F-4C5A-BBE5-A30A78B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2CCC-B9CD-4D6D-98ED-8C829C0C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DD8E-76F8-402D-BA12-EB2D904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41C1-8203-4AFC-B00C-36E540A0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DEFA-02E2-4AD4-BF27-FD165931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AB37-BEE5-413A-9A7F-71B6DA05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33F0-4443-4040-AA12-D073C721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5A42-0F8F-4F2C-8F1E-E5970DAC4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58642-462E-42CB-B1C4-1835F96EA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7389-9155-4FA2-B58F-C020725C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6CB0-D3D5-4195-B47D-00FE9EE8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2BD2-6A90-4D00-A328-77A33DBA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B84B-4AF1-4E68-852D-7CDE675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DADA-416E-4D95-A95B-3DE115BE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0855-B185-4703-A101-E2053A58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A106-0460-4D27-B420-2F50D83D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1CBE-0CEB-449E-A063-F000A52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CC7A-CCA0-4ECB-9619-9BE46A5A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42BD-6A43-4CED-9FE7-E4EE8F30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47B4-AE33-454B-9143-5ED841ED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0D9C-1222-4CB5-97C2-668ADF4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8C65-2336-4977-8611-1EDCB45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CD45-B3AE-4D4B-A8F2-AFB016CB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4DBF-34D8-4EB7-9BEA-58553EE07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0533-DD45-476B-BADE-03FB5D83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69B8-4D97-42AA-94D8-71F37C2C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3650-E63B-490C-9B34-8725CAF4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EEB77-827D-43F8-ADA1-52F32D7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91DE-7C09-4A90-BF8A-752C9F8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CDD7-550F-4E33-B416-7604B1C6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C1918-59BC-4372-B86D-8A175CE2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48161-BA46-42E6-8C6B-E3CFA5079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30803-9437-47D4-9297-150465C83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D1E7B-EE13-48B3-B03C-79987052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908A8-0C45-4290-A783-59F3938E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429AD-7B55-4988-A5B7-1A707EF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15A7-9AB1-496B-A537-AFC599D0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3E349-8ABB-44D6-935D-9AD71331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52A-47B8-4EF3-A48A-7AF1194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C176-B8D8-4D6F-8316-56131046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64A20-52DA-496B-9836-25339C82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F84D5-71F1-4FF2-A903-8C1BE507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9BCEB-63E9-4E42-8E28-37EB04CA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F250-2D02-411E-A486-4D290AEA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1DE2-8B0F-478A-B419-6476FCD7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ACE0D-D04B-4FCA-83DB-FF2EC083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B8EC-870E-4FF4-8161-F149FED2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9EFA-8692-44A8-94D9-43E59F0E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C522-0300-46F0-82EC-0B031742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DFF3-B948-4AFE-9E5B-22DE179D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B541B-F37C-46B9-9578-1CECA3A7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4842-A78D-4AFD-AD1E-7D8C9916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EAA0-DA8D-410B-AA4A-E0AE393E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E88A-F4F2-49DA-A4FD-6420D974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38E32-7484-46E2-B5AC-45777922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0386C-29DC-45A7-9C2E-F8CFC6A8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55D6-E398-40CF-8D83-6BED624D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6B9E-06F7-4B75-B28A-4AFFAA437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70F0-3DD3-49B6-8BDB-9F4436F82E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A03A-EF7C-41C5-932D-0439FA6E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1CC-03AA-4D31-9C23-D85600F18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ere4share.blogspot.com/2011_01_01_archive.html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sabelamd.wordpress.com/2013/04/14/teste-intermedio-de-filosofia-esclarecimento-de-duvidas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C8BF51-4EAA-4872-B0F5-2FE34AA9ECF3}"/>
              </a:ext>
            </a:extLst>
          </p:cNvPr>
          <p:cNvSpPr/>
          <p:nvPr/>
        </p:nvSpPr>
        <p:spPr>
          <a:xfrm>
            <a:off x="1735281" y="1808018"/>
            <a:ext cx="1579418" cy="1122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Cloud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5CCC-E136-4151-9C36-6EB9F20D3050}"/>
              </a:ext>
            </a:extLst>
          </p:cNvPr>
          <p:cNvSpPr/>
          <p:nvPr/>
        </p:nvSpPr>
        <p:spPr>
          <a:xfrm>
            <a:off x="1735281" y="3124200"/>
            <a:ext cx="1579418" cy="1122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Twitter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0F62C-664A-4951-9877-4CAC69D70412}"/>
              </a:ext>
            </a:extLst>
          </p:cNvPr>
          <p:cNvSpPr txBox="1"/>
          <p:nvPr/>
        </p:nvSpPr>
        <p:spPr>
          <a:xfrm>
            <a:off x="3020291" y="727363"/>
            <a:ext cx="615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 LT Pro Light" panose="020B0604020202020204" pitchFamily="34" charset="0"/>
              </a:rPr>
              <a:t>Flop or Not Architecture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8E64BF-75B1-4CD6-8C7D-DD95A82EF1AC}"/>
              </a:ext>
            </a:extLst>
          </p:cNvPr>
          <p:cNvSpPr/>
          <p:nvPr/>
        </p:nvSpPr>
        <p:spPr>
          <a:xfrm>
            <a:off x="5518870" y="5756564"/>
            <a:ext cx="1422689" cy="54032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E942C5-6F32-40AC-B71A-F2C543A870F0}"/>
              </a:ext>
            </a:extLst>
          </p:cNvPr>
          <p:cNvSpPr/>
          <p:nvPr/>
        </p:nvSpPr>
        <p:spPr>
          <a:xfrm>
            <a:off x="5518870" y="5486401"/>
            <a:ext cx="1422689" cy="54032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751C2-5A23-44DE-9792-1C529A670C3F}"/>
              </a:ext>
            </a:extLst>
          </p:cNvPr>
          <p:cNvSpPr/>
          <p:nvPr/>
        </p:nvSpPr>
        <p:spPr>
          <a:xfrm>
            <a:off x="5477740" y="5151795"/>
            <a:ext cx="1504950" cy="6463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C20AE3-546D-42C2-BDAC-8CBD03BF9CAE}"/>
              </a:ext>
            </a:extLst>
          </p:cNvPr>
          <p:cNvSpPr/>
          <p:nvPr/>
        </p:nvSpPr>
        <p:spPr>
          <a:xfrm>
            <a:off x="9133610" y="2220190"/>
            <a:ext cx="1697182" cy="18080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9E746-E69D-44D5-A9AA-1229691AD0F9}"/>
              </a:ext>
            </a:extLst>
          </p:cNvPr>
          <p:cNvSpPr/>
          <p:nvPr/>
        </p:nvSpPr>
        <p:spPr>
          <a:xfrm>
            <a:off x="5015344" y="2718953"/>
            <a:ext cx="9247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2EBE3F6-D7D0-4304-9A82-453934B7B9A5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3314699" y="2369127"/>
            <a:ext cx="2163041" cy="3498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15BAA6-6486-4963-9A62-A18F707C0CDF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314699" y="3124199"/>
            <a:ext cx="1700645" cy="5611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28C6F7-B1A9-498F-A3AF-66B46E72B621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rot="16200000" flipV="1">
            <a:off x="5042803" y="3964382"/>
            <a:ext cx="1622351" cy="752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59ABCF-B383-4D64-A5E9-BDA401205349}"/>
              </a:ext>
            </a:extLst>
          </p:cNvPr>
          <p:cNvSpPr/>
          <p:nvPr/>
        </p:nvSpPr>
        <p:spPr>
          <a:xfrm>
            <a:off x="6714262" y="1599834"/>
            <a:ext cx="1579418" cy="9802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C25322-0DB3-4275-AD8C-DAD8FF024223}"/>
              </a:ext>
            </a:extLst>
          </p:cNvPr>
          <p:cNvSpPr/>
          <p:nvPr/>
        </p:nvSpPr>
        <p:spPr>
          <a:xfrm>
            <a:off x="6714262" y="2914649"/>
            <a:ext cx="1579418" cy="9802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981E3F5-E504-4732-A278-5E9783C9639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938404" y="2089939"/>
            <a:ext cx="775858" cy="647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D4858CE-80BA-46EC-AFBC-555D18073745}"/>
              </a:ext>
            </a:extLst>
          </p:cNvPr>
          <p:cNvCxnSpPr>
            <a:stCxn id="11" idx="2"/>
          </p:cNvCxnSpPr>
          <p:nvPr/>
        </p:nvCxnSpPr>
        <p:spPr>
          <a:xfrm rot="5400000" flipH="1">
            <a:off x="7710920" y="1756928"/>
            <a:ext cx="498766" cy="4043797"/>
          </a:xfrm>
          <a:prstGeom prst="bentConnector4">
            <a:avLst>
              <a:gd name="adj1" fmla="val -45833"/>
              <a:gd name="adj2" fmla="val 885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32D0B9-9F3A-4750-B3FF-424898B3667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503971" y="2580043"/>
            <a:ext cx="0" cy="33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8CD968-96A8-4CC7-87CA-0282C28595C9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 flipV="1">
            <a:off x="8293680" y="3124200"/>
            <a:ext cx="839930" cy="280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47C89BE-21E4-4523-9E15-82A9DC9CD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169" y="2244436"/>
            <a:ext cx="974089" cy="1371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DB7F98-B05C-4A5D-86A7-192F862E4A85}"/>
              </a:ext>
            </a:extLst>
          </p:cNvPr>
          <p:cNvSpPr txBox="1"/>
          <p:nvPr/>
        </p:nvSpPr>
        <p:spPr>
          <a:xfrm>
            <a:off x="641493" y="3958934"/>
            <a:ext cx="85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here4share.blogspot.com/2011_01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4B15591-38BE-45A7-8566-9F318B733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952414" y="2370090"/>
            <a:ext cx="1187248" cy="15368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5A21471-B7AD-40F6-A86A-FF31EE6E546C}"/>
              </a:ext>
            </a:extLst>
          </p:cNvPr>
          <p:cNvSpPr txBox="1"/>
          <p:nvPr/>
        </p:nvSpPr>
        <p:spPr>
          <a:xfrm>
            <a:off x="10952414" y="4092094"/>
            <a:ext cx="118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isabelamd.wordpress.com/2013/04/14/teste-intermedio-de-filosofia-esclarecimento-de-duvida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nd/3.0/"/>
              </a:rPr>
              <a:t>CC BY-NC-ND</a:t>
            </a:r>
            <a:endParaRPr lang="en-US" sz="9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A745439-C79C-4300-8928-8FFA15FD77DF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>
            <a:off x="5940135" y="3124199"/>
            <a:ext cx="774127" cy="2805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0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1764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Trinh, Danny</dc:creator>
  <cp:lastModifiedBy>Trinh, Danny</cp:lastModifiedBy>
  <cp:revision>5</cp:revision>
  <dcterms:created xsi:type="dcterms:W3CDTF">2019-09-14T20:09:31Z</dcterms:created>
  <dcterms:modified xsi:type="dcterms:W3CDTF">2019-09-25T01:48:54Z</dcterms:modified>
</cp:coreProperties>
</file>