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F878-0EAB-CA81-05A5-864B216FD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038F5-8404-C4C6-AFBA-EBC2D427B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CA5E-7B96-BF3F-E56B-D4253AB1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CBA4-5333-3DCA-B3DE-451BD5EB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AC65-0D96-A14B-9FC9-434E43E0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277E-5359-D98A-0FFE-299BAA52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8F188-1600-6D90-6B3D-6F33C5313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E309-D4D7-5101-13CF-D78F116B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0282-D7D8-B908-613F-B0F145CE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DDE6-1F6A-2BFF-E8A3-6B0E34B2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EFF8C-85D9-6AF5-28C1-25FB547BC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DDCBF-4ADA-8F84-EC70-ABF61AAE1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D21D-0709-E072-E225-C3D01EA4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AEB8-3258-B0F0-2626-7FBD85B9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9329-D208-F136-D686-31E01A62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39C4-BF83-95D1-5FD9-0C7EBB6A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F685-27C8-80CA-788F-9C115E46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816B-0AD7-5FE8-5A50-B2D4B6FE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5C620-0B4A-E1C9-D732-D92A6F15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5B61-55A6-1717-42A2-4CFF3B5D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5C26-52E5-8374-C136-4683289C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E2FA9-EB14-803E-AB6B-007676F45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345B-B522-BA46-6709-02F39661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52FC-8FE4-B519-5531-2E6AF4B1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9CB2-3FAB-CC71-9848-9CF6262F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D83A-789A-5BE9-8FC7-19DB38EC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1721-07C1-22F1-7C65-E329003EA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151DF-8C23-F710-745D-8274C40BC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78009-26D6-D980-3F60-BB0402BB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DC26B-4ED3-ACB0-45EF-B8FB4F8E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C9F1E-A3F5-B4FD-7166-C95FA352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3B-760F-FDFB-C8D8-F8F76AB7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351A-FD84-8F6B-5DAA-E9E4AD14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82B42-65A3-ADBA-4CEF-4788BC73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D848A-7C03-BD0D-A908-187CCF8C9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D4B62-9DAA-527C-3830-510DC3776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8A33F-D99C-DA4E-CF9A-EF49EC97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D3854-D007-574A-9FD6-469C2A81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BA3C1-E7EF-1F93-9182-3274C5B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F83E-7E23-0F4D-2761-2239FC28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FC49C-68C3-4819-FEEC-EC99EB22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093A0-BE83-6E54-4FAE-2A35469E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D2B1B-C917-710C-FC36-4547C3AA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61A56-E1A2-79AC-6490-ECEF07BB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F426C-90DA-58B7-9285-16A3E037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5B7E-846F-C4D3-314A-1F1E43AC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3FF3-6BBB-BCF9-864F-D34AB818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6927-FD74-BE80-8871-7A92C9CD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C1C65-49F5-E89E-AF44-1CBF0E13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C262-D858-4FA5-D12D-400553CA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E2109-BC60-29C4-D2F5-1774F12A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65254-5D00-5888-0202-3EAB3031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CBF4-1B12-4BD3-1698-B404E874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2941D-B70A-0625-EA03-89036D494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5E618-AEB6-FB95-4338-177942DC1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4715-A465-05A0-0748-8B8F20B7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DBFB-FE43-D88C-9859-8B639EB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43E5E-DE1D-6CCC-64D4-9597FD54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C854A-EFB5-D37E-394F-12B91272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98A9-3461-709B-7BB1-1B845C27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7D6C-30F5-9D7B-D6CE-0D90EE707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3BC4D-0D3C-4CBD-A6F8-9556C0BAA8D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C741-FD3B-23D8-70AF-3371E371F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FA0C-7EA6-FA3E-E0CF-4063C7988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D93C-F506-4E69-8855-43225C19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8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F694-8B77-4E86-515B-26816B5CB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Team: </a:t>
            </a:r>
            <a:r>
              <a:rPr lang="en-US" dirty="0" err="1"/>
              <a:t>Iznenada</a:t>
            </a:r>
            <a:r>
              <a:rPr lang="en-US" dirty="0"/>
              <a:t>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8BB7-BD83-21FF-2E71-7EAC2BC41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Участник: Даниел Каменов</a:t>
            </a:r>
          </a:p>
          <a:p>
            <a:r>
              <a:rPr lang="en-US" dirty="0"/>
              <a:t>Username: </a:t>
            </a:r>
            <a:r>
              <a:rPr lang="en-US" dirty="0" err="1"/>
              <a:t>Sorost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3BFD2A-694A-1B79-D7F8-D8C54325EFE4}"/>
              </a:ext>
            </a:extLst>
          </p:cNvPr>
          <p:cNvSpPr txBox="1">
            <a:spLocks/>
          </p:cNvSpPr>
          <p:nvPr/>
        </p:nvSpPr>
        <p:spPr>
          <a:xfrm>
            <a:off x="4499263" y="367506"/>
            <a:ext cx="319347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TechTrust</a:t>
            </a:r>
            <a:endParaRPr lang="en-US" dirty="0"/>
          </a:p>
        </p:txBody>
      </p:sp>
      <p:pic>
        <p:nvPicPr>
          <p:cNvPr id="5" name="Picture 4" descr="A logo of a handshake&#10;&#10;Description automatically generated">
            <a:extLst>
              <a:ext uri="{FF2B5EF4-FFF2-40B4-BE49-F238E27FC236}">
                <a16:creationId xmlns:a16="http://schemas.microsoft.com/office/drawing/2014/main" id="{D003ACA7-B583-F518-0288-6A7038C37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71" y="4767309"/>
            <a:ext cx="1936656" cy="19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1275-6B98-0DA0-106E-DA6EDF52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94CF0-7C39-3355-B9BD-9D9F78C4D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82" y="1690688"/>
            <a:ext cx="2322749" cy="2322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F22A4-408E-6408-9633-4EBA6FA0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232" y="2067141"/>
            <a:ext cx="5145236" cy="3233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3FA497-A7C1-5280-F0E0-7569A399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954665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B4538-3206-0116-BAFC-89B1469AE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183" y="3922135"/>
            <a:ext cx="19812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FCCD7-0B69-BD3C-9B53-D876D6996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720" y="4525566"/>
            <a:ext cx="2065911" cy="15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2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CCA3-A43D-0A29-5B29-B81D5193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455" y="2766218"/>
            <a:ext cx="3611089" cy="1325563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3565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CDE2-6B4E-FC13-D6C9-5DC19C8F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04B820-F966-2141-B5A9-9EF8C2F0BFD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2154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Register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C5339B-FE60-5ADF-5C73-2B42B99AD58F}"/>
              </a:ext>
            </a:extLst>
          </p:cNvPr>
          <p:cNvCxnSpPr/>
          <p:nvPr/>
        </p:nvCxnSpPr>
        <p:spPr>
          <a:xfrm flipV="1">
            <a:off x="3477491" y="1690688"/>
            <a:ext cx="2119745" cy="53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71D394-A1B4-5B9C-F53C-FF12AFD638FE}"/>
              </a:ext>
            </a:extLst>
          </p:cNvPr>
          <p:cNvCxnSpPr/>
          <p:nvPr/>
        </p:nvCxnSpPr>
        <p:spPr>
          <a:xfrm>
            <a:off x="3408218" y="2576945"/>
            <a:ext cx="2258291" cy="43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F2929E-5289-F957-A844-C7CEAE96E479}"/>
              </a:ext>
            </a:extLst>
          </p:cNvPr>
          <p:cNvSpPr txBox="1"/>
          <p:nvPr/>
        </p:nvSpPr>
        <p:spPr>
          <a:xfrm>
            <a:off x="5902035" y="1506022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FC91E-E9BF-1C4C-80F7-20596F17DDB3}"/>
              </a:ext>
            </a:extLst>
          </p:cNvPr>
          <p:cNvSpPr txBox="1"/>
          <p:nvPr/>
        </p:nvSpPr>
        <p:spPr>
          <a:xfrm>
            <a:off x="5902036" y="2831585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0BB2FA-EE68-954C-F668-5ADC173BA016}"/>
              </a:ext>
            </a:extLst>
          </p:cNvPr>
          <p:cNvCxnSpPr/>
          <p:nvPr/>
        </p:nvCxnSpPr>
        <p:spPr>
          <a:xfrm>
            <a:off x="7079673" y="1690688"/>
            <a:ext cx="148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B09B59-0B95-0054-5BDA-88175D4FC7E2}"/>
              </a:ext>
            </a:extLst>
          </p:cNvPr>
          <p:cNvCxnSpPr/>
          <p:nvPr/>
        </p:nvCxnSpPr>
        <p:spPr>
          <a:xfrm>
            <a:off x="7079673" y="2975121"/>
            <a:ext cx="148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53FB0E-FE81-744B-1AB4-150A99631DCE}"/>
              </a:ext>
            </a:extLst>
          </p:cNvPr>
          <p:cNvSpPr txBox="1"/>
          <p:nvPr/>
        </p:nvSpPr>
        <p:spPr>
          <a:xfrm>
            <a:off x="8853049" y="1506022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= 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20F52-46D7-94A9-6A7F-CFAFB419496F}"/>
              </a:ext>
            </a:extLst>
          </p:cNvPr>
          <p:cNvSpPr txBox="1"/>
          <p:nvPr/>
        </p:nvSpPr>
        <p:spPr>
          <a:xfrm>
            <a:off x="8853049" y="2797031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= business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443D881-3093-77C4-B2D4-4941CAAE22F3}"/>
              </a:ext>
            </a:extLst>
          </p:cNvPr>
          <p:cNvSpPr txBox="1">
            <a:spLocks/>
          </p:cNvSpPr>
          <p:nvPr/>
        </p:nvSpPr>
        <p:spPr>
          <a:xfrm>
            <a:off x="838200" y="4444220"/>
            <a:ext cx="2154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18402E-5F70-E415-3920-1A78483EF3F7}"/>
              </a:ext>
            </a:extLst>
          </p:cNvPr>
          <p:cNvCxnSpPr/>
          <p:nvPr/>
        </p:nvCxnSpPr>
        <p:spPr>
          <a:xfrm flipV="1">
            <a:off x="3477491" y="4444220"/>
            <a:ext cx="2119745" cy="53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63EF83-D504-9F77-0DDB-7DCDC900DB48}"/>
              </a:ext>
            </a:extLst>
          </p:cNvPr>
          <p:cNvCxnSpPr/>
          <p:nvPr/>
        </p:nvCxnSpPr>
        <p:spPr>
          <a:xfrm>
            <a:off x="3408218" y="5330477"/>
            <a:ext cx="2258291" cy="43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320931-8DA1-1D06-B092-0B7A7938E714}"/>
              </a:ext>
            </a:extLst>
          </p:cNvPr>
          <p:cNvSpPr txBox="1"/>
          <p:nvPr/>
        </p:nvSpPr>
        <p:spPr>
          <a:xfrm>
            <a:off x="5902035" y="4259554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F07B06-B698-AED8-D380-1B915FB31AD8}"/>
              </a:ext>
            </a:extLst>
          </p:cNvPr>
          <p:cNvSpPr txBox="1"/>
          <p:nvPr/>
        </p:nvSpPr>
        <p:spPr>
          <a:xfrm>
            <a:off x="5902036" y="5585117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30766E-3C22-7B15-EB06-891267C54916}"/>
              </a:ext>
            </a:extLst>
          </p:cNvPr>
          <p:cNvCxnSpPr/>
          <p:nvPr/>
        </p:nvCxnSpPr>
        <p:spPr>
          <a:xfrm>
            <a:off x="7079673" y="4444220"/>
            <a:ext cx="148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6D71A7-D235-3BC8-FFE4-CBFB5CB898DD}"/>
              </a:ext>
            </a:extLst>
          </p:cNvPr>
          <p:cNvCxnSpPr/>
          <p:nvPr/>
        </p:nvCxnSpPr>
        <p:spPr>
          <a:xfrm>
            <a:off x="7079673" y="5728653"/>
            <a:ext cx="148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BCD97D-3D09-59AB-3791-8873E4DC1BBE}"/>
              </a:ext>
            </a:extLst>
          </p:cNvPr>
          <p:cNvSpPr txBox="1"/>
          <p:nvPr/>
        </p:nvSpPr>
        <p:spPr>
          <a:xfrm>
            <a:off x="8853048" y="4259554"/>
            <a:ext cx="307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Firebase </a:t>
            </a:r>
            <a:r>
              <a:rPr lang="en-US" dirty="0" err="1"/>
              <a:t>RealTime</a:t>
            </a:r>
            <a:r>
              <a:rPr lang="en-US" dirty="0"/>
              <a:t> DB role check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464A4-A9A7-5292-3B8C-B1F13D7411C0}"/>
              </a:ext>
            </a:extLst>
          </p:cNvPr>
          <p:cNvSpPr txBox="1"/>
          <p:nvPr/>
        </p:nvSpPr>
        <p:spPr>
          <a:xfrm>
            <a:off x="8853049" y="5550563"/>
            <a:ext cx="307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Firebase </a:t>
            </a:r>
            <a:r>
              <a:rPr lang="en-US" dirty="0" err="1"/>
              <a:t>RealTime</a:t>
            </a:r>
            <a:r>
              <a:rPr lang="en-US" dirty="0"/>
              <a:t> DB role check</a:t>
            </a:r>
          </a:p>
        </p:txBody>
      </p:sp>
    </p:spTree>
    <p:extLst>
      <p:ext uri="{BB962C8B-B14F-4D97-AF65-F5344CB8AC3E}">
        <p14:creationId xmlns:p14="http://schemas.microsoft.com/office/powerpoint/2010/main" val="335866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B18B-4323-E7C5-D3FC-E41259E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Functionalities –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0A98-9AE1-6B06-7766-4A09CE7E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073"/>
            <a:ext cx="10515600" cy="4278890"/>
          </a:xfrm>
        </p:spPr>
        <p:txBody>
          <a:bodyPr/>
          <a:lstStyle/>
          <a:p>
            <a:r>
              <a:rPr lang="en-US" dirty="0"/>
              <a:t>Search – takes in query, sends query to </a:t>
            </a:r>
            <a:r>
              <a:rPr lang="en-US" dirty="0" err="1"/>
              <a:t>db</a:t>
            </a:r>
            <a:r>
              <a:rPr lang="en-US" dirty="0"/>
              <a:t> and returns all merchants that have the query in their name</a:t>
            </a:r>
          </a:p>
          <a:p>
            <a:r>
              <a:rPr lang="en-US" dirty="0"/>
              <a:t>Merchant info – Client can hover over product to see a preview before clicking</a:t>
            </a:r>
          </a:p>
          <a:p>
            <a:r>
              <a:rPr lang="en-US" dirty="0"/>
              <a:t>Product info – client can pay via card or crypto</a:t>
            </a:r>
          </a:p>
          <a:p>
            <a:r>
              <a:rPr lang="en-US" dirty="0"/>
              <a:t>When payment succeeds, sends info about payment to DB</a:t>
            </a:r>
          </a:p>
        </p:txBody>
      </p:sp>
    </p:spTree>
    <p:extLst>
      <p:ext uri="{BB962C8B-B14F-4D97-AF65-F5344CB8AC3E}">
        <p14:creationId xmlns:p14="http://schemas.microsoft.com/office/powerpoint/2010/main" val="221098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1BF4-23CB-7919-CFE9-0E78A75E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Functionalities –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9D2B-BBF2-BA4E-9981-F18B3167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product -&gt; Add product + product containers + payment history</a:t>
            </a:r>
          </a:p>
          <a:p>
            <a:r>
              <a:rPr lang="en-US" dirty="0"/>
              <a:t>Add product -&gt; Product info + product picture</a:t>
            </a:r>
          </a:p>
          <a:p>
            <a:r>
              <a:rPr lang="en-US" dirty="0"/>
              <a:t>Product containers -&gt; Info summary + Edit and Delete</a:t>
            </a:r>
          </a:p>
          <a:p>
            <a:r>
              <a:rPr lang="en-US" dirty="0"/>
              <a:t>Payment history -&gt; info about product purchases</a:t>
            </a:r>
          </a:p>
        </p:txBody>
      </p:sp>
    </p:spTree>
    <p:extLst>
      <p:ext uri="{BB962C8B-B14F-4D97-AF65-F5344CB8AC3E}">
        <p14:creationId xmlns:p14="http://schemas.microsoft.com/office/powerpoint/2010/main" val="254935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Team: Iznenada X</vt:lpstr>
      <vt:lpstr>Tech Used</vt:lpstr>
      <vt:lpstr>Demonstration</vt:lpstr>
      <vt:lpstr>How it works</vt:lpstr>
      <vt:lpstr>Client Functionalities – how it works</vt:lpstr>
      <vt:lpstr>Business Functionalities – 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Iznenada X</dc:title>
  <dc:creator>dan kam</dc:creator>
  <cp:lastModifiedBy>dan kam</cp:lastModifiedBy>
  <cp:revision>2</cp:revision>
  <dcterms:created xsi:type="dcterms:W3CDTF">2023-10-29T09:43:47Z</dcterms:created>
  <dcterms:modified xsi:type="dcterms:W3CDTF">2023-10-29T12:23:29Z</dcterms:modified>
</cp:coreProperties>
</file>