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C4986D-6BE9-4264-908F-02DB36FD8D6C}" type="datetime1">
              <a:rPr lang="en-US" smtClean="0"/>
              <a:t>12/5/16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200" b="1" dirty="0">
                <a:effectLst/>
              </a:rPr>
              <a:t>Cheating the System: Finding a Positional Voting System such that your </a:t>
            </a:r>
            <a:r>
              <a:rPr lang="en-CA" sz="3200" b="1" dirty="0" err="1">
                <a:effectLst/>
              </a:rPr>
              <a:t>favored</a:t>
            </a:r>
            <a:r>
              <a:rPr lang="en-CA" sz="3200" b="1" dirty="0">
                <a:effectLst/>
              </a:rPr>
              <a:t> candidate will </a:t>
            </a:r>
            <a:r>
              <a:rPr lang="en-CA" sz="3200" b="1" i="1" dirty="0">
                <a:effectLst/>
              </a:rPr>
              <a:t>always </a:t>
            </a:r>
            <a:r>
              <a:rPr lang="en-CA" sz="3200" b="1" dirty="0">
                <a:effectLst/>
              </a:rPr>
              <a:t>win</a:t>
            </a:r>
            <a:r>
              <a:rPr lang="en-US" sz="4000" dirty="0">
                <a:effectLst/>
              </a:rPr>
              <a:t/>
            </a:r>
            <a:br>
              <a:rPr lang="en-US" sz="4000" dirty="0">
                <a:effectLst/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By: Danny Liu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91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 preference schedules 4 BCA,  10 CBA, and 1 ABC, find a positional voting system such that candidate B will win (30 seconds)</a:t>
            </a:r>
          </a:p>
          <a:p>
            <a:r>
              <a:rPr lang="en-US" sz="2400" dirty="0" smtClean="0"/>
              <a:t>Answer: infinitely many, but mine is [10, 9, 0]</a:t>
            </a:r>
          </a:p>
          <a:p>
            <a:r>
              <a:rPr lang="en-US" sz="2400" dirty="0" smtClean="0"/>
              <a:t>B: 139, C: 136, A: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453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vector [10, 9, 0] seems like we’re just choosing two of three candidates and somehow determining a winner from that</a:t>
            </a:r>
          </a:p>
          <a:p>
            <a:r>
              <a:rPr lang="en-US" sz="2400" dirty="0" smtClean="0"/>
              <a:t>Seems potentially unfair</a:t>
            </a:r>
          </a:p>
          <a:p>
            <a:r>
              <a:rPr lang="en-US" sz="2400" dirty="0" smtClean="0"/>
              <a:t>Can we make it closer to the </a:t>
            </a:r>
            <a:r>
              <a:rPr lang="en-US" sz="2400" dirty="0" err="1" smtClean="0"/>
              <a:t>Borda</a:t>
            </a:r>
            <a:r>
              <a:rPr lang="en-US" sz="2400" dirty="0" smtClean="0"/>
              <a:t> count?</a:t>
            </a:r>
          </a:p>
          <a:p>
            <a:r>
              <a:rPr lang="en-US" sz="2400" dirty="0" smtClean="0"/>
              <a:t>Exercise: try to find another vector that will still allow candidate B to win but is “closest” to the </a:t>
            </a:r>
            <a:r>
              <a:rPr lang="en-US" sz="2400" dirty="0" err="1" smtClean="0"/>
              <a:t>borda</a:t>
            </a:r>
            <a:r>
              <a:rPr lang="en-US" sz="2400" dirty="0" smtClean="0"/>
              <a:t> vector  [2, 1, 0] </a:t>
            </a:r>
          </a:p>
          <a:p>
            <a:r>
              <a:rPr lang="en-US" sz="2400" dirty="0" smtClean="0"/>
              <a:t>Answer: [2.0, 1.71, -0.1]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9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Find a weighting vector w of n dimensions, if it exists, such that in an election with n candidates and m preference schedules, that a specified candidate c will win the election and that minimizes the squared distance between w and its equivalent </a:t>
            </a:r>
            <a:r>
              <a:rPr lang="en-US" sz="2400" dirty="0" err="1" smtClean="0"/>
              <a:t>Borda</a:t>
            </a:r>
            <a:r>
              <a:rPr lang="en-US" sz="2400" dirty="0" smtClean="0"/>
              <a:t> vector B</a:t>
            </a:r>
          </a:p>
          <a:p>
            <a:r>
              <a:rPr lang="en-US" sz="2400" dirty="0"/>
              <a:t>Input: </a:t>
            </a:r>
          </a:p>
          <a:p>
            <a:pPr lvl="1"/>
            <a:r>
              <a:rPr lang="en-US" dirty="0"/>
              <a:t>List of candidates: [A, B, C]</a:t>
            </a:r>
          </a:p>
          <a:p>
            <a:pPr lvl="1"/>
            <a:r>
              <a:rPr lang="en-US" dirty="0"/>
              <a:t>Preference schedules: {ABC: 4, BCA: 1}</a:t>
            </a:r>
          </a:p>
          <a:p>
            <a:pPr lvl="1"/>
            <a:r>
              <a:rPr lang="en-US" dirty="0"/>
              <a:t>Who you want to win: </a:t>
            </a:r>
            <a:r>
              <a:rPr lang="en-US" dirty="0" smtClean="0"/>
              <a:t>B</a:t>
            </a:r>
            <a:endParaRPr lang="en-US" sz="2400" dirty="0" smtClean="0"/>
          </a:p>
          <a:p>
            <a:r>
              <a:rPr lang="en-US" sz="2400" dirty="0" smtClean="0"/>
              <a:t>Output:</a:t>
            </a:r>
          </a:p>
          <a:p>
            <a:pPr lvl="1"/>
            <a:r>
              <a:rPr lang="en-US" dirty="0" smtClean="0"/>
              <a:t>[2.0, 1.49, -0.12]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528</TotalTime>
  <Words>253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Cheating the System: Finding a Positional Voting System such that your favored candidate will always win </vt:lpstr>
      <vt:lpstr>A Motivating Example</vt:lpstr>
      <vt:lpstr>Example Extended</vt:lpstr>
      <vt:lpstr>My Research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Cheating the System: Finding a Positional Voting System such that your favored candidate will always win </dc:title>
  <dc:creator>Danny Liu</dc:creator>
  <cp:lastModifiedBy>Danny Liu</cp:lastModifiedBy>
  <cp:revision>13</cp:revision>
  <dcterms:created xsi:type="dcterms:W3CDTF">2016-12-05T12:07:07Z</dcterms:created>
  <dcterms:modified xsi:type="dcterms:W3CDTF">2016-12-05T20:55:38Z</dcterms:modified>
</cp:coreProperties>
</file>