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64" r:id="rId4"/>
    <p:sldId id="265" r:id="rId5"/>
    <p:sldId id="263" r:id="rId6"/>
    <p:sldId id="266" r:id="rId7"/>
    <p:sldId id="261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y" initials="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August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August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4117" y="18826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11885084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899" y="2595563"/>
            <a:ext cx="10147301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3459" y="188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473EFA-53B5-43A8-9F50-5C4025ECF69C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4117" y="188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859" y="65690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67900C-7E2A-4851-8022-DBB3C16754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1" y="0"/>
            <a:ext cx="10665884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9201" y="6675120"/>
            <a:ext cx="10665884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931334"/>
            <a:ext cx="11887200" cy="188600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Kinect Wizard Game for Upper Limbs Rehabilitation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Computer Game Engineering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Xuzhe</a:t>
            </a:r>
            <a:r>
              <a:rPr lang="en-US" sz="3200" b="1" dirty="0" smtClean="0">
                <a:solidFill>
                  <a:schemeClr val="tx1"/>
                </a:solidFill>
              </a:rPr>
              <a:t> Li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57999"/>
          </a:xfrm>
        </p:spPr>
        <p:txBody>
          <a:bodyPr/>
          <a:lstStyle/>
          <a:p>
            <a:r>
              <a:rPr lang="en-US" dirty="0" smtClean="0"/>
              <a:t>                           </a:t>
            </a:r>
            <a:r>
              <a:rPr lang="en-US" sz="4400" b="1" dirty="0" smtClean="0"/>
              <a:t>Thank You!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410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Introduction</a:t>
            </a:r>
            <a:endParaRPr 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General areas about this project: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Gesture recognition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Unity3D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Aims and Objectives: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Building a recognition system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Building a rehab game </a:t>
            </a:r>
            <a:r>
              <a:rPr lang="en-US" sz="2800" dirty="0" smtClean="0">
                <a:solidFill>
                  <a:srgbClr val="000000"/>
                </a:solidFill>
              </a:rPr>
              <a:t>prototype using the system</a:t>
            </a:r>
            <a:endParaRPr lang="en-US" sz="2800" dirty="0" smtClean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2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Kinect</a:t>
            </a:r>
            <a:endParaRPr kumimoji="1"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</a:rPr>
              <a:t>Microsoft Kinect sensor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324225"/>
            <a:ext cx="4494742" cy="280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2139951"/>
            <a:ext cx="4755092" cy="451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0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Background and related work</a:t>
            </a:r>
            <a:endParaRPr kumimoji="1"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Rule-based approach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Template-matching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approach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Hybrid approach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$1 Recognizer</a:t>
            </a:r>
            <a:endParaRPr kumimoji="1" lang="zh-CN" alt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5603"/>
          <a:stretch/>
        </p:blipFill>
        <p:spPr>
          <a:xfrm>
            <a:off x="116618" y="2076095"/>
            <a:ext cx="1281611" cy="1993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6524"/>
          <a:stretch/>
        </p:blipFill>
        <p:spPr>
          <a:xfrm>
            <a:off x="1349668" y="2076094"/>
            <a:ext cx="1247281" cy="1993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6524" b="17217"/>
          <a:stretch/>
        </p:blipFill>
        <p:spPr>
          <a:xfrm>
            <a:off x="4185499" y="2070098"/>
            <a:ext cx="1351389" cy="17884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66524" b="17217"/>
          <a:stretch/>
        </p:blipFill>
        <p:spPr>
          <a:xfrm rot="16200000">
            <a:off x="5519900" y="2201667"/>
            <a:ext cx="1351388" cy="1788421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95" y="2337427"/>
            <a:ext cx="4455303" cy="36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524" y="2201038"/>
            <a:ext cx="3230138" cy="207440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2866768" y="2965622"/>
            <a:ext cx="840259" cy="4942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右箭头 12"/>
          <p:cNvSpPr/>
          <p:nvPr/>
        </p:nvSpPr>
        <p:spPr>
          <a:xfrm>
            <a:off x="7483899" y="2991103"/>
            <a:ext cx="840259" cy="4942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右箭头 13"/>
          <p:cNvSpPr/>
          <p:nvPr/>
        </p:nvSpPr>
        <p:spPr>
          <a:xfrm rot="7736099">
            <a:off x="9683280" y="4987010"/>
            <a:ext cx="840259" cy="4942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249" y="4018585"/>
            <a:ext cx="2981325" cy="261937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 rot="10800000">
            <a:off x="5622328" y="5328272"/>
            <a:ext cx="840259" cy="4942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79095" y="5296912"/>
            <a:ext cx="243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Recognition</a:t>
            </a:r>
            <a:endParaRPr 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02930" y="4117549"/>
            <a:ext cx="201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resample</a:t>
            </a:r>
            <a:endParaRPr kumimoji="1"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797624" y="4202215"/>
            <a:ext cx="158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rotate</a:t>
            </a:r>
            <a:endParaRPr kumimoji="1"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682166" y="6149661"/>
            <a:ext cx="210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t</a:t>
            </a:r>
            <a:r>
              <a:rPr kumimoji="1" lang="en-US" altLang="zh-CN" sz="2800" b="1" dirty="0" smtClean="0"/>
              <a:t>ranslate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438462" y="4202216"/>
            <a:ext cx="163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scale</a:t>
            </a:r>
            <a:endParaRPr kumimoji="1" lang="zh-CN" altLang="en-US" sz="2800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/>
          <a:srcRect l="6563" t="-1" r="2327" b="8296"/>
          <a:stretch/>
        </p:blipFill>
        <p:spPr>
          <a:xfrm>
            <a:off x="561607" y="4712782"/>
            <a:ext cx="2508561" cy="149332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167" y="4190805"/>
            <a:ext cx="1476375" cy="21431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41778" y="6360831"/>
            <a:ext cx="227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correlation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16476" y="6363213"/>
            <a:ext cx="23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constraints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015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7" grpId="0" animBg="1"/>
      <p:bldP spid="18" grpId="0"/>
      <p:bldP spid="18" grpId="1"/>
      <p:bldP spid="3" grpId="0"/>
      <p:bldP spid="8" grpId="0"/>
      <p:bldP spid="8" grpId="1"/>
      <p:bldP spid="10" grpId="0"/>
      <p:bldP spid="15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Dynamic Time Warping Algorithm</a:t>
            </a:r>
            <a:endParaRPr lang="en-US" sz="44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8" y="2638083"/>
            <a:ext cx="4476190" cy="354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00" y="2638083"/>
            <a:ext cx="5753100" cy="328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28" y="4525558"/>
            <a:ext cx="5581798" cy="1656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516" y="3079543"/>
            <a:ext cx="7149101" cy="13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game</a:t>
            </a:r>
            <a:endParaRPr lang="en-US" sz="4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037" y="2087029"/>
            <a:ext cx="3221774" cy="20136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43" y="2183071"/>
            <a:ext cx="3144941" cy="19175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26" y="4437527"/>
            <a:ext cx="3221774" cy="19272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036" y="4304177"/>
            <a:ext cx="3221775" cy="2060632"/>
          </a:xfrm>
          <a:prstGeom prst="rect">
            <a:avLst/>
          </a:prstGeom>
        </p:spPr>
      </p:pic>
      <p:sp>
        <p:nvSpPr>
          <p:cNvPr id="8" name="右弧形箭头 7"/>
          <p:cNvSpPr/>
          <p:nvPr/>
        </p:nvSpPr>
        <p:spPr>
          <a:xfrm rot="10963160">
            <a:off x="828675" y="3789827"/>
            <a:ext cx="552450" cy="12954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9505950" y="3777451"/>
            <a:ext cx="552450" cy="12954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968302" y="3022881"/>
            <a:ext cx="737171" cy="2966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4968303" y="5252832"/>
            <a:ext cx="737171" cy="2966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Commercial </a:t>
            </a:r>
            <a:r>
              <a:rPr lang="en-US" sz="4400" b="1" dirty="0" smtClean="0"/>
              <a:t>games</a:t>
            </a:r>
            <a:endParaRPr lang="en-US" sz="4400" b="1" dirty="0"/>
          </a:p>
        </p:txBody>
      </p:sp>
      <p:pic>
        <p:nvPicPr>
          <p:cNvPr id="1026" name="Picture 2" descr="http://i.ytimg.com/vi/4MXOffl74Yk/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89" y="2397073"/>
            <a:ext cx="5012382" cy="281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.jeuxvideo.com/images/x3/k/i/kinect-sports-saison-2-xbox-360-1319811922-1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84" y="2460267"/>
            <a:ext cx="5422501" cy="281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595816" y="5765548"/>
            <a:ext cx="573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Kinect Sports Bowling and Golf</a:t>
            </a:r>
            <a:endParaRPr lang="en-US" sz="2800" b="1" dirty="0"/>
          </a:p>
        </p:txBody>
      </p:sp>
      <p:pic>
        <p:nvPicPr>
          <p:cNvPr id="1030" name="Picture 6" descr="http://i.ytimg.com/vi/1_QH1a0AziA/hq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46" y="2559045"/>
            <a:ext cx="4825002" cy="299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.vimeocdn.com/video/9545352_6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764" y="2554112"/>
            <a:ext cx="5182975" cy="29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813558" y="5831520"/>
            <a:ext cx="425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Simple rehab game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639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What I have learnt</a:t>
            </a:r>
            <a:endParaRPr 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969" y="2723153"/>
            <a:ext cx="10147301" cy="367076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Familiar with the technologies that are used in the areas of gesture recognition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Kinect application development</a:t>
            </a:r>
          </a:p>
          <a:p>
            <a:r>
              <a:rPr lang="en-US" sz="2800" b="1" dirty="0" smtClean="0">
                <a:solidFill>
                  <a:srgbClr val="000000"/>
                </a:solidFill>
              </a:rPr>
              <a:t>Familiar with the develop environment of Unity3D</a:t>
            </a:r>
          </a:p>
        </p:txBody>
      </p:sp>
    </p:spTree>
    <p:extLst>
      <p:ext uri="{BB962C8B-B14F-4D97-AF65-F5344CB8AC3E}">
        <p14:creationId xmlns:p14="http://schemas.microsoft.com/office/powerpoint/2010/main" val="19342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醒目.thmx</Template>
  <TotalTime>887</TotalTime>
  <Words>109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Century Gothic</vt:lpstr>
      <vt:lpstr>Wingdings 2</vt:lpstr>
      <vt:lpstr>Perception</vt:lpstr>
      <vt:lpstr>Kinect Wizard Game for Upper Limbs Rehabilitation </vt:lpstr>
      <vt:lpstr>Introduction</vt:lpstr>
      <vt:lpstr>Kinect</vt:lpstr>
      <vt:lpstr>Background and related work</vt:lpstr>
      <vt:lpstr>$1 Recognizer</vt:lpstr>
      <vt:lpstr>Dynamic Time Warping Algorithm</vt:lpstr>
      <vt:lpstr>The game</vt:lpstr>
      <vt:lpstr>Commercial games</vt:lpstr>
      <vt:lpstr>What I have learnt</vt:lpstr>
      <vt:lpstr>                         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Wizard Game for Upper Limbs Rehabilitation</dc:title>
  <dc:creator>Danny</dc:creator>
  <cp:lastModifiedBy>Danny</cp:lastModifiedBy>
  <cp:revision>38</cp:revision>
  <dcterms:created xsi:type="dcterms:W3CDTF">2015-08-22T15:49:57Z</dcterms:created>
  <dcterms:modified xsi:type="dcterms:W3CDTF">2015-08-23T19:51:18Z</dcterms:modified>
</cp:coreProperties>
</file>