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480" r:id="rId3"/>
    <p:sldId id="471" r:id="rId4"/>
    <p:sldId id="484" r:id="rId5"/>
    <p:sldId id="482" r:id="rId6"/>
    <p:sldId id="485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FEF"/>
    <a:srgbClr val="000000"/>
    <a:srgbClr val="CCFFCC"/>
    <a:srgbClr val="006600"/>
    <a:srgbClr val="CC99FF"/>
    <a:srgbClr val="4F2270"/>
    <a:srgbClr val="ACFCBB"/>
    <a:srgbClr val="9AD35B"/>
    <a:srgbClr val="A9DA74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77431" autoAdjust="0"/>
  </p:normalViewPr>
  <p:slideViewPr>
    <p:cSldViewPr>
      <p:cViewPr varScale="1">
        <p:scale>
          <a:sx n="66" d="100"/>
          <a:sy n="66" d="100"/>
        </p:scale>
        <p:origin x="182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3CA6B75-6E79-4508-8E12-AEA972FC98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34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BC270-E27C-48CA-BB88-90D3E620689A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D81CB-34D1-4E99-AF34-02AB8B54E6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78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此為將投保級距和投保人數，依探索性資料分析需求個別處理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D81CB-34D1-4E99-AF34-02AB8B54E63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7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52400"/>
            <a:ext cx="7010400" cy="917575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/>
          <a:lstStyle>
            <a:lvl1pPr marL="0" indent="0" algn="ctr">
              <a:buFontTx/>
              <a:buNone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553200"/>
            <a:ext cx="2133600" cy="228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53200"/>
            <a:ext cx="2209800" cy="228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1D21E5-DEDD-439E-807F-88ECA10DA2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81303-A840-4FCD-A5FD-4735DA0A4C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0"/>
            <a:ext cx="2057400" cy="3352800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0"/>
            <a:ext cx="6019800" cy="3352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C07928-0C4C-4831-AA89-EAC4E92158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effectLst/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49B450A9-9335-4EE2-8669-30622AC6C0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709987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2098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7D2830-CA83-4C65-8C2D-B477091A16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8600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517700-1FAE-4702-9912-F9FC6BBDF0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431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82912"/>
            <a:ext cx="4040188" cy="26558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431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82912"/>
            <a:ext cx="4041775" cy="26558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FF82C9-501F-4289-B437-43BE63E3FF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424457-1F78-440D-8C90-BD8155C3BE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D8BA8-80F6-471D-B8E7-AA7227B706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95487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995487"/>
            <a:ext cx="5111750" cy="36433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157537"/>
            <a:ext cx="3008313" cy="24812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F9AEBB-C29B-4724-A93E-CDCF4316F1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04999"/>
            <a:ext cx="5486400" cy="2822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581BDC-D892-42F9-B4E7-EB9059E55C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133600"/>
            <a:ext cx="8229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91200" y="62484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6D3D9C2C-AFD7-4EFA-99B3-45CA3DB5491A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「earth icon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「earth icon」的圖片搜尋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7" descr="「earth icon」的圖片搜尋結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72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800000">
            <a:off x="3563888" y="2248592"/>
            <a:ext cx="1861576" cy="186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2119111"/>
          </a:xfrm>
        </p:spPr>
        <p:txBody>
          <a:bodyPr/>
          <a:lstStyle/>
          <a:p>
            <a:r>
              <a:rPr lang="zh-TW" altLang="en-US" sz="2800" b="1" dirty="0">
                <a:effectLst/>
                <a:latin typeface="微軟正黑體" pitchFamily="34" charset="-120"/>
                <a:ea typeface="微軟正黑體" pitchFamily="34" charset="-120"/>
              </a:rPr>
              <a:t>ＶＢＡ巨集開發與應用</a:t>
            </a:r>
            <a:br>
              <a:rPr lang="en-US" altLang="zh-TW" sz="2800" b="1" dirty="0">
                <a:effectLst/>
              </a:rPr>
            </a:br>
            <a:r>
              <a:rPr lang="zh-TW" altLang="en-US" sz="2400" b="1" dirty="0">
                <a:solidFill>
                  <a:srgbClr val="FFFF00"/>
                </a:solidFill>
                <a:effectLst/>
                <a:latin typeface="微軟正黑體" pitchFamily="34" charset="-120"/>
                <a:ea typeface="微軟正黑體" pitchFamily="34" charset="-120"/>
              </a:rPr>
              <a:t>洪鈺欣</a:t>
            </a:r>
            <a:br>
              <a:rPr lang="en-US" altLang="zh-TW" sz="2400" b="1" dirty="0">
                <a:solidFill>
                  <a:srgbClr val="FFFF00"/>
                </a:solidFill>
                <a:effectLst/>
              </a:rPr>
            </a:br>
            <a:r>
              <a:rPr lang="en-US" sz="2400" b="1" dirty="0" err="1">
                <a:solidFill>
                  <a:srgbClr val="FFFF00"/>
                </a:solidFill>
                <a:effectLst/>
              </a:rPr>
              <a:t>YuHsin</a:t>
            </a:r>
            <a:r>
              <a:rPr lang="zh-TW" altLang="en-US" sz="2400" b="1" dirty="0">
                <a:solidFill>
                  <a:srgbClr val="FFFF00"/>
                </a:solidFill>
                <a:effectLst/>
              </a:rPr>
              <a:t> </a:t>
            </a:r>
            <a:r>
              <a:rPr lang="en-US" sz="2400" b="1" dirty="0">
                <a:solidFill>
                  <a:srgbClr val="FFFF00"/>
                </a:solidFill>
                <a:effectLst/>
              </a:rPr>
              <a:t>Hung</a:t>
            </a:r>
            <a:br>
              <a:rPr lang="en-US" sz="2000" b="1" dirty="0">
                <a:solidFill>
                  <a:srgbClr val="FFFF00"/>
                </a:solidFill>
                <a:effectLst/>
              </a:rPr>
            </a:br>
            <a:endParaRPr lang="en-US" sz="2000" dirty="0">
              <a:solidFill>
                <a:srgbClr val="FFFF00"/>
              </a:solidFill>
            </a:endParaRPr>
          </a:p>
        </p:txBody>
      </p:sp>
      <p:pic>
        <p:nvPicPr>
          <p:cNvPr id="1036" name="Picture 12" descr="cloud1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575" y="1248047"/>
            <a:ext cx="1186036" cy="1123203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pic>
        <p:nvPicPr>
          <p:cNvPr id="1037" name="Picture 13" descr="cloud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8213" y="1243091"/>
            <a:ext cx="1061828" cy="1005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8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7675" y="2140485"/>
            <a:ext cx="2077789" cy="2077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7643813" cy="654050"/>
          </a:xfrm>
        </p:spPr>
        <p:txBody>
          <a:bodyPr/>
          <a:lstStyle/>
          <a:p>
            <a:r>
              <a:rPr lang="zh-TW" altLang="en-US" dirty="0"/>
              <a:t>錄製巨集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2184400"/>
            <a:ext cx="8229600" cy="4648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zh-TW" altLang="en-US" sz="2800" dirty="0">
                <a:latin typeface="微軟正黑體"/>
                <a:ea typeface="微軟正黑體"/>
              </a:rPr>
              <a:t>開發人員</a:t>
            </a:r>
            <a:r>
              <a:rPr lang="en-US" altLang="zh-TW" sz="2800" dirty="0">
                <a:latin typeface="微軟正黑體"/>
                <a:ea typeface="微軟正黑體"/>
              </a:rPr>
              <a:t>-&gt;</a:t>
            </a:r>
            <a:r>
              <a:rPr lang="zh-TW" altLang="en-US" sz="2800" dirty="0">
                <a:latin typeface="微軟正黑體"/>
                <a:ea typeface="微軟正黑體"/>
              </a:rPr>
              <a:t>錄製巨集</a:t>
            </a:r>
            <a:endParaRPr lang="en-US" altLang="zh-TW" sz="2800" dirty="0">
              <a:latin typeface="微軟正黑體"/>
              <a:ea typeface="微軟正黑體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zh-TW" dirty="0">
              <a:solidFill>
                <a:srgbClr val="C00000"/>
              </a:solidFill>
              <a:latin typeface="微軟正黑體"/>
              <a:ea typeface="微軟正黑體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40968" y="46544"/>
            <a:ext cx="14352539" cy="714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79068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行為錄製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點選</a:t>
            </a:r>
            <a:r>
              <a:rPr lang="en-US" altLang="zh-TW" dirty="0"/>
              <a:t>c</a:t>
            </a:r>
            <a:r>
              <a:rPr lang="zh-TW" altLang="en-US" dirty="0"/>
              <a:t>欄位</a:t>
            </a:r>
            <a:r>
              <a:rPr lang="en-US" altLang="zh-TW" dirty="0"/>
              <a:t>-&gt;</a:t>
            </a:r>
            <a:r>
              <a:rPr lang="zh-TW" altLang="en-US" dirty="0"/>
              <a:t>常用</a:t>
            </a:r>
            <a:r>
              <a:rPr lang="en-US" altLang="zh-TW" dirty="0"/>
              <a:t>-&gt;</a:t>
            </a:r>
            <a:r>
              <a:rPr lang="zh-TW" altLang="en-US" dirty="0"/>
              <a:t>設定化格式</a:t>
            </a:r>
            <a:r>
              <a:rPr lang="en-US" altLang="zh-TW" dirty="0"/>
              <a:t>-&gt;</a:t>
            </a:r>
            <a:r>
              <a:rPr lang="zh-TW" altLang="en-US" dirty="0"/>
              <a:t>圖示集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917" y="2852936"/>
            <a:ext cx="5750166" cy="38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9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行為錄製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點選</a:t>
            </a:r>
            <a:r>
              <a:rPr lang="en-US" altLang="zh-TW" dirty="0"/>
              <a:t>d</a:t>
            </a:r>
            <a:r>
              <a:rPr lang="zh-TW" altLang="en-US" dirty="0"/>
              <a:t>欄位</a:t>
            </a:r>
            <a:r>
              <a:rPr lang="en-US" altLang="zh-TW" dirty="0"/>
              <a:t>-&gt;</a:t>
            </a:r>
            <a:r>
              <a:rPr lang="zh-TW" altLang="en-US" dirty="0"/>
              <a:t>常用</a:t>
            </a:r>
            <a:r>
              <a:rPr lang="en-US" altLang="zh-TW" dirty="0"/>
              <a:t>-&gt;</a:t>
            </a:r>
            <a:r>
              <a:rPr lang="zh-TW" altLang="en-US" dirty="0"/>
              <a:t>設定化格式</a:t>
            </a:r>
            <a:r>
              <a:rPr lang="en-US" altLang="zh-TW" dirty="0"/>
              <a:t>-&gt;</a:t>
            </a:r>
            <a:r>
              <a:rPr lang="zh-TW" altLang="en-US" dirty="0"/>
              <a:t>色階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564904"/>
            <a:ext cx="7404893" cy="441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90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執行巨集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010000"/>
          </a:xfrm>
        </p:spPr>
        <p:txBody>
          <a:bodyPr/>
          <a:lstStyle/>
          <a:p>
            <a:r>
              <a:rPr lang="zh-TW" altLang="en-US" dirty="0"/>
              <a:t>開發人員</a:t>
            </a:r>
            <a:r>
              <a:rPr lang="en-US" altLang="zh-TW" dirty="0"/>
              <a:t>-&gt;</a:t>
            </a:r>
            <a:r>
              <a:rPr lang="zh-TW" altLang="en-US" dirty="0"/>
              <a:t>停止錄製巨集</a:t>
            </a:r>
            <a:endParaRPr lang="en-US" altLang="zh-TW" dirty="0"/>
          </a:p>
          <a:p>
            <a:r>
              <a:rPr lang="zh-TW" altLang="en-US" dirty="0"/>
              <a:t>開發人員</a:t>
            </a:r>
            <a:r>
              <a:rPr lang="en-US" altLang="zh-TW" dirty="0"/>
              <a:t>-&gt;</a:t>
            </a:r>
            <a:r>
              <a:rPr lang="zh-TW" altLang="en-US" dirty="0"/>
              <a:t>巨集</a:t>
            </a:r>
            <a:r>
              <a:rPr lang="en-US" altLang="zh-TW" dirty="0"/>
              <a:t>-&gt;</a:t>
            </a:r>
            <a:r>
              <a:rPr lang="zh-TW" altLang="en-US" dirty="0"/>
              <a:t>選取巨集</a:t>
            </a:r>
            <a:r>
              <a:rPr lang="en-US" altLang="zh-TW" dirty="0"/>
              <a:t>-&gt;</a:t>
            </a:r>
            <a:r>
              <a:rPr lang="zh-TW" altLang="en-US" dirty="0"/>
              <a:t>編輯</a:t>
            </a:r>
            <a:endParaRPr lang="en-US" altLang="zh-TW" dirty="0"/>
          </a:p>
          <a:p>
            <a:r>
              <a:rPr lang="zh-TW" altLang="en-US" dirty="0"/>
              <a:t>打開</a:t>
            </a:r>
            <a:r>
              <a:rPr lang="en-US" altLang="zh-TW" dirty="0" err="1"/>
              <a:t>SampleCode</a:t>
            </a:r>
            <a:r>
              <a:rPr lang="en-US" altLang="zh-TW" dirty="0"/>
              <a:t> txt,</a:t>
            </a:r>
            <a:r>
              <a:rPr lang="zh-TW" altLang="en-US" dirty="0"/>
              <a:t>把巨集程式</a:t>
            </a:r>
            <a:r>
              <a:rPr lang="en-US" altLang="zh-TW" dirty="0"/>
              <a:t>(</a:t>
            </a:r>
            <a:r>
              <a:rPr lang="en-US" altLang="zh-TW" dirty="0" err="1"/>
              <a:t>Sub~EndSub</a:t>
            </a:r>
            <a:r>
              <a:rPr lang="zh-TW" altLang="en-US" dirty="0"/>
              <a:t>中間程式碼剪下貼到</a:t>
            </a:r>
            <a:r>
              <a:rPr lang="en-US" altLang="zh-TW" dirty="0"/>
              <a:t>txt</a:t>
            </a:r>
            <a:r>
              <a:rPr lang="zh-TW" altLang="en-US" dirty="0"/>
              <a:t>檔註解下方</a:t>
            </a:r>
            <a:r>
              <a:rPr lang="en-US" altLang="zh-TW" dirty="0"/>
              <a:t>,</a:t>
            </a:r>
            <a:r>
              <a:rPr lang="zh-TW" altLang="en-US" dirty="0"/>
              <a:t>下圖紅框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再把</a:t>
            </a:r>
            <a:r>
              <a:rPr lang="en-US" altLang="zh-TW" dirty="0"/>
              <a:t>txt</a:t>
            </a:r>
            <a:r>
              <a:rPr lang="zh-TW" altLang="en-US" dirty="0"/>
              <a:t>檔整個程式貼回巨集</a:t>
            </a:r>
            <a:r>
              <a:rPr lang="en-US" altLang="zh-TW" dirty="0" err="1"/>
              <a:t>Sub~EndSub</a:t>
            </a:r>
            <a:r>
              <a:rPr lang="zh-TW" altLang="en-US" dirty="0"/>
              <a:t>之間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808343"/>
            <a:ext cx="5220072" cy="207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90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執行巨集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010000"/>
          </a:xfrm>
          <a:solidFill>
            <a:srgbClr val="EFFFEF"/>
          </a:solidFill>
        </p:spPr>
        <p:txBody>
          <a:bodyPr/>
          <a:lstStyle/>
          <a:p>
            <a:r>
              <a:rPr lang="zh-TW" altLang="en-US" dirty="0"/>
              <a:t>測試結果</a:t>
            </a:r>
            <a:r>
              <a:rPr lang="en-US" altLang="zh-TW" dirty="0"/>
              <a:t>,</a:t>
            </a:r>
            <a:r>
              <a:rPr lang="zh-TW" altLang="en-US" dirty="0"/>
              <a:t>看資料夾所有年度檔案是否開檔完成自動化探索性資料分析</a:t>
            </a:r>
            <a:r>
              <a:rPr lang="en-US" altLang="zh-TW" dirty="0"/>
              <a:t>(</a:t>
            </a:r>
            <a:r>
              <a:rPr lang="zh-TW" altLang="en-US" dirty="0"/>
              <a:t>視覺化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請務必確認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231" y="3442271"/>
            <a:ext cx="3456878" cy="3155795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4572000" y="4509120"/>
            <a:ext cx="64807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61" y="3442271"/>
            <a:ext cx="3456878" cy="315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65819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_0510">
  <a:themeElements>
    <a:clrScheme name="Radar_am_25 11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99CCFF"/>
      </a:hlink>
      <a:folHlink>
        <a:srgbClr val="FFFF99"/>
      </a:folHlink>
    </a:clrScheme>
    <a:fontScheme name="Radar_am_2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ar_am_2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ar_am_2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ar_am_2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ar_am_2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ar_am_2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ar_am_2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ar_am_2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ar_am_2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ar_am_2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ar_am_2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ar_am_2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ar_am_2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Network_0510</Template>
  <TotalTime>5616</TotalTime>
  <Words>147</Words>
  <Application>Microsoft Office PowerPoint</Application>
  <PresentationFormat>如螢幕大小 (4:3)</PresentationFormat>
  <Paragraphs>17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微軟正黑體</vt:lpstr>
      <vt:lpstr>Arial</vt:lpstr>
      <vt:lpstr>Calibri</vt:lpstr>
      <vt:lpstr>Network_0510</vt:lpstr>
      <vt:lpstr>ＶＢＡ巨集開發與應用 洪鈺欣 YuHsin Hung </vt:lpstr>
      <vt:lpstr>錄製巨集</vt:lpstr>
      <vt:lpstr>行為錄製</vt:lpstr>
      <vt:lpstr>行為錄製</vt:lpstr>
      <vt:lpstr>執行巨集</vt:lpstr>
      <vt:lpstr>執行巨集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Implementation of IoT for Cloud System in Industries-Educational IoT Case</dc:title>
  <dc:creator>yuhsinhung</dc:creator>
  <cp:lastModifiedBy>柏豪 林</cp:lastModifiedBy>
  <cp:revision>258</cp:revision>
  <dcterms:created xsi:type="dcterms:W3CDTF">2017-04-18T13:06:03Z</dcterms:created>
  <dcterms:modified xsi:type="dcterms:W3CDTF">2023-03-25T08:21:26Z</dcterms:modified>
</cp:coreProperties>
</file>