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gIncomeinCaliforniaVisualization2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C2DC4C-AC6C-47FD-9E60-CACB5FD6E9C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Avg Income in California (Visualization 2)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1EE43C-4B47-4506-934F-14D081E47F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7/6/2019 11:06:23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CAC2265C-0E79-47BA-AE9D-F9079A8BF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765175"/>
            <a:ext cx="61849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2019-07-06T23:06:24Z</dcterms:created>
  <dcterms:modified xsi:type="dcterms:W3CDTF">2019-07-06T23:06:24Z</dcterms:modified>
</cp:coreProperties>
</file>