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7" r:id="rId2"/>
    <p:sldId id="258" r:id="rId3"/>
    <p:sldId id="269" r:id="rId4"/>
    <p:sldId id="268" r:id="rId5"/>
    <p:sldId id="267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2"/>
    <p:restoredTop sz="94695"/>
  </p:normalViewPr>
  <p:slideViewPr>
    <p:cSldViewPr snapToGrid="0" snapToObjects="1">
      <p:cViewPr varScale="1">
        <p:scale>
          <a:sx n="81" d="100"/>
          <a:sy n="81" d="100"/>
        </p:scale>
        <p:origin x="4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B79972-DC55-3348-BB6D-F33DD50893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648" y="3293316"/>
            <a:ext cx="5509071" cy="15081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Title of presentation goes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7E14F3-A1C4-3843-8326-D47F9839EE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648" y="4864061"/>
            <a:ext cx="5509071" cy="10001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97E11-562F-994C-9B11-0A2EFC4DEA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042" y="129828"/>
            <a:ext cx="3756819" cy="11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819E9A0-32E2-B942-B8EC-60F8561F65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65760"/>
            <a:ext cx="109728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90B15-73C3-C445-BDE4-623F7B74F5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4C0F4-B4E4-5F4F-8F3B-E0E0A9FB90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810512"/>
            <a:ext cx="10972800" cy="43616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465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B2937A-1C64-A44F-B270-DA7D748BC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2974C6-99FC-4E49-94CB-7A94EAD10F54}"/>
              </a:ext>
            </a:extLst>
          </p:cNvPr>
          <p:cNvCxnSpPr/>
          <p:nvPr userDrawn="1"/>
        </p:nvCxnSpPr>
        <p:spPr>
          <a:xfrm>
            <a:off x="640080" y="4833257"/>
            <a:ext cx="3773731" cy="0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C69FF2-4DB6-7840-98A1-F0596631A8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041648"/>
            <a:ext cx="6194425" cy="699731"/>
          </a:xfr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3082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 and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AA42BE-C852-1C46-B4B7-0E5CBE49B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87F090-21A7-904B-994C-E20C73C1A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365760"/>
            <a:ext cx="109728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9383B-A959-E849-B242-5710E0A6F03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4394" y="1825625"/>
            <a:ext cx="539496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CFBAEC6-E45F-B44D-9224-1926A85B2D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7" y="1825625"/>
            <a:ext cx="539496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3903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hoto w/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0422F3-E0C5-734F-B462-D47F1B39EC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F3072D-6912-3845-9D6D-7DFCA4C6F6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648" y="365760"/>
            <a:ext cx="5760720" cy="56784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AB9D-9E9A-B444-AC9C-DEF4AB1B5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9296" y="365760"/>
            <a:ext cx="5020056" cy="758952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9900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CB0365-803C-8D44-A695-4BC2B5098A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59296" y="1300797"/>
            <a:ext cx="5020056" cy="47433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20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BFF2-C776-1842-8826-39BDEB171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7" y="365760"/>
            <a:ext cx="109728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33618-36B6-774D-8D6F-49BE9004B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647" y="1810512"/>
            <a:ext cx="10972800" cy="436562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759B-F234-1149-98C5-B2277EA3A8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5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3183A4-4F8F-9F40-BB25-B9209FE0F80C}"/>
              </a:ext>
            </a:extLst>
          </p:cNvPr>
          <p:cNvCxnSpPr/>
          <p:nvPr userDrawn="1"/>
        </p:nvCxnSpPr>
        <p:spPr>
          <a:xfrm>
            <a:off x="640080" y="4833257"/>
            <a:ext cx="37737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90FB-8139-9749-A5A1-9286FC4F8C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050792"/>
            <a:ext cx="4518025" cy="676275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1A6ED-44F6-2545-AEA0-6EB32EAD9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Text and Object 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018E-C598-D14E-99F9-F66FAFC6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65125"/>
            <a:ext cx="109728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2A51C-DB3F-0643-AB72-A3BA6FC6682C}"/>
              </a:ext>
            </a:extLst>
          </p:cNvPr>
          <p:cNvSpPr txBox="1"/>
          <p:nvPr userDrawn="1"/>
        </p:nvSpPr>
        <p:spPr>
          <a:xfrm>
            <a:off x="838200" y="182562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8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CC6B53-8058-044A-A8F3-166D7C3A3F8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4901" y="1825625"/>
            <a:ext cx="539115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AFFC2-E012-DD4A-A6C4-0E20254CD3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7650FFC-4645-494A-9E0A-DD06724A1D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825625"/>
            <a:ext cx="539115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378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Photo w/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7FC561-7C71-4946-B81F-677FC5FF3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648" y="365760"/>
            <a:ext cx="5760720" cy="567499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0A9B17-C73A-EE48-98DD-546AB3D100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B4497-88C1-CD4E-9D30-662490B735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62724" y="365760"/>
            <a:ext cx="5016629" cy="76168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CC00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E03F1C-6A57-4E44-AACD-20247FB6D4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2724" y="1298448"/>
            <a:ext cx="5016629" cy="47498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5843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626166-317A-A74F-87D3-41B53DEBDE7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"/>
          </a:blip>
          <a:stretch>
            <a:fillRect/>
          </a:stretch>
        </p:blipFill>
        <p:spPr>
          <a:xfrm>
            <a:off x="4862146" y="-623226"/>
            <a:ext cx="8104451" cy="810445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17BE0-A94D-8D4A-BA23-890731E6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CEC3-35DE-DE47-95D0-C996045C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DEB32-467F-B942-85FA-86AB2A7DC75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8" r:id="rId2"/>
    <p:sldLayoutId id="2147483661" r:id="rId3"/>
    <p:sldLayoutId id="2147483660" r:id="rId4"/>
    <p:sldLayoutId id="2147483663" r:id="rId5"/>
    <p:sldLayoutId id="2147483650" r:id="rId6"/>
    <p:sldLayoutId id="2147483651" r:id="rId7"/>
    <p:sldLayoutId id="2147483652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990000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E3F-F5FC-E843-88C6-40A9A23D1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Earthquake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B5117-A21F-BA4B-AF00-B04B84C8C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Danny Mai for DSCI 510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F0777-53B4-403C-1AF3-B6B3C1739108}"/>
              </a:ext>
            </a:extLst>
          </p:cNvPr>
          <p:cNvSpPr txBox="1"/>
          <p:nvPr/>
        </p:nvSpPr>
        <p:spPr>
          <a:xfrm>
            <a:off x="7138219" y="1238865"/>
            <a:ext cx="4306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Earthquake is a hazard in Southern California and it caused a lot of damages to our infrastructure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Engineers try to predict the earthquake based on its properties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2E4-C657-FE46-A234-C5F5302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F2A5-6677-0B4F-BF0A-F13E36E34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3CDB00-F8ED-8F7D-A878-8D0CFC484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3" b="9943"/>
          <a:stretch/>
        </p:blipFill>
        <p:spPr>
          <a:xfrm>
            <a:off x="1658470" y="1246187"/>
            <a:ext cx="8875059" cy="54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2E4-C657-FE46-A234-C5F5302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F2A5-6677-0B4F-BF0A-F13E36E34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C820B-2650-19D2-CCA6-4887ABD9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74" y="3613525"/>
            <a:ext cx="5741852" cy="2974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73217-027C-D153-54C0-AB78F0C2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1727"/>
            <a:ext cx="6000412" cy="1583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E5D3B-662E-6B46-F2B7-79716AA5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1" y="1368163"/>
            <a:ext cx="5033331" cy="2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2E4-C657-FE46-A234-C5F5302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Magnitude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F2A5-6677-0B4F-BF0A-F13E36E34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084693E-DE2D-065A-9DE2-A41568E1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9396"/>
            <a:ext cx="6670007" cy="4766741"/>
          </a:xfrm>
          <a:prstGeom prst="rect">
            <a:avLst/>
          </a:prstGeom>
        </p:spPr>
      </p:pic>
      <p:pic>
        <p:nvPicPr>
          <p:cNvPr id="7" name="Picture 6" descr="A picture containing text, shoji, crossword puzzle, public&#10;&#10;Description automatically generated">
            <a:extLst>
              <a:ext uri="{FF2B5EF4-FFF2-40B4-BE49-F238E27FC236}">
                <a16:creationId xmlns:a16="http://schemas.microsoft.com/office/drawing/2014/main" id="{52A222EF-BFB2-B90D-C165-274B85E5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6" y="1989495"/>
            <a:ext cx="5124401" cy="36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2E4-C657-FE46-A234-C5F53022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39" y="158791"/>
            <a:ext cx="10972800" cy="528975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F2A5-6677-0B4F-BF0A-F13E36E34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8046E178-EEA6-4380-F75A-C55153399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4" t="740" r="5078" b="-740"/>
          <a:stretch/>
        </p:blipFill>
        <p:spPr>
          <a:xfrm>
            <a:off x="461374" y="572286"/>
            <a:ext cx="5634626" cy="6410439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73DF997E-89C2-C5FA-906C-D3DED5AA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70" y="572286"/>
            <a:ext cx="6260317" cy="6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3E79-E7B7-22DA-C84A-D3F6107B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AFB9C-D4D0-661A-1209-D6D6EE12F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correlation between Moment Magnitude Mw and Hypocenter Depth but it is unclear why the data is underfitted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studies to be done of how Moment Magnitude is calculated</a:t>
            </a:r>
          </a:p>
        </p:txBody>
      </p:sp>
    </p:spTree>
    <p:extLst>
      <p:ext uri="{BB962C8B-B14F-4D97-AF65-F5344CB8AC3E}">
        <p14:creationId xmlns:p14="http://schemas.microsoft.com/office/powerpoint/2010/main" val="2778143153"/>
      </p:ext>
    </p:extLst>
  </p:cSld>
  <p:clrMapOvr>
    <a:masterClrMapping/>
  </p:clrMapOvr>
</p:sld>
</file>

<file path=ppt/theme/theme1.xml><?xml version="1.0" encoding="utf-8"?>
<a:theme xmlns:a="http://schemas.openxmlformats.org/drawingml/2006/main" name="USC Powerpoint Template -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80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USC Powerpoint Template - White</vt:lpstr>
      <vt:lpstr>Earthquake Data</vt:lpstr>
      <vt:lpstr>Information Extraction</vt:lpstr>
      <vt:lpstr>Example of Data</vt:lpstr>
      <vt:lpstr>Moment Magnitude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Molleda</dc:creator>
  <cp:lastModifiedBy>Danny Mai</cp:lastModifiedBy>
  <cp:revision>46</cp:revision>
  <dcterms:created xsi:type="dcterms:W3CDTF">2018-10-15T18:11:54Z</dcterms:created>
  <dcterms:modified xsi:type="dcterms:W3CDTF">2022-12-02T04:25:34Z</dcterms:modified>
</cp:coreProperties>
</file>