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E02-F7FD-4B39-92D0-C7E11DFAB4E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CF5D-2FEC-44C1-A5AE-7B523721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8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E02-F7FD-4B39-92D0-C7E11DFAB4E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CF5D-2FEC-44C1-A5AE-7B523721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7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E02-F7FD-4B39-92D0-C7E11DFAB4E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CF5D-2FEC-44C1-A5AE-7B523721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7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E02-F7FD-4B39-92D0-C7E11DFAB4E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CF5D-2FEC-44C1-A5AE-7B523721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7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E02-F7FD-4B39-92D0-C7E11DFAB4E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CF5D-2FEC-44C1-A5AE-7B523721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9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E02-F7FD-4B39-92D0-C7E11DFAB4E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CF5D-2FEC-44C1-A5AE-7B523721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9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E02-F7FD-4B39-92D0-C7E11DFAB4E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CF5D-2FEC-44C1-A5AE-7B523721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E02-F7FD-4B39-92D0-C7E11DFAB4E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CF5D-2FEC-44C1-A5AE-7B523721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E02-F7FD-4B39-92D0-C7E11DFAB4E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CF5D-2FEC-44C1-A5AE-7B523721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E02-F7FD-4B39-92D0-C7E11DFAB4E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CF5D-2FEC-44C1-A5AE-7B523721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6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E02-F7FD-4B39-92D0-C7E11DFAB4E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CF5D-2FEC-44C1-A5AE-7B523721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9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3DE02-F7FD-4B39-92D0-C7E11DFAB4E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ECF5D-2FEC-44C1-A5AE-7B523721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hadoop/hadoop_mapreduce.htm#:~:text=MapReduce%20is%20a%20processing%20technique,(key%2Fvalue%20pairs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APD-Proiect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Manastireanu Dany – 1409A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2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MapReduce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is a processing technique and a program model for distributed computing based on java. The MapReduce algorithm contains two important tasks, namely Map and Reduce. Map takes a set of data and converts it into another set of data, where individual elements are broken down into tuples (key/value pairs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Secondly, reduce task, which takes the output from a map as an input and combines those data tuples into a smaller set of tuples. As the sequence of the name MapReduce implies, the reduce task is always performed after the map job.</a:t>
            </a:r>
          </a:p>
        </p:txBody>
      </p:sp>
    </p:spTree>
    <p:extLst>
      <p:ext uri="{BB962C8B-B14F-4D97-AF65-F5344CB8AC3E}">
        <p14:creationId xmlns:p14="http://schemas.microsoft.com/office/powerpoint/2010/main" val="340958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Rezolvare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 smtClean="0"/>
              <a:t>MAP</a:t>
            </a:r>
          </a:p>
          <a:p>
            <a:pPr>
              <a:buFontTx/>
              <a:buChar char="-"/>
            </a:pPr>
            <a:r>
              <a:rPr lang="en-US" dirty="0" smtClean="0"/>
              <a:t>Citire fisiere</a:t>
            </a:r>
          </a:p>
          <a:p>
            <a:pPr>
              <a:buFontTx/>
              <a:buChar char="-"/>
            </a:pPr>
            <a:r>
              <a:rPr lang="en-US" dirty="0" smtClean="0"/>
              <a:t>Asignare fisier de procesat la procesele disponibile</a:t>
            </a:r>
            <a:endParaRPr lang="en-US" dirty="0"/>
          </a:p>
          <a:p>
            <a:pPr marL="0" indent="0">
              <a:buNone/>
            </a:pPr>
            <a:r>
              <a:rPr lang="en-US" sz="3600" b="1" dirty="0" smtClean="0"/>
              <a:t>REDUCE</a:t>
            </a:r>
          </a:p>
          <a:p>
            <a:pPr>
              <a:buFontTx/>
              <a:buChar char="-"/>
            </a:pPr>
            <a:r>
              <a:rPr lang="en-US" dirty="0" smtClean="0"/>
              <a:t>Impartire litere la procesele disponibile</a:t>
            </a:r>
          </a:p>
          <a:p>
            <a:pPr>
              <a:buFontTx/>
              <a:buChar char="-"/>
            </a:pPr>
            <a:r>
              <a:rPr lang="en-US" dirty="0" smtClean="0"/>
              <a:t>Separarea cuvintelor pe fisiere care incep cu prima litera a cuvantului.</a:t>
            </a:r>
          </a:p>
        </p:txBody>
      </p:sp>
    </p:spTree>
    <p:extLst>
      <p:ext uri="{BB962C8B-B14F-4D97-AF65-F5344CB8AC3E}">
        <p14:creationId xmlns:p14="http://schemas.microsoft.com/office/powerpoint/2010/main" val="386754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Bibliografie: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Laborator (cea mai buna explicatie)</a:t>
            </a:r>
          </a:p>
          <a:p>
            <a:r>
              <a:rPr lang="en-US" dirty="0" smtClean="0"/>
              <a:t>Curs APD (dl. Craus)</a:t>
            </a:r>
          </a:p>
          <a:p>
            <a:r>
              <a:rPr lang="en-US" dirty="0" smtClean="0"/>
              <a:t>Curs SD (dl. Mihai Zaharia)</a:t>
            </a:r>
          </a:p>
          <a:p>
            <a:r>
              <a:rPr lang="en-US" dirty="0" smtClean="0">
                <a:hlinkClick r:id="rId2"/>
              </a:rPr>
              <a:t>https://www.tutorialspoint.com/hadoop/hadoop_mapreduce.htm#:~:text=MapReduce%20is%20a%20processing%20technique,(key%2Fvalue%20pairs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/>
              <a:t>https://www.inf.ed.ac.uk/teaching/courses/exc/slides/AlgorithmsForMR.pdf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7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APD-Proiect </vt:lpstr>
      <vt:lpstr>MapReduce</vt:lpstr>
      <vt:lpstr>Rezolvare</vt:lpstr>
      <vt:lpstr>Bibliografie: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APD-Proiect </dc:title>
  <dc:creator>Windows User</dc:creator>
  <cp:lastModifiedBy>Windows User</cp:lastModifiedBy>
  <cp:revision>9</cp:revision>
  <dcterms:created xsi:type="dcterms:W3CDTF">2021-01-06T01:52:05Z</dcterms:created>
  <dcterms:modified xsi:type="dcterms:W3CDTF">2021-01-06T01:59:48Z</dcterms:modified>
</cp:coreProperties>
</file>