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{{business_name}}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{{tagline}}</a:t>
            </a:r>
          </a:p>
          <a:p/>
          <a:p>
            <a:r>
              <a:t>Presented by: {{contact_name}}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Contact: {{contact_name}}</a:t>
            </a:r>
          </a:p>
          <a:p>
            <a:r>
              <a:t>Email: {{contact_email}}</a:t>
            </a:r>
          </a:p>
          <a:p>
            <a:r>
              <a:t>Phone: {{contact_phone}}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Business Description:</a:t>
            </a:r>
          </a:p>
          <a:p>
            <a:pPr lvl="1"/>
            <a:r>
              <a:t>{{business_description}}</a:t>
            </a:r>
          </a:p>
          <a:p>
            <a:pPr>
              <a:defRPr b="1"/>
            </a:pPr>
            <a:r>
              <a:t>Primary Contact:</a:t>
            </a:r>
          </a:p>
          <a:p>
            <a:pPr lvl="1"/>
            <a:r>
              <a:t>{{contact_name}} | {{contact_email}} | {{contact_phone}}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Target Market:</a:t>
            </a:r>
          </a:p>
          <a:p>
            <a:pPr lvl="1"/>
            <a:r>
              <a:t>{{target_market}}</a:t>
            </a:r>
          </a:p>
          <a:p>
            <a:pPr>
              <a:defRPr b="1"/>
            </a:pPr>
            <a:r>
              <a:t>Market Size:</a:t>
            </a:r>
          </a:p>
          <a:p>
            <a:pPr lvl="1"/>
            <a:r>
              <a:t>{{market_size}} | Growth Rate: {{market_growth}}</a:t>
            </a:r>
          </a:p>
          <a:p>
            <a:pPr>
              <a:defRPr b="1"/>
            </a:pPr>
            <a:r>
              <a:t>Competitors:</a:t>
            </a:r>
          </a:p>
          <a:p>
            <a:pPr lvl="1"/>
            <a:r>
              <a:t>(Key competitors will be listed here)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Products and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Unique Selling Proposition:</a:t>
            </a:r>
          </a:p>
          <a:p>
            <a:pPr lvl="1"/>
            <a:r>
              <a:t>{{usp}}</a:t>
            </a:r>
          </a:p>
          <a:p>
            <a:pPr>
              <a:defRPr b="1"/>
            </a:pPr>
            <a:r>
              <a:t>Product/Service Offerings:</a:t>
            </a:r>
          </a:p>
          <a:p>
            <a:pPr lvl="1"/>
            <a:r>
              <a:t>(Products and services will be listed here)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Revenue Streams:</a:t>
            </a:r>
          </a:p>
          <a:p>
            <a:pPr lvl="1"/>
            <a:r>
              <a:t>(Revenue streams will be listed here)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Initial Investment Required:</a:t>
            </a:r>
          </a:p>
          <a:p>
            <a:pPr lvl="1"/>
            <a:r>
              <a:t>{{initial_investment}}</a:t>
            </a:r>
          </a:p>
          <a:p>
            <a:pPr>
              <a:defRPr b="1"/>
            </a:pPr>
            <a:r>
              <a:t>Revenue Targets:</a:t>
            </a:r>
          </a:p>
          <a:p>
            <a:pPr lvl="1"/>
            <a:r>
              <a:t>Year 1: {{year1_revenue}} | Year 3: {{year3_revenue}}</a:t>
            </a:r>
          </a:p>
          <a:p>
            <a:pPr>
              <a:defRPr b="1"/>
            </a:pPr>
            <a:r>
              <a:t>Break-even Timeline:</a:t>
            </a:r>
          </a:p>
          <a:p>
            <a:pPr lvl="1"/>
            <a:r>
              <a:t>{{breakeven_timeline}}</a:t>
            </a:r>
          </a:p>
          <a:p>
            <a:pPr>
              <a:defRPr b="1"/>
            </a:pPr>
            <a:r>
              <a:t>Funding Strategy:</a:t>
            </a:r>
          </a:p>
          <a:p>
            <a:pPr lvl="1"/>
            <a:r>
              <a:t>{{funding_strategy}}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(Key team members will be listed here)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(Key milestones will be listed here)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and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(Key risks will be listed here)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