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Nexus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Central Connection for All Your Data Needs</a:t>
            </a:r>
          </a:p>
          <a:p/>
          <a:p>
            <a:r>
              <a:t>{{current_date}}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Market research for initial vertical focus</a:t>
            </a:r>
          </a:p>
          <a:p>
            <a:r>
              <a:t>• MVP development: {{mvp_timeline}}</a:t>
            </a:r>
          </a:p>
          <a:p>
            <a:r>
              <a:t>• Early adopter program</a:t>
            </a:r>
          </a:p>
          <a:p>
            <a:r>
              <a:t>• Funding strategy: {{funding_strategy}}</a:t>
            </a:r>
          </a:p>
          <a:p>
            <a:r>
              <a:t>• Strategic partnerships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{{business_name}} - {{tagline}}</a:t>
            </a:r>
          </a:p>
          <a:p/>
          <a:p>
            <a:r>
              <a:t>Contact: {{contact_name}} | {{contact_email}} | {{contact_phone}}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Nexus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Nexus (noun): A connection or series of connections linking two or more things.</a:t>
            </a:r>
          </a:p>
          <a:p/>
          <a:p>
            <a:r>
              <a:t>A central or focal point.</a:t>
            </a:r>
          </a:p>
          <a:p/>
          <a:p>
            <a:r>
              <a:t>At Nexus Solutions, we connect all your data sources, creating a central point for data discovery, integration, and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{{business_name}} provides advanced data solutions for businesses and individuals with complex data needs.</a:t>
            </a:r>
          </a:p>
          <a:p/>
          <a:p>
            <a:r>
              <a:t>• Industry-specific vertical solutions: [Vertical] Nexus</a:t>
            </a:r>
          </a:p>
          <a:p>
            <a:r>
              <a:t>• Customized integration of diverse data sources</a:t>
            </a:r>
          </a:p>
          <a:p>
            <a:r>
              <a:t>• Powerful visualization and analytics</a:t>
            </a:r>
          </a:p>
          <a:p>
            <a:r>
              <a:t>• Scalable architecture for businesses of all sizes</a:t>
            </a:r>
          </a:p>
          <a:p>
            <a:r>
              <a:t>• {{unique_value_proposition}}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• Single source of truth for all data</a:t>
            </a:r>
          </a:p>
          <a:p>
            <a:r>
              <a:t>• Streamlined data workflows</a:t>
            </a:r>
          </a:p>
          <a:p>
            <a:r>
              <a:t>• Reduced complexity</a:t>
            </a:r>
          </a:p>
          <a:p>
            <a:r>
              <a:t>• Real-time analytics</a:t>
            </a:r>
          </a:p>
          <a:p>
            <a:r>
              <a:t>• Data-driven decision making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[Placeholder for Value Proposition Image]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 to any data source, anywhere.</a:t>
            </a:r>
          </a:p>
          <a:p/>
          <a:p>
            <a:r>
              <a:t>• Cloud services (AWS, Azure, Google Cloud)</a:t>
            </a:r>
          </a:p>
          <a:p>
            <a:r>
              <a:t>• Databases (SQL, NoSQL, data warehouses)</a:t>
            </a:r>
          </a:p>
          <a:p>
            <a:r>
              <a:t>• APIs and web services</a:t>
            </a:r>
          </a:p>
          <a:p>
            <a:r>
              <a:t>• IoT devices and streams</a:t>
            </a:r>
          </a:p>
          <a:p>
            <a:r>
              <a:t>• Legacy systems and file formats</a:t>
            </a:r>
          </a:p>
          <a:p/>
          <a:p>
            <a:r>
              <a:t>[Placeholder for Data Integration Image]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Transform raw data into actionable insights.</a:t>
            </a:r>
          </a:p>
          <a:p/>
          <a:p>
            <a:r>
              <a:t>• Interactive dashboards</a:t>
            </a:r>
          </a:p>
          <a:p>
            <a:r>
              <a:t>• Real-time data visualization</a:t>
            </a:r>
          </a:p>
          <a:p>
            <a:r>
              <a:t>• Custom reporting solutions</a:t>
            </a:r>
          </a:p>
          <a:p>
            <a:r>
              <a:t>• Predictive analytics</a:t>
            </a:r>
          </a:p>
          <a:p>
            <a:r>
              <a:t>• Data storytelling</a:t>
            </a:r>
          </a:p>
          <a:p/>
          <a:p>
            <a:r>
              <a:t>[Placeholder for Visualization Image]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       Year 1       Year 3       Year 5</a:t>
            </a:r>
          </a:p>
          <a:p>
            <a:r>
              <a:t>Revenue   {{year1_revenue}}   {{year3_revenue}}   {{year5_revenue}}</a:t>
            </a:r>
          </a:p>
          <a:p>
            <a:r>
              <a:t>Customers {{year1_customers}} {{year3_customers}} {{year5_customers}}</a:t>
            </a:r>
          </a:p>
          <a:p>
            <a:r>
              <a:t>Team Size {{year1_team_size}}  {{year3_team_size}}  {{year5_team_size}}</a:t>
            </a:r>
          </a:p>
          <a:p/>
          <a:p>
            <a:r>
              <a:t>Initial Investment Required: {{initial_investment}}</a:t>
            </a:r>
          </a:p>
          <a:p>
            <a:r>
              <a:t>Breakeven Timeline: {{breakeven_timeline}}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we'll grow with customer demand:</a:t>
            </a:r>
          </a:p>
          <a:p/>
          <a:p>
            <a:r>
              <a:t>• Modular architecture for easy scaling</a:t>
            </a:r>
          </a:p>
          <a:p>
            <a:r>
              <a:t>• Cloud-native infrastructure</a:t>
            </a:r>
          </a:p>
          <a:p>
            <a:r>
              <a:t>• Development team expansion: {{scaling_dev_team}}</a:t>
            </a:r>
          </a:p>
          <a:p>
            <a:r>
              <a:t>• Operations expansion: {{scaling_ops_team}}</a:t>
            </a:r>
          </a:p>
          <a:p>
            <a:r>
              <a:t>• Sales and marketing: {{scaling_sales_team}}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practices for multi-developer environments:</a:t>
            </a:r>
          </a:p>
          <a:p/>
          <a:p>
            <a:r>
              <a:t>• Version control: Git with branching strategy</a:t>
            </a:r>
          </a:p>
          <a:p>
            <a:r>
              <a:t>• CI/CD pipelines for automated testing and deployment</a:t>
            </a:r>
          </a:p>
          <a:p>
            <a:r>
              <a:t>• Containerization for consistent environments</a:t>
            </a:r>
          </a:p>
          <a:p>
            <a:r>
              <a:t>• Infrastructure as code for reproducibility</a:t>
            </a:r>
          </a:p>
          <a:p>
            <a:r>
              <a:t>• Documentation and code standards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