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5851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84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02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50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56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72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50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72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2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5073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24186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28986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62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4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6861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6911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97143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07293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079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2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6265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22953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QuantSta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nday/group-project-1/blob/main/DashingCryptoNotebook1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dannynday/group-project-1" TargetMode="External"/><Relationship Id="rId4" Type="http://schemas.openxmlformats.org/officeDocument/2006/relationships/hyperlink" Target="https://github.com/dannynday/group-project-1/blob/main/DCN2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Dashing through Crypto Snow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ighlight>
                  <a:srgbClr val="FFFF00"/>
                </a:highlight>
              </a:rPr>
              <a:t>By: Ethan, Danny and Yen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46" y="2993430"/>
            <a:ext cx="3152818" cy="1968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6764" y="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</a:t>
            </a:r>
            <a:r>
              <a:rPr lang="en" dirty="0" smtClean="0"/>
              <a:t>stories: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Utilize Quant Library to build Dashboard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Validate Quant Library results using Alpaca API and concepts we learned in class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Create Quant Dashboard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Create Report</a:t>
            </a:r>
            <a:endParaRPr lang="en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Techniques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 of data </a:t>
            </a:r>
            <a:r>
              <a:rPr lang="en" dirty="0" smtClean="0"/>
              <a:t>source: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>
                <a:hlinkClick r:id="rId3"/>
              </a:rPr>
              <a:t>QuantStat Portfolio Library </a:t>
            </a:r>
            <a:r>
              <a:rPr lang="en" dirty="0" smtClean="0"/>
              <a:t>– have a built in API to extract data from yahoo finance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Alpaca Markets API – to extract cryptos and stocks data</a:t>
            </a:r>
            <a:endParaRPr lang="en" dirty="0"/>
          </a:p>
          <a:p>
            <a:r>
              <a:rPr lang="en" dirty="0" smtClean="0"/>
              <a:t>Reasoning </a:t>
            </a:r>
            <a:r>
              <a:rPr lang="en" dirty="0"/>
              <a:t>for data </a:t>
            </a:r>
            <a:r>
              <a:rPr lang="en" dirty="0" smtClean="0"/>
              <a:t>selection:</a:t>
            </a:r>
          </a:p>
          <a:p>
            <a:pPr marL="114300" indent="0"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Collection, exploration and cleaning process</a:t>
            </a:r>
            <a:r>
              <a:rPr lang="en" dirty="0" smtClean="0"/>
              <a:t>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80878" y="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Additional questions that surfaced.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Additional topics to research.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Plan for future development.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 </a:t>
            </a:r>
            <a:r>
              <a:rPr lang="en" dirty="0" smtClean="0"/>
              <a:t>application</a:t>
            </a:r>
            <a:r>
              <a:rPr lang="en" dirty="0" smtClean="0"/>
              <a:t>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Notebook #1: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github.com/dannynday/group-project-1/blob/main/DashingCryptoNotebook1.ipynb</a:t>
            </a:r>
            <a:endParaRPr lang="en-US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Notebook #2: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github.com/dannynday/group-project-1/blob/main/DCN2.ipynb</a:t>
            </a:r>
            <a:endParaRPr lang="en" dirty="0" smtClean="0"/>
          </a:p>
          <a:p>
            <a:pPr lvl="0"/>
            <a:r>
              <a:rPr lang="en" dirty="0" smtClean="0"/>
              <a:t>GitHub repo: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github.com/dannynday/group-project-1</a:t>
            </a:r>
            <a:endParaRPr lang="en-US" dirty="0" smtClean="0"/>
          </a:p>
          <a:p>
            <a:pPr lvl="0"/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</TotalTime>
  <Words>142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Dashing through Crypto Snow</vt:lpstr>
      <vt:lpstr>Executive Summary</vt:lpstr>
      <vt:lpstr>Concept</vt:lpstr>
      <vt:lpstr>Data Techniques</vt:lpstr>
      <vt:lpstr>Approach</vt:lpstr>
      <vt:lpstr>Demo</vt:lpstr>
      <vt:lpstr>Next Steps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Dashing through Crypto Snow</dc:title>
  <cp:lastModifiedBy>Max Law</cp:lastModifiedBy>
  <cp:revision>5</cp:revision>
  <dcterms:modified xsi:type="dcterms:W3CDTF">2022-11-16T19:46:51Z</dcterms:modified>
</cp:coreProperties>
</file>