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1266" r:id="rId2"/>
    <p:sldId id="1267" r:id="rId3"/>
    <p:sldId id="126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4" d="100"/>
          <a:sy n="114" d="100"/>
        </p:scale>
        <p:origin x="35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34E5A-8AF6-4C97-AA98-EA47DE2C9E83}" type="datetimeFigureOut">
              <a:rPr lang="en-US" smtClean="0"/>
              <a:t>10/1/2018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AE26-61F0-40A3-A7F9-D64926836C20}" type="slidenum">
              <a:rPr lang="en-US" smtClean="0"/>
              <a:t>‹#›</a:t>
            </a:fld>
            <a:endParaRPr lang="en-US"/>
          </a:p>
        </p:txBody>
      </p:sp>
    </p:spTree>
    <p:extLst>
      <p:ext uri="{BB962C8B-B14F-4D97-AF65-F5344CB8AC3E}">
        <p14:creationId xmlns:p14="http://schemas.microsoft.com/office/powerpoint/2010/main" val="3009690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387350"/>
            <a:ext cx="4649788" cy="2616200"/>
          </a:xfrm>
        </p:spPr>
      </p:sp>
      <p:sp>
        <p:nvSpPr>
          <p:cNvPr id="3" name="Notes Placeholder 2"/>
          <p:cNvSpPr>
            <a:spLocks noGrp="1"/>
          </p:cNvSpPr>
          <p:nvPr>
            <p:ph type="body" idx="1"/>
          </p:nvPr>
        </p:nvSpPr>
        <p:spPr/>
        <p:txBody>
          <a:bodyPr/>
          <a:lstStyle/>
          <a:p>
            <a:r>
              <a:rPr lang="en-US" dirty="0"/>
              <a:t>Two</a:t>
            </a:r>
            <a:r>
              <a:rPr lang="en-US" baseline="0" dirty="0"/>
              <a:t> things:</a:t>
            </a:r>
          </a:p>
          <a:p>
            <a:pPr marL="171450" indent="-171450">
              <a:buFont typeface="Arial" panose="020B0604020202020204" pitchFamily="34" charset="0"/>
              <a:buChar char="•"/>
            </a:pPr>
            <a:r>
              <a:rPr lang="en-US" baseline="0" dirty="0"/>
              <a:t>Capacity planning for the future</a:t>
            </a:r>
          </a:p>
          <a:p>
            <a:pPr marL="171450" indent="-171450">
              <a:buFont typeface="Arial" panose="020B0604020202020204" pitchFamily="34" charset="0"/>
              <a:buChar char="•"/>
            </a:pPr>
            <a:r>
              <a:rPr lang="en-US" baseline="0" dirty="0"/>
              <a:t>Macro level analytics</a:t>
            </a:r>
            <a:endParaRPr lang="en-US" dirty="0"/>
          </a:p>
          <a:p>
            <a:endParaRPr lang="en-US" dirty="0"/>
          </a:p>
          <a:p>
            <a:r>
              <a:rPr lang="en-US" dirty="0"/>
              <a:t>Finally resource planning helps you project</a:t>
            </a:r>
            <a:r>
              <a:rPr lang="en-US" baseline="0" dirty="0"/>
              <a:t> the enterprises needs into the future to optimize procurement of new hardware &amp; software. Enterprises are concerned about oversizing (wasting resource capacity due to insufficient demand) or under sizing (unable to meet the needs of the application due to excessive demand).</a:t>
            </a:r>
          </a:p>
          <a:p>
            <a:endParaRPr lang="en-US" baseline="0" dirty="0"/>
          </a:p>
          <a:p>
            <a:r>
              <a:rPr lang="en-US" baseline="0" dirty="0"/>
              <a:t>Through resource planning enterprise can forecast their needs and be efficient without under or over-utilization.</a:t>
            </a:r>
          </a:p>
          <a:p>
            <a:r>
              <a:rPr lang="en-US" baseline="0" dirty="0"/>
              <a:t>----- Meeting Notes (9/25/14 15:36) -----</a:t>
            </a:r>
          </a:p>
          <a:p>
            <a:r>
              <a:rPr lang="en-US" baseline="0" dirty="0"/>
              <a:t>need to find a slide showing elasticity &amp; cloud;</a:t>
            </a:r>
          </a:p>
          <a:p>
            <a:r>
              <a:rPr lang="en-US" baseline="0" dirty="0"/>
              <a:t>show elasticity</a:t>
            </a:r>
          </a:p>
          <a:p>
            <a:r>
              <a:rPr lang="en-US" baseline="0" dirty="0"/>
              <a:t>----- Meeting Notes (3/3/15 14:10) -----</a:t>
            </a:r>
          </a:p>
          <a:p>
            <a:r>
              <a:rPr lang="en-US" baseline="0" dirty="0"/>
              <a:t>Add cloud graphic.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F5F5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5F5F5F"/>
              </a:solidFill>
              <a:effectLst/>
              <a:uLnTx/>
              <a:uFillTx/>
              <a:latin typeface="Calibri"/>
              <a:ea typeface="+mn-ea"/>
              <a:cs typeface="+mn-cs"/>
            </a:endParaRPr>
          </a:p>
        </p:txBody>
      </p:sp>
    </p:spTree>
    <p:extLst>
      <p:ext uri="{BB962C8B-B14F-4D97-AF65-F5344CB8AC3E}">
        <p14:creationId xmlns:p14="http://schemas.microsoft.com/office/powerpoint/2010/main" val="1476620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F58637A1-2757-41E8-AD98-43E9D0558D9A}" type="datetime1">
              <a:rPr lang="en-US" smtClean="0"/>
              <a:pPr/>
              <a:t>10/1/2018</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16" name="TextBox 15"/>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9" name="Picture 8"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403441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gr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28D98802-C4BE-44EF-A775-109B41689843}" type="datetime1">
              <a:rPr lang="en-US" smtClean="0"/>
              <a:pPr/>
              <a:t>10/1/2018</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4111291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B324B-18FF-4147-BA18-D36160E9F106}"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41379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Picture Placeholder 15"/>
          <p:cNvSpPr>
            <a:spLocks noGrp="1"/>
          </p:cNvSpPr>
          <p:nvPr>
            <p:ph type="pic" sz="quarter" idx="14" hasCustomPrompt="1"/>
          </p:nvPr>
        </p:nvSpPr>
        <p:spPr>
          <a:xfrm>
            <a:off x="2286596" y="1828800"/>
            <a:ext cx="3475625"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6612" y="1828799"/>
            <a:ext cx="5623436"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82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5B7D2015-66F5-48BA-96D8-17D36F2E0AA3}"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39747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B4BFE1CA-6658-4197-8E4E-2C35AF1F1E72}"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Picture Placeholder 15"/>
          <p:cNvSpPr>
            <a:spLocks noGrp="1" noChangeAspect="1"/>
          </p:cNvSpPr>
          <p:nvPr>
            <p:ph type="pic" sz="quarter" idx="14" hasCustomPrompt="1"/>
          </p:nvPr>
        </p:nvSpPr>
        <p:spPr>
          <a:xfrm>
            <a:off x="531950" y="1905000"/>
            <a:ext cx="2195132"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22514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8441" y="1524001"/>
            <a:ext cx="5411607"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ED1B2-9BE1-4BB3-AF93-47A294133177}"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870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8187"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9BFC2-4754-4D3F-B8B7-155C41C1ECF0}"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Content Placeholder 3"/>
          <p:cNvSpPr>
            <a:spLocks noGrp="1"/>
          </p:cNvSpPr>
          <p:nvPr>
            <p:ph sz="half" idx="13"/>
          </p:nvPr>
        </p:nvSpPr>
        <p:spPr>
          <a:xfrm>
            <a:off x="8184423"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18725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832B4-CFEF-4C48-9F00-42AED7DD8CEE}"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21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6703CB-F5F4-4371-82F0-CC855CC16EF3}"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506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487829"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0834887D-8006-4942-961D-3944DDB3075E}"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288690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8DA0FC38-0FA5-4886-ABB4-D52548B1A4EE}" type="datetime1">
              <a:rPr lang="en-US" smtClean="0"/>
              <a:pPr/>
              <a:t>10/1/2018</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15" name="TextBox 14"/>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10" name="Picture 9"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67798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951" y="2362200"/>
            <a:ext cx="541465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5390" y="2362200"/>
            <a:ext cx="541465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27421-3F85-42F8-BDFD-0A6C36E3C2FA}" type="datetime1">
              <a:rPr lang="en-US" smtClean="0"/>
              <a:t>10/1/2018</a:t>
            </a:fld>
            <a:endParaRPr lang="en-US" dirty="0"/>
          </a:p>
        </p:txBody>
      </p:sp>
      <p:sp>
        <p:nvSpPr>
          <p:cNvPr id="8" name="Footer Placeholder 7"/>
          <p:cNvSpPr>
            <a:spLocks noGrp="1"/>
          </p:cNvSpPr>
          <p:nvPr>
            <p:ph type="ftr" sz="quarter" idx="11"/>
          </p:nvPr>
        </p:nvSpPr>
        <p:spPr/>
        <p:txBody>
          <a:bodyPr/>
          <a:lstStyle/>
          <a:p>
            <a:r>
              <a:rPr lang="en-US"/>
              <a:t>Oracle Confidential – Internal/Restricted/Highly Restricted</a:t>
            </a:r>
            <a:endParaRPr lang="en-US" dirty="0"/>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3722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t>10/1/2018</a:t>
            </a:fld>
            <a:endParaRPr lang="en-US" dirty="0"/>
          </a:p>
        </p:txBody>
      </p:sp>
      <p:sp>
        <p:nvSpPr>
          <p:cNvPr id="4" name="Footer Placeholder 3"/>
          <p:cNvSpPr>
            <a:spLocks noGrp="1"/>
          </p:cNvSpPr>
          <p:nvPr>
            <p:ph type="ftr" sz="quarter" idx="11"/>
          </p:nvPr>
        </p:nvSpPr>
        <p:spPr/>
        <p:txBody>
          <a:bodyPr/>
          <a:lstStyle/>
          <a:p>
            <a:r>
              <a:rPr lang="en-US"/>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430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t>10/1/2018</a:t>
            </a:fld>
            <a:endParaRPr lang="en-US" dirty="0"/>
          </a:p>
        </p:txBody>
      </p:sp>
      <p:sp>
        <p:nvSpPr>
          <p:cNvPr id="4" name="Footer Placeholder 3"/>
          <p:cNvSpPr>
            <a:spLocks noGrp="1"/>
          </p:cNvSpPr>
          <p:nvPr>
            <p:ph type="ftr" sz="quarter" idx="11"/>
          </p:nvPr>
        </p:nvSpPr>
        <p:spPr/>
        <p:txBody>
          <a:bodyPr/>
          <a:lstStyle/>
          <a:p>
            <a:r>
              <a:rPr lang="en-US"/>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6379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827CA-F831-46B0-9758-B6BAE0AF4EAB}" type="datetime1">
              <a:rPr lang="en-US" smtClean="0"/>
              <a:t>10/1/2018</a:t>
            </a:fld>
            <a:endParaRPr lang="en-US" dirty="0"/>
          </a:p>
        </p:txBody>
      </p:sp>
      <p:sp>
        <p:nvSpPr>
          <p:cNvPr id="3" name="Footer Placeholder 2"/>
          <p:cNvSpPr>
            <a:spLocks noGrp="1"/>
          </p:cNvSpPr>
          <p:nvPr>
            <p:ph type="ftr" sz="quarter" idx="11"/>
          </p:nvPr>
        </p:nvSpPr>
        <p:spPr/>
        <p:txBody>
          <a:bodyPr/>
          <a:lstStyle/>
          <a:p>
            <a:r>
              <a:rPr lang="en-US"/>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70790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0" y="1524000"/>
            <a:ext cx="777457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9574" y="1524001"/>
            <a:ext cx="2972574"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6C7CE-9D23-4A42-845E-2EB696664727}"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6283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A32AB-378C-44A6-BBCB-4C90F374D0FC}"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92794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87AD43-539D-4156-9FD6-437CAE9F93FE}"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842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5867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1BA0AC74-C01C-456F-BD5D-BCFFCE23EE8E}"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7413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C447B5AF-1809-4D52-BE60-78F570C83F44}"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967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ctrTitle"/>
          </p:nvPr>
        </p:nvSpPr>
        <p:spPr>
          <a:xfrm>
            <a:off x="531953" y="739776"/>
            <a:ext cx="9603701"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900" y="2286000"/>
            <a:ext cx="960370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953" y="3429452"/>
            <a:ext cx="9603701"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4C505D5A-B256-44E1-AC96-C2C7474C5D8D}" type="datetime1">
              <a:rPr lang="en-US" smtClean="0"/>
              <a:pPr/>
              <a:t>10/1/2018</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4" name="TextBox 13"/>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chemeClr val="tx1"/>
                </a:solidFill>
              </a:rPr>
              <a:t>Copyright © 201</a:t>
            </a:r>
            <a:r>
              <a:rPr lang="en-US" sz="850" dirty="0">
                <a:solidFill>
                  <a:schemeClr val="tx1"/>
                </a:solidFill>
              </a:rPr>
              <a:t>5,</a:t>
            </a:r>
            <a:r>
              <a:rPr sz="850" dirty="0">
                <a:solidFill>
                  <a:schemeClr val="tx1"/>
                </a:solidFill>
              </a:rPr>
              <a:t> Oracle and/or its affiliates. All rights reserved.  |</a:t>
            </a:r>
          </a:p>
        </p:txBody>
      </p:sp>
      <p:pic>
        <p:nvPicPr>
          <p:cNvPr id="11" name="Picture 10"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661460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93" y="2011146"/>
            <a:ext cx="1820130"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095" y="1585323"/>
            <a:ext cx="5830818" cy="4107283"/>
          </a:xfrm>
          <a:prstGeom prst="rect">
            <a:avLst/>
          </a:prstGeom>
        </p:spPr>
      </p:pic>
      <p:sp>
        <p:nvSpPr>
          <p:cNvPr id="3" name="Picture Placeholder 2"/>
          <p:cNvSpPr>
            <a:spLocks noGrp="1"/>
          </p:cNvSpPr>
          <p:nvPr>
            <p:ph type="pic" idx="1"/>
          </p:nvPr>
        </p:nvSpPr>
        <p:spPr bwMode="gray">
          <a:xfrm>
            <a:off x="1910668" y="2364583"/>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1A2474AE-A74B-49A7-B5B1-A400C0D62D32}"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4533493" y="1975104"/>
            <a:ext cx="5250023"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2380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4000" y="1502132"/>
            <a:ext cx="5674025" cy="4118397"/>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t>10/1/2018</a:t>
            </a:fld>
            <a:endParaRPr lang="en-US" dirty="0"/>
          </a:p>
        </p:txBody>
      </p:sp>
      <p:sp>
        <p:nvSpPr>
          <p:cNvPr id="6" name="Footer Placeholder 5"/>
          <p:cNvSpPr>
            <a:spLocks noGrp="1"/>
          </p:cNvSpPr>
          <p:nvPr>
            <p:ph type="ftr" sz="quarter" idx="11"/>
          </p:nvPr>
        </p:nvSpPr>
        <p:spPr/>
        <p:txBody>
          <a:body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
        <p:nvSpPr>
          <p:cNvPr id="9" name="Picture Placeholder 2"/>
          <p:cNvSpPr>
            <a:spLocks noGrp="1"/>
          </p:cNvSpPr>
          <p:nvPr>
            <p:ph type="pic" idx="13"/>
          </p:nvPr>
        </p:nvSpPr>
        <p:spPr bwMode="gray">
          <a:xfrm>
            <a:off x="7063543" y="1013144"/>
            <a:ext cx="3314430"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990" y="2096383"/>
            <a:ext cx="1820130" cy="3522853"/>
          </a:xfrm>
          <a:prstGeom prst="rect">
            <a:avLst/>
          </a:prstGeom>
        </p:spPr>
      </p:pic>
      <p:sp>
        <p:nvSpPr>
          <p:cNvPr id="20" name="Picture Placeholder 2"/>
          <p:cNvSpPr>
            <a:spLocks noGrp="1"/>
          </p:cNvSpPr>
          <p:nvPr>
            <p:ph type="pic" idx="1"/>
          </p:nvPr>
        </p:nvSpPr>
        <p:spPr bwMode="gray">
          <a:xfrm>
            <a:off x="4094465" y="2449820"/>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327503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nvGrpSpPr>
          <p:cNvPr id="2" name="Group 1"/>
          <p:cNvGrpSpPr/>
          <p:nvPr/>
        </p:nvGrpSpPr>
        <p:grpSpPr>
          <a:xfrm>
            <a:off x="1"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4ADD7E43-24FB-40CC-971F-1AFB4F96D58C}" type="datetime1">
              <a:rPr lang="en-US" smtClean="0"/>
              <a:pPr/>
              <a:t>10/1/2018</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610" y="2666999"/>
            <a:ext cx="503051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610" y="609600"/>
            <a:ext cx="5030510" cy="2044700"/>
          </a:xfrm>
        </p:spPr>
        <p:txBody>
          <a:bodyPr/>
          <a:lstStyle>
            <a:lvl1pPr>
              <a:defRPr sz="13800" b="1"/>
            </a:lvl1pPr>
          </a:lstStyle>
          <a:p>
            <a:r>
              <a:rPr lang="en-US" dirty="0"/>
              <a:t>XX</a:t>
            </a:r>
          </a:p>
        </p:txBody>
      </p:sp>
      <p:sp>
        <p:nvSpPr>
          <p:cNvPr id="19" name="TextBox 18"/>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5,</a:t>
            </a:r>
            <a:r>
              <a:rPr sz="850" dirty="0">
                <a:solidFill>
                  <a:srgbClr val="5F5F5F"/>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734076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D4C6-5F02-4E1D-8860-E571DA6DFE1F}" type="datetime1">
              <a:rPr lang="en-US" smtClean="0"/>
              <a:t>10/1/2018</a:t>
            </a:fld>
            <a:endParaRPr lang="en-US" dirty="0"/>
          </a:p>
        </p:txBody>
      </p:sp>
      <p:sp>
        <p:nvSpPr>
          <p:cNvPr id="3" name="Footer Placeholder 2"/>
          <p:cNvSpPr>
            <a:spLocks noGrp="1"/>
          </p:cNvSpPr>
          <p:nvPr>
            <p:ph type="ftr" sz="quarter" idx="11"/>
          </p:nvPr>
        </p:nvSpPr>
        <p:spPr/>
        <p:txBody>
          <a:bodyPr/>
          <a:lstStyle/>
          <a:p>
            <a:r>
              <a:rPr lang="en-US"/>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7682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134E1-025A-423B-B455-DC3D3A91EDB9}" type="datetime1">
              <a:rPr lang="en-US" smtClean="0"/>
              <a:t>10/1/2018</a:t>
            </a:fld>
            <a:endParaRPr lang="en-US" dirty="0"/>
          </a:p>
        </p:txBody>
      </p:sp>
      <p:sp>
        <p:nvSpPr>
          <p:cNvPr id="3" name="Footer Placeholder 2"/>
          <p:cNvSpPr>
            <a:spLocks noGrp="1"/>
          </p:cNvSpPr>
          <p:nvPr>
            <p:ph type="ftr" sz="quarter" idx="11"/>
          </p:nvPr>
        </p:nvSpPr>
        <p:spPr/>
        <p:txBody>
          <a:bodyPr/>
          <a:lstStyle/>
          <a:p>
            <a:r>
              <a:rPr lang="en-US"/>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12528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0494" y="1722239"/>
            <a:ext cx="7751010" cy="2950267"/>
          </a:xfrm>
          <a:prstGeom prst="rect">
            <a:avLst/>
          </a:prstGeom>
        </p:spPr>
      </p:pic>
      <p:sp>
        <p:nvSpPr>
          <p:cNvPr id="2" name="Date Placeholder 1"/>
          <p:cNvSpPr>
            <a:spLocks noGrp="1"/>
          </p:cNvSpPr>
          <p:nvPr>
            <p:ph type="dt" sz="half" idx="10"/>
          </p:nvPr>
        </p:nvSpPr>
        <p:spPr/>
        <p:txBody>
          <a:bodyPr/>
          <a:lstStyle/>
          <a:p>
            <a:fld id="{44214A5B-588F-4C90-9D20-DD3B4D6AC865}" type="datetime1">
              <a:rPr lang="en-US" smtClean="0"/>
              <a:t>10/1/2018</a:t>
            </a:fld>
            <a:endParaRPr lang="en-US" dirty="0"/>
          </a:p>
        </p:txBody>
      </p:sp>
      <p:sp>
        <p:nvSpPr>
          <p:cNvPr id="3" name="Footer Placeholder 2"/>
          <p:cNvSpPr>
            <a:spLocks noGrp="1"/>
          </p:cNvSpPr>
          <p:nvPr>
            <p:ph type="ftr" sz="quarter" idx="11"/>
          </p:nvPr>
        </p:nvSpPr>
        <p:spPr/>
        <p:txBody>
          <a:bodyPr/>
          <a:lstStyle/>
          <a:p>
            <a:r>
              <a:rPr lang="en-US"/>
              <a:t>Oracle Confidential –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18446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pic>
        <p:nvPicPr>
          <p:cNvPr id="12" name="Picture 11"/>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Tree>
    <p:extLst>
      <p:ext uri="{BB962C8B-B14F-4D97-AF65-F5344CB8AC3E}">
        <p14:creationId xmlns:p14="http://schemas.microsoft.com/office/powerpoint/2010/main" val="33352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8BE6-AA7C-4328-9B9F-94628525022E}" type="datetime1">
              <a:rPr lang="en-US" smtClean="0"/>
              <a:t>10/1/2018</a:t>
            </a:fld>
            <a:endParaRPr lang="en-US"/>
          </a:p>
        </p:txBody>
      </p:sp>
      <p:sp>
        <p:nvSpPr>
          <p:cNvPr id="5" name="Footer Placeholder 4"/>
          <p:cNvSpPr>
            <a:spLocks noGrp="1"/>
          </p:cNvSpPr>
          <p:nvPr>
            <p:ph type="ftr" sz="quarter" idx="11"/>
          </p:nvPr>
        </p:nvSpPr>
        <p:spPr/>
        <p:txBody>
          <a:bodyPr/>
          <a:lstStyle/>
          <a:p>
            <a:r>
              <a:rPr lang="en-US"/>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29203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B8E2682-7303-4393-9F25-7F1900A10367}" type="datetime1">
              <a:rPr lang="en-US" smtClean="0"/>
              <a:t>10/1/2018</a:t>
            </a:fld>
            <a:endParaRPr lang="en-US" dirty="0"/>
          </a:p>
        </p:txBody>
      </p:sp>
      <p:sp>
        <p:nvSpPr>
          <p:cNvPr id="5" name="Footer Placeholder 4"/>
          <p:cNvSpPr>
            <a:spLocks noGrp="1"/>
          </p:cNvSpPr>
          <p:nvPr>
            <p:ph type="ftr" sz="quarter" idx="11"/>
          </p:nvPr>
        </p:nvSpPr>
        <p:spPr/>
        <p:txBody>
          <a:body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72353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Remote Speaker Pictur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596" y="1828800"/>
            <a:ext cx="3475625"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6612" y="1828799"/>
            <a:ext cx="5623436"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76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ctrTitle"/>
          </p:nvPr>
        </p:nvSpPr>
        <p:spPr>
          <a:xfrm>
            <a:off x="531952" y="739776"/>
            <a:ext cx="9146382"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900" y="2286000"/>
            <a:ext cx="9146382"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B3EEE87-DDB3-4675-99CC-7EF64D192D2F}" type="datetime1">
              <a:rPr lang="en-US" smtClean="0"/>
              <a:pPr/>
              <a:t>10/1/2018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3" name="Text Placeholder 12"/>
          <p:cNvSpPr>
            <a:spLocks noGrp="1"/>
          </p:cNvSpPr>
          <p:nvPr>
            <p:ph type="body" sz="quarter" idx="13" hasCustomPrompt="1"/>
          </p:nvPr>
        </p:nvSpPr>
        <p:spPr>
          <a:xfrm>
            <a:off x="531952" y="3429452"/>
            <a:ext cx="9146382"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1" name="Text Placeholder 12"/>
          <p:cNvSpPr>
            <a:spLocks noGrp="1"/>
          </p:cNvSpPr>
          <p:nvPr>
            <p:ph type="body" sz="quarter" idx="15" hasCustomPrompt="1"/>
          </p:nvPr>
        </p:nvSpPr>
        <p:spPr>
          <a:xfrm>
            <a:off x="9906992" y="228600"/>
            <a:ext cx="1676837"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6" name="TextBox 15"/>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chemeClr val="tx1"/>
                </a:solidFill>
              </a:rPr>
              <a:t>Copyright © 201</a:t>
            </a:r>
            <a:r>
              <a:rPr lang="en-US" sz="850" dirty="0">
                <a:solidFill>
                  <a:schemeClr val="tx1"/>
                </a:solidFill>
              </a:rPr>
              <a:t>5,</a:t>
            </a:r>
            <a:r>
              <a:rPr sz="850" dirty="0">
                <a:solidFill>
                  <a:schemeClr val="tx1"/>
                </a:solidFill>
              </a:rPr>
              <a:t> Oracle and/or its affiliates. All rights reserved.  |</a:t>
            </a:r>
          </a:p>
        </p:txBody>
      </p:sp>
      <p:pic>
        <p:nvPicPr>
          <p:cNvPr id="15" name="Picture 14"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1907349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613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7193" y="2011146"/>
            <a:ext cx="1820130"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3095" y="1585323"/>
            <a:ext cx="5830818" cy="4107283"/>
          </a:xfrm>
          <a:prstGeom prst="rect">
            <a:avLst/>
          </a:prstGeom>
        </p:spPr>
      </p:pic>
      <p:sp>
        <p:nvSpPr>
          <p:cNvPr id="3" name="Picture Placeholder 2"/>
          <p:cNvSpPr>
            <a:spLocks noGrp="1"/>
          </p:cNvSpPr>
          <p:nvPr>
            <p:ph type="pic" idx="1"/>
          </p:nvPr>
        </p:nvSpPr>
        <p:spPr bwMode="gray">
          <a:xfrm>
            <a:off x="1910668" y="2364583"/>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3493" y="1975104"/>
            <a:ext cx="5250023"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9664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4000" y="1502132"/>
            <a:ext cx="5674025" cy="4118397"/>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a:t>Click to edit Master title style</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3543" y="1013144"/>
            <a:ext cx="3314430"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70990" y="2096383"/>
            <a:ext cx="1820130" cy="3522853"/>
          </a:xfrm>
          <a:prstGeom prst="rect">
            <a:avLst/>
          </a:prstGeom>
        </p:spPr>
      </p:pic>
      <p:sp>
        <p:nvSpPr>
          <p:cNvPr id="20" name="Picture Placeholder 2"/>
          <p:cNvSpPr>
            <a:spLocks noGrp="1"/>
          </p:cNvSpPr>
          <p:nvPr>
            <p:ph type="pic" idx="1"/>
          </p:nvPr>
        </p:nvSpPr>
        <p:spPr bwMode="gray">
          <a:xfrm>
            <a:off x="4094465" y="2449820"/>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121373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Remote Speaker Pictur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8" name="Picture Placeholder 15"/>
          <p:cNvSpPr>
            <a:spLocks noGrp="1"/>
          </p:cNvSpPr>
          <p:nvPr>
            <p:ph type="pic" sz="quarter" idx="14" hasCustomPrompt="1"/>
          </p:nvPr>
        </p:nvSpPr>
        <p:spPr>
          <a:xfrm>
            <a:off x="2286596" y="1828800"/>
            <a:ext cx="3475625"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6612" y="1828799"/>
            <a:ext cx="5623436"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425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14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7193" y="2011146"/>
            <a:ext cx="1820130"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3095" y="1585323"/>
            <a:ext cx="5830818" cy="4107283"/>
          </a:xfrm>
          <a:prstGeom prst="rect">
            <a:avLst/>
          </a:prstGeom>
        </p:spPr>
      </p:pic>
      <p:sp>
        <p:nvSpPr>
          <p:cNvPr id="3" name="Picture Placeholder 2"/>
          <p:cNvSpPr>
            <a:spLocks noGrp="1"/>
          </p:cNvSpPr>
          <p:nvPr>
            <p:ph type="pic" idx="1"/>
          </p:nvPr>
        </p:nvSpPr>
        <p:spPr bwMode="gray">
          <a:xfrm>
            <a:off x="1910668" y="2364583"/>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4533493" y="1975104"/>
            <a:ext cx="5250023"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3989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4000" y="1502132"/>
            <a:ext cx="5674025" cy="4118397"/>
          </a:xfrm>
          <a:prstGeom prst="rect">
            <a:avLst/>
          </a:prstGeom>
        </p:spPr>
      </p:pic>
      <p:sp>
        <p:nvSpPr>
          <p:cNvPr id="2" name="Title 1"/>
          <p:cNvSpPr>
            <a:spLocks noGrp="1"/>
          </p:cNvSpPr>
          <p:nvPr>
            <p:ph type="title"/>
          </p:nvPr>
        </p:nvSpPr>
        <p:spPr>
          <a:xfrm>
            <a:off x="531950" y="406400"/>
            <a:ext cx="5945148" cy="889000"/>
          </a:xfrm>
        </p:spPr>
        <p:txBody>
          <a:bodyPr anchor="b"/>
          <a:lstStyle>
            <a:lvl1pPr algn="l">
              <a:defRPr sz="3600" b="0"/>
            </a:lvl1pPr>
          </a:lstStyle>
          <a:p>
            <a:r>
              <a:rPr lang="en-US"/>
              <a:t>Click to edit Master title style</a:t>
            </a:r>
            <a:endParaRPr dirty="0"/>
          </a:p>
        </p:txBody>
      </p:sp>
      <p:sp>
        <p:nvSpPr>
          <p:cNvPr id="7" name="Slide Number Placeholder 6"/>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9" name="Picture Placeholder 2"/>
          <p:cNvSpPr>
            <a:spLocks noGrp="1"/>
          </p:cNvSpPr>
          <p:nvPr>
            <p:ph type="pic" idx="13"/>
          </p:nvPr>
        </p:nvSpPr>
        <p:spPr bwMode="gray">
          <a:xfrm>
            <a:off x="7063543" y="1013144"/>
            <a:ext cx="3314430"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70990" y="2096383"/>
            <a:ext cx="1820130" cy="3522853"/>
          </a:xfrm>
          <a:prstGeom prst="rect">
            <a:avLst/>
          </a:prstGeom>
        </p:spPr>
      </p:pic>
      <p:sp>
        <p:nvSpPr>
          <p:cNvPr id="20" name="Picture Placeholder 2"/>
          <p:cNvSpPr>
            <a:spLocks noGrp="1"/>
          </p:cNvSpPr>
          <p:nvPr>
            <p:ph type="pic" idx="1"/>
          </p:nvPr>
        </p:nvSpPr>
        <p:spPr bwMode="gray">
          <a:xfrm>
            <a:off x="4094465" y="2449820"/>
            <a:ext cx="157317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32160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F2E94CD-05A7-4CF4-9033-B7E17751CC66}" type="datetime1">
              <a:rPr lang="en-US" smtClean="0"/>
              <a:pPr/>
              <a:t>10/1/2018</a:t>
            </a:fld>
            <a:endParaRPr lang="en-US"/>
          </a:p>
        </p:txBody>
      </p:sp>
      <p:sp>
        <p:nvSpPr>
          <p:cNvPr id="5" name="Slide Number Placeholder 5"/>
          <p:cNvSpPr>
            <a:spLocks noGrp="1"/>
          </p:cNvSpPr>
          <p:nvPr>
            <p:ph type="sldNum" sz="quarter" idx="12"/>
          </p:nvPr>
        </p:nvSpPr>
        <p:spPr/>
        <p:txBody>
          <a:bodyPr/>
          <a:lstStyle>
            <a:lvl1pPr>
              <a:defRPr/>
            </a:lvl1pPr>
          </a:lstStyle>
          <a:p>
            <a:fld id="{826D6380-0409-4203-92BF-B4C2F57F7005}" type="slidenum">
              <a:rPr lang="en-US"/>
              <a:pPr/>
              <a:t>‹#›</a:t>
            </a:fld>
            <a:endParaRPr lang="en-US"/>
          </a:p>
        </p:txBody>
      </p:sp>
    </p:spTree>
    <p:extLst>
      <p:ext uri="{BB962C8B-B14F-4D97-AF65-F5344CB8AC3E}">
        <p14:creationId xmlns:p14="http://schemas.microsoft.com/office/powerpoint/2010/main" val="376050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Title_43_ligh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851" y="152401"/>
            <a:ext cx="12058962" cy="6472205"/>
          </a:xfrm>
          <a:prstGeom prst="rect">
            <a:avLst/>
          </a:prstGeom>
        </p:spPr>
      </p:pic>
      <p:grpSp>
        <p:nvGrpSpPr>
          <p:cNvPr id="3" name="Group 6"/>
          <p:cNvGrpSpPr>
            <a:grpSpLocks/>
          </p:cNvGrpSpPr>
          <p:nvPr userDrawn="1"/>
        </p:nvGrpSpPr>
        <p:grpSpPr bwMode="auto">
          <a:xfrm>
            <a:off x="1" y="0"/>
            <a:ext cx="12192000" cy="6858000"/>
            <a:chOff x="-287" y="0"/>
            <a:chExt cx="12189399" cy="6858000"/>
          </a:xfrm>
        </p:grpSpPr>
        <p:sp>
          <p:nvSpPr>
            <p:cNvPr id="20" name="Rectangle 19"/>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1" name="Rectangle 20"/>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2" name="Rectangle 21"/>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3" name="Rectangle 22"/>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grpSp>
      <p:sp>
        <p:nvSpPr>
          <p:cNvPr id="7" name="Title 6"/>
          <p:cNvSpPr>
            <a:spLocks noGrp="1"/>
          </p:cNvSpPr>
          <p:nvPr>
            <p:ph type="title"/>
          </p:nvPr>
        </p:nvSpPr>
        <p:spPr/>
        <p:txBody>
          <a:bodyPr/>
          <a:lstStyle/>
          <a:p>
            <a:r>
              <a:rPr lang="en-US"/>
              <a:t>Click to edit Master title style</a:t>
            </a:r>
            <a:endParaRPr dirty="0"/>
          </a:p>
        </p:txBody>
      </p:sp>
      <p:sp>
        <p:nvSpPr>
          <p:cNvPr id="18" name="Slide Number Placeholder 5"/>
          <p:cNvSpPr>
            <a:spLocks noGrp="1"/>
          </p:cNvSpPr>
          <p:nvPr>
            <p:ph type="sldNum" sz="quarter" idx="16"/>
          </p:nvPr>
        </p:nvSpPr>
        <p:spPr>
          <a:xfrm>
            <a:off x="11278950" y="6556376"/>
            <a:ext cx="381099" cy="182563"/>
          </a:xfrm>
        </p:spPr>
        <p:txBody>
          <a:bodyPr/>
          <a:lstStyle>
            <a:lvl1pPr>
              <a:defRPr/>
            </a:lvl1pPr>
          </a:lstStyle>
          <a:p>
            <a:fld id="{7105B149-BC79-47F1-91AE-36AB5C7CCC66}" type="slidenum">
              <a:rPr lang="en-US"/>
              <a:pPr/>
              <a:t>‹#›</a:t>
            </a:fld>
            <a:endParaRPr lang="en-US"/>
          </a:p>
        </p:txBody>
      </p:sp>
      <p:pic>
        <p:nvPicPr>
          <p:cNvPr id="14" name="Picture 18" descr="1.5X red tab for PP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ltGray">
          <a:xfrm>
            <a:off x="531952" y="6269038"/>
            <a:ext cx="1610144" cy="588962"/>
          </a:xfrm>
          <a:prstGeom prst="rect">
            <a:avLst/>
          </a:prstGeom>
          <a:noFill/>
          <a:ln w="9525">
            <a:noFill/>
            <a:miter lim="800000"/>
            <a:headEnd/>
            <a:tailEnd/>
          </a:ln>
        </p:spPr>
      </p:pic>
      <p:sp>
        <p:nvSpPr>
          <p:cNvPr id="11" name="TextBox 10"/>
          <p:cNvSpPr txBox="1"/>
          <p:nvPr userDrawn="1"/>
        </p:nvSpPr>
        <p:spPr>
          <a:xfrm>
            <a:off x="5991198" y="6556376"/>
            <a:ext cx="2788376" cy="182563"/>
          </a:xfrm>
          <a:prstGeom prst="rect">
            <a:avLst/>
          </a:prstGeom>
          <a:noFill/>
        </p:spPr>
        <p:txBody>
          <a:bodyPr wrap="none" lIns="0" tIns="0" rIns="0" bIns="0" anchor="ctr"/>
          <a:lstStyle/>
          <a:p>
            <a:pPr fontAlgn="base">
              <a:spcBef>
                <a:spcPct val="0"/>
              </a:spcBef>
              <a:spcAft>
                <a:spcPct val="0"/>
              </a:spcAft>
            </a:pPr>
            <a:r>
              <a:rPr lang="en-US" sz="800">
                <a:solidFill>
                  <a:srgbClr val="9F9F9F"/>
                </a:solidFill>
                <a:ea typeface="ＭＳ Ｐゴシック" pitchFamily="34" charset="-128"/>
                <a:cs typeface="Arial" pitchFamily="34" charset="0"/>
              </a:rPr>
              <a:t>Copyright © 2014 Oracle and/or its affiliates. All rights reserved.  |</a:t>
            </a:r>
          </a:p>
        </p:txBody>
      </p:sp>
    </p:spTree>
    <p:extLst>
      <p:ext uri="{BB962C8B-B14F-4D97-AF65-F5344CB8AC3E}">
        <p14:creationId xmlns:p14="http://schemas.microsoft.com/office/powerpoint/2010/main" val="286436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_74_light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31" y="76200"/>
            <a:ext cx="12067896" cy="6477000"/>
          </a:xfrm>
          <a:prstGeom prst="rect">
            <a:avLst/>
          </a:prstGeom>
        </p:spPr>
      </p:pic>
      <p:grpSp>
        <p:nvGrpSpPr>
          <p:cNvPr id="2" name="Group 6"/>
          <p:cNvGrpSpPr>
            <a:grpSpLocks/>
          </p:cNvGrpSpPr>
          <p:nvPr userDrawn="1"/>
        </p:nvGrpSpPr>
        <p:grpSpPr bwMode="auto">
          <a:xfrm>
            <a:off x="1" y="0"/>
            <a:ext cx="12192000" cy="6858000"/>
            <a:chOff x="-287" y="0"/>
            <a:chExt cx="12189399" cy="6858000"/>
          </a:xfrm>
        </p:grpSpPr>
        <p:sp>
          <p:nvSpPr>
            <p:cNvPr id="20" name="Rectangle 19"/>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1" name="Rectangle 20"/>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2" name="Rectangle 21"/>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sp>
          <p:nvSpPr>
            <p:cNvPr id="23" name="Rectangle 22"/>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sz="1800" dirty="0">
                <a:solidFill>
                  <a:srgbClr val="FFFFFF"/>
                </a:solidFill>
              </a:endParaRPr>
            </a:p>
          </p:txBody>
        </p:sp>
      </p:grpSp>
      <p:sp>
        <p:nvSpPr>
          <p:cNvPr id="7" name="Title 6"/>
          <p:cNvSpPr>
            <a:spLocks noGrp="1"/>
          </p:cNvSpPr>
          <p:nvPr>
            <p:ph type="title"/>
          </p:nvPr>
        </p:nvSpPr>
        <p:spPr/>
        <p:txBody>
          <a:bodyPr/>
          <a:lstStyle/>
          <a:p>
            <a:r>
              <a:rPr lang="en-US"/>
              <a:t>Click to edit Master title style</a:t>
            </a:r>
            <a:endParaRPr dirty="0"/>
          </a:p>
        </p:txBody>
      </p:sp>
      <p:sp>
        <p:nvSpPr>
          <p:cNvPr id="18" name="Slide Number Placeholder 5"/>
          <p:cNvSpPr>
            <a:spLocks noGrp="1"/>
          </p:cNvSpPr>
          <p:nvPr>
            <p:ph type="sldNum" sz="quarter" idx="16"/>
          </p:nvPr>
        </p:nvSpPr>
        <p:spPr>
          <a:xfrm>
            <a:off x="11278950" y="6556376"/>
            <a:ext cx="381099" cy="182563"/>
          </a:xfrm>
        </p:spPr>
        <p:txBody>
          <a:bodyPr/>
          <a:lstStyle>
            <a:lvl1pPr>
              <a:defRPr/>
            </a:lvl1pPr>
          </a:lstStyle>
          <a:p>
            <a:fld id="{7105B149-BC79-47F1-91AE-36AB5C7CCC66}" type="slidenum">
              <a:rPr lang="en-US"/>
              <a:pPr/>
              <a:t>‹#›</a:t>
            </a:fld>
            <a:endParaRPr lang="en-US"/>
          </a:p>
        </p:txBody>
      </p:sp>
      <p:pic>
        <p:nvPicPr>
          <p:cNvPr id="14" name="Picture 18" descr="1.5X red tab for PP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ltGray">
          <a:xfrm>
            <a:off x="531952" y="6269038"/>
            <a:ext cx="1610144" cy="588962"/>
          </a:xfrm>
          <a:prstGeom prst="rect">
            <a:avLst/>
          </a:prstGeom>
          <a:noFill/>
          <a:ln w="9525">
            <a:noFill/>
            <a:miter lim="800000"/>
            <a:headEnd/>
            <a:tailEnd/>
          </a:ln>
        </p:spPr>
      </p:pic>
      <p:sp>
        <p:nvSpPr>
          <p:cNvPr id="11" name="TextBox 10"/>
          <p:cNvSpPr txBox="1"/>
          <p:nvPr userDrawn="1"/>
        </p:nvSpPr>
        <p:spPr>
          <a:xfrm>
            <a:off x="5991198" y="6556376"/>
            <a:ext cx="2788376" cy="182563"/>
          </a:xfrm>
          <a:prstGeom prst="rect">
            <a:avLst/>
          </a:prstGeom>
          <a:noFill/>
        </p:spPr>
        <p:txBody>
          <a:bodyPr wrap="none" lIns="0" tIns="0" rIns="0" bIns="0" anchor="ctr"/>
          <a:lstStyle/>
          <a:p>
            <a:pPr fontAlgn="base">
              <a:spcBef>
                <a:spcPct val="0"/>
              </a:spcBef>
              <a:spcAft>
                <a:spcPct val="0"/>
              </a:spcAft>
            </a:pPr>
            <a:r>
              <a:rPr lang="en-US" sz="800">
                <a:solidFill>
                  <a:srgbClr val="9F9F9F"/>
                </a:solidFill>
                <a:ea typeface="ＭＳ Ｐゴシック" pitchFamily="34" charset="-128"/>
                <a:cs typeface="Arial" pitchFamily="34" charset="0"/>
              </a:rPr>
              <a:t>Copyright © 2014 Oracle and/or its affiliates. All rights reserved.  |</a:t>
            </a:r>
          </a:p>
        </p:txBody>
      </p:sp>
    </p:spTree>
    <p:extLst>
      <p:ext uri="{BB962C8B-B14F-4D97-AF65-F5344CB8AC3E}">
        <p14:creationId xmlns:p14="http://schemas.microsoft.com/office/powerpoint/2010/main" val="281752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ctrTitle"/>
          </p:nvPr>
        </p:nvSpPr>
        <p:spPr>
          <a:xfrm>
            <a:off x="531952" y="739776"/>
            <a:ext cx="9146382"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900" y="2286000"/>
            <a:ext cx="9146382"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73022D7-D716-4AF5-B755-D22F080AC54D}" type="datetime1">
              <a:rPr lang="en-US" smtClean="0"/>
              <a:pPr/>
              <a:t>10/1/2018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Oracle Confidential – Internal/Restricted/Highly Restricted</a:t>
            </a:r>
            <a:endParaRPr lang="en-US" dirty="0"/>
          </a:p>
        </p:txBody>
      </p:sp>
      <p:sp>
        <p:nvSpPr>
          <p:cNvPr id="13" name="Text Placeholder 12"/>
          <p:cNvSpPr>
            <a:spLocks noGrp="1"/>
          </p:cNvSpPr>
          <p:nvPr>
            <p:ph type="body" sz="quarter" idx="13" hasCustomPrompt="1"/>
          </p:nvPr>
        </p:nvSpPr>
        <p:spPr>
          <a:xfrm>
            <a:off x="531952" y="3429452"/>
            <a:ext cx="9146382"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1" name="Text Placeholder 12"/>
          <p:cNvSpPr>
            <a:spLocks noGrp="1"/>
          </p:cNvSpPr>
          <p:nvPr>
            <p:ph type="body" sz="quarter" idx="15" hasCustomPrompt="1"/>
          </p:nvPr>
        </p:nvSpPr>
        <p:spPr>
          <a:xfrm>
            <a:off x="9906992" y="228600"/>
            <a:ext cx="1676837"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5" name="Rectangle 14"/>
          <p:cNvSpPr/>
          <p:nvPr/>
        </p:nvSpPr>
        <p:spPr>
          <a:xfrm>
            <a:off x="9826002" y="5409983"/>
            <a:ext cx="1829276"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a:p>
        </p:txBody>
      </p:sp>
      <p:sp>
        <p:nvSpPr>
          <p:cNvPr id="17" name="TextBox 16"/>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chemeClr val="tx1"/>
                </a:solidFill>
              </a:rPr>
              <a:t>Copyright © 201</a:t>
            </a:r>
            <a:r>
              <a:rPr lang="en-US" sz="850" dirty="0">
                <a:solidFill>
                  <a:schemeClr val="tx1"/>
                </a:solidFill>
              </a:rPr>
              <a:t>5,</a:t>
            </a:r>
            <a:r>
              <a:rPr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1967372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4" y="327385"/>
            <a:ext cx="10972781" cy="541860"/>
          </a:xfrm>
        </p:spPr>
        <p:txBody>
          <a:bodyPr anchor="t" anchorCtr="0"/>
          <a:lstStyle/>
          <a:p>
            <a:r>
              <a:rPr lang="en-US" dirty="0"/>
              <a:t>Click to edit Master title style</a:t>
            </a:r>
            <a:br>
              <a:rPr lang="en-US" dirty="0"/>
            </a:br>
            <a:endParaRPr lang="en-US" dirty="0"/>
          </a:p>
        </p:txBody>
      </p:sp>
      <p:sp>
        <p:nvSpPr>
          <p:cNvPr id="6" name="Content Placeholder 5"/>
          <p:cNvSpPr>
            <a:spLocks noGrp="1"/>
          </p:cNvSpPr>
          <p:nvPr>
            <p:ph sz="quarter" idx="12"/>
          </p:nvPr>
        </p:nvSpPr>
        <p:spPr>
          <a:xfrm>
            <a:off x="1072464" y="2029471"/>
            <a:ext cx="10972801"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1072464" y="864288"/>
            <a:ext cx="10972801" cy="406400"/>
          </a:xfrm>
        </p:spPr>
        <p:txBody>
          <a:bodyPr anchor="t" anchorCtr="0">
            <a:noAutofit/>
          </a:bodyPr>
          <a:lstStyle>
            <a:lvl1pPr marL="0" indent="0">
              <a:spcAft>
                <a:spcPts val="0"/>
              </a:spcAft>
              <a:buFontTx/>
              <a:buNone/>
              <a:defRPr sz="2699">
                <a:solidFill>
                  <a:schemeClr val="accent1"/>
                </a:solidFill>
              </a:defRPr>
            </a:lvl1pPr>
            <a:lvl2pPr marL="609310" indent="0">
              <a:buFontTx/>
              <a:buNone/>
              <a:defRPr/>
            </a:lvl2pPr>
            <a:lvl3pPr marL="1218621" indent="0">
              <a:buFontTx/>
              <a:buNone/>
              <a:defRPr/>
            </a:lvl3pPr>
            <a:lvl4pPr marL="1827931" indent="0">
              <a:buFontTx/>
              <a:buNone/>
              <a:defRPr/>
            </a:lvl4pPr>
            <a:lvl5pPr marL="2437242" indent="0">
              <a:buFontTx/>
              <a:buNone/>
              <a:defRPr/>
            </a:lvl5pPr>
          </a:lstStyle>
          <a:p>
            <a:pPr lvl="0"/>
            <a:r>
              <a:rPr lang="en-US"/>
              <a:t>Click to edit Master text styles</a:t>
            </a:r>
          </a:p>
        </p:txBody>
      </p:sp>
      <p:sp>
        <p:nvSpPr>
          <p:cNvPr id="5" name="Slide Number Placeholder 5"/>
          <p:cNvSpPr>
            <a:spLocks noGrp="1"/>
          </p:cNvSpPr>
          <p:nvPr>
            <p:ph type="sldNum" sz="quarter" idx="14"/>
          </p:nvPr>
        </p:nvSpPr>
        <p:spPr>
          <a:xfrm>
            <a:off x="11278950" y="6556248"/>
            <a:ext cx="381760" cy="182880"/>
          </a:xfrm>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6827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4_Section Header with Pictu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0" y="0"/>
            <a:ext cx="12189078" cy="6858000"/>
          </a:xfrm>
          <a:prstGeom prst="rect">
            <a:avLst/>
          </a:prstGeom>
        </p:spPr>
      </p:pic>
      <p:sp>
        <p:nvSpPr>
          <p:cNvPr id="18" name="Rectangle 17" descr="Full bleed 4-color photo can be inserted here"/>
          <p:cNvSpPr/>
          <p:nvPr userDrawn="1"/>
        </p:nvSpPr>
        <p:spPr bwMode="hidden">
          <a:xfrm>
            <a:off x="288" y="5854"/>
            <a:ext cx="12192000" cy="6858000"/>
          </a:xfrm>
          <a:prstGeom prst="rect">
            <a:avLst/>
          </a:prstGeom>
          <a:solidFill>
            <a:schemeClr val="tx2">
              <a:lumMod val="1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2" name="Rectangle 1"/>
          <p:cNvSpPr/>
          <p:nvPr userDrawn="1"/>
        </p:nvSpPr>
        <p:spPr>
          <a:xfrm>
            <a:off x="1" y="0"/>
            <a:ext cx="12192000" cy="6438900"/>
          </a:xfrm>
          <a:prstGeom prst="rect">
            <a:avLst/>
          </a:prstGeom>
          <a:gradFill flip="none" rotWithShape="1">
            <a:gsLst>
              <a:gs pos="0">
                <a:srgbClr val="000000"/>
              </a:gs>
              <a:gs pos="100000">
                <a:srgbClr val="FFFFFF">
                  <a:alpha val="12000"/>
                </a:srgbClr>
              </a:gs>
              <a:gs pos="50000">
                <a:schemeClr val="tx1">
                  <a:alpha val="15000"/>
                </a:schemeClr>
              </a:gs>
            </a:gsLst>
            <a:lin ang="5400000" scaled="0"/>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dirty="0"/>
          </a:p>
        </p:txBody>
      </p:sp>
      <p:grpSp>
        <p:nvGrpSpPr>
          <p:cNvPr id="3"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latin typeface="Calibri"/>
              </a:endParaRPr>
            </a:p>
          </p:txBody>
        </p:sp>
      </p:grpSp>
      <p:sp>
        <p:nvSpPr>
          <p:cNvPr id="4" name="Date Placeholder 3"/>
          <p:cNvSpPr>
            <a:spLocks noGrp="1"/>
          </p:cNvSpPr>
          <p:nvPr>
            <p:ph type="dt" sz="half" idx="10"/>
          </p:nvPr>
        </p:nvSpPr>
        <p:spPr/>
        <p:txBody>
          <a:bodyPr/>
          <a:lstStyle>
            <a:lvl1pPr>
              <a:defRPr>
                <a:solidFill>
                  <a:srgbClr val="5F5F5F"/>
                </a:solidFill>
              </a:defRPr>
            </a:lvl1pPr>
          </a:lstStyle>
          <a:p>
            <a:fld id="{5E93B6AA-E2AA-5745-8131-720DFC68D31C}" type="datetime1">
              <a:rPr lang="en-US" smtClean="0">
                <a:latin typeface="Calibri"/>
              </a:rPr>
              <a:pPr/>
              <a:t>10/1/2018</a:t>
            </a:fld>
            <a:endParaRPr lang="en-US" dirty="0">
              <a:latin typeface="Calibri"/>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a:latin typeface="Calibri"/>
              </a:rPr>
              <a:t>Confidential – Oracle Internal/Restricted/Highly Restricted</a:t>
            </a: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latin typeface="Calibri"/>
              </a:rPr>
              <a:pPr/>
              <a:t>‹#›</a:t>
            </a:fld>
            <a:endParaRPr lang="en-US" dirty="0">
              <a:latin typeface="Calibri"/>
            </a:endParaRPr>
          </a:p>
        </p:txBody>
      </p:sp>
      <p:sp>
        <p:nvSpPr>
          <p:cNvPr id="17" name="TextBox 16"/>
          <p:cNvSpPr txBox="1"/>
          <p:nvPr userDrawn="1"/>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rgbClr val="5F5F5F"/>
                </a:solidFill>
                <a:latin typeface="Calibri"/>
              </a:rPr>
              <a:t>Copyright © </a:t>
            </a:r>
            <a:r>
              <a:rPr lang="en-US" sz="850" dirty="0">
                <a:solidFill>
                  <a:srgbClr val="5F5F5F"/>
                </a:solidFill>
                <a:latin typeface="Calibri"/>
              </a:rPr>
              <a:t>2016,</a:t>
            </a:r>
            <a:r>
              <a:rPr sz="850" dirty="0">
                <a:solidFill>
                  <a:srgbClr val="5F5F5F"/>
                </a:solidFill>
                <a:latin typeface="Calibri"/>
              </a:rPr>
              <a:t> Oracle and/or its affiliates. All rights reserved.  </a:t>
            </a:r>
          </a:p>
        </p:txBody>
      </p:sp>
      <p:pic>
        <p:nvPicPr>
          <p:cNvPr id="16" name="Picture 1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59607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4B0713F-DA50-44B8-8328-CFEF845F6523}" type="datetime1">
              <a:rPr lang="en-US" smtClean="0"/>
              <a:t>10/1/2018</a:t>
            </a:fld>
            <a:endParaRPr lang="en-US" dirty="0"/>
          </a:p>
        </p:txBody>
      </p:sp>
      <p:sp>
        <p:nvSpPr>
          <p:cNvPr id="5" name="Footer Placeholder 4"/>
          <p:cNvSpPr>
            <a:spLocks noGrp="1"/>
          </p:cNvSpPr>
          <p:nvPr>
            <p:ph type="ftr" sz="quarter" idx="11"/>
          </p:nvPr>
        </p:nvSpPr>
        <p:spPr/>
        <p:txBody>
          <a:body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132829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7CD2E52-83C8-44FA-88AD-FB45DDFBF65F}" type="datetime1">
              <a:rPr lang="en-US" smtClean="0"/>
              <a:t>10/1/2018</a:t>
            </a:fld>
            <a:endParaRPr lang="en-US" dirty="0"/>
          </a:p>
        </p:txBody>
      </p:sp>
      <p:sp>
        <p:nvSpPr>
          <p:cNvPr id="5" name="Footer Placeholder 4"/>
          <p:cNvSpPr>
            <a:spLocks noGrp="1"/>
          </p:cNvSpPr>
          <p:nvPr>
            <p:ph type="ftr" sz="quarter" idx="11"/>
          </p:nvPr>
        </p:nvSpPr>
        <p:spPr/>
        <p:txBody>
          <a:body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4562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t>10/1/2018</a:t>
            </a:fld>
            <a:endParaRPr lang="en-US" dirty="0"/>
          </a:p>
        </p:txBody>
      </p:sp>
      <p:sp>
        <p:nvSpPr>
          <p:cNvPr id="5" name="Footer Placeholder 4"/>
          <p:cNvSpPr>
            <a:spLocks noGrp="1"/>
          </p:cNvSpPr>
          <p:nvPr>
            <p:ph type="ftr" sz="quarter" idx="11"/>
          </p:nvPr>
        </p:nvSpPr>
        <p:spPr/>
        <p:txBody>
          <a:body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83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C69AA-31D1-4BE3-A7F9-4499E9495C0A}" type="datetime1">
              <a:rPr lang="en-US" smtClean="0"/>
              <a:t>10/1/2018</a:t>
            </a:fld>
            <a:endParaRPr lang="en-US" dirty="0"/>
          </a:p>
        </p:txBody>
      </p:sp>
      <p:sp>
        <p:nvSpPr>
          <p:cNvPr id="5" name="Footer Placeholder 4"/>
          <p:cNvSpPr>
            <a:spLocks noGrp="1"/>
          </p:cNvSpPr>
          <p:nvPr>
            <p:ph type="ftr" sz="quarter" idx="11"/>
          </p:nvPr>
        </p:nvSpPr>
        <p:spPr/>
        <p:txBody>
          <a:bodyPr/>
          <a:lstStyle/>
          <a:p>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64811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573"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3220" y="6556248"/>
            <a:ext cx="1226717" cy="182880"/>
          </a:xfrm>
          <a:prstGeom prst="rect">
            <a:avLst/>
          </a:prstGeom>
        </p:spPr>
        <p:txBody>
          <a:bodyPr vert="horz" wrap="none" lIns="0" tIns="0" rIns="0" bIns="0" rtlCol="0" anchor="ctr" anchorCtr="0">
            <a:noAutofit/>
          </a:bodyPr>
          <a:lstStyle>
            <a:lvl1pPr algn="r">
              <a:defRPr sz="850">
                <a:solidFill>
                  <a:schemeClr val="tx1"/>
                </a:solidFill>
              </a:defRPr>
            </a:lvl1pPr>
          </a:lstStyle>
          <a:p>
            <a:pPr fontAlgn="base">
              <a:spcBef>
                <a:spcPct val="0"/>
              </a:spcBef>
              <a:spcAft>
                <a:spcPct val="0"/>
              </a:spcAft>
            </a:pPr>
            <a:fld id="{D593B445-5FA4-43A6-9C73-2234ECD35F9F}" type="datetime1">
              <a:rPr lang="en-US" smtClean="0">
                <a:ea typeface="ＭＳ Ｐゴシック" pitchFamily="34" charset="-128"/>
              </a:rPr>
              <a:pPr fontAlgn="base">
                <a:spcBef>
                  <a:spcPct val="0"/>
                </a:spcBef>
                <a:spcAft>
                  <a:spcPct val="0"/>
                </a:spcAft>
              </a:pPr>
              <a:t>10/1/2018</a:t>
            </a:fld>
            <a:endParaRPr lang="en-US">
              <a:ea typeface="ＭＳ Ｐゴシック" pitchFamily="34" charset="-128"/>
            </a:endParaRPr>
          </a:p>
        </p:txBody>
      </p:sp>
      <p:sp>
        <p:nvSpPr>
          <p:cNvPr id="5" name="Footer Placeholder 4"/>
          <p:cNvSpPr>
            <a:spLocks noGrp="1"/>
          </p:cNvSpPr>
          <p:nvPr>
            <p:ph type="ftr" sz="quarter" idx="3"/>
          </p:nvPr>
        </p:nvSpPr>
        <p:spPr>
          <a:xfrm>
            <a:off x="8623669" y="6556248"/>
            <a:ext cx="274391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t>Oracle Confidential – Internal/Restricted/Highly Restricted</a:t>
            </a:r>
            <a:endParaRPr lang="en-US" dirty="0"/>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nchorCtr="0">
            <a:noAutofit/>
          </a:bodyPr>
          <a:lstStyle>
            <a:lvl1pPr algn="r">
              <a:defRPr sz="850">
                <a:solidFill>
                  <a:schemeClr val="tx1"/>
                </a:solidFill>
              </a:defRPr>
            </a:lvl1pPr>
          </a:lstStyle>
          <a:p>
            <a:pPr fontAlgn="base">
              <a:spcBef>
                <a:spcPct val="0"/>
              </a:spcBef>
              <a:spcAft>
                <a:spcPct val="0"/>
              </a:spcAft>
            </a:pPr>
            <a:fld id="{596B35CE-EEA2-4F5E-9884-46C72D360B0E}" type="slidenum">
              <a:rPr lang="en-US" smtClean="0">
                <a:ea typeface="ＭＳ Ｐゴシック" pitchFamily="34" charset="-128"/>
              </a:rPr>
              <a:pPr fontAlgn="base">
                <a:spcBef>
                  <a:spcPct val="0"/>
                </a:spcBef>
                <a:spcAft>
                  <a:spcPct val="0"/>
                </a:spcAft>
              </a:pPr>
              <a:t>‹#›</a:t>
            </a:fld>
            <a:endParaRPr lang="en-US">
              <a:ea typeface="ＭＳ Ｐゴシック" pitchFamily="34" charset="-128"/>
            </a:endParaRPr>
          </a:p>
        </p:txBody>
      </p:sp>
      <p:sp>
        <p:nvSpPr>
          <p:cNvPr id="15" name="TextBox 14"/>
          <p:cNvSpPr txBox="1"/>
          <p:nvPr/>
        </p:nvSpPr>
        <p:spPr>
          <a:xfrm>
            <a:off x="5378072" y="6556248"/>
            <a:ext cx="3201234" cy="182880"/>
          </a:xfrm>
          <a:prstGeom prst="rect">
            <a:avLst/>
          </a:prstGeom>
          <a:noFill/>
        </p:spPr>
        <p:txBody>
          <a:bodyPr vert="horz" wrap="none" lIns="0" tIns="0" rIns="0" bIns="0" rtlCol="0" anchor="ctr" anchorCtr="0">
            <a:noAutofit/>
          </a:bodyPr>
          <a:lstStyle/>
          <a:p>
            <a:pPr algn="r"/>
            <a:r>
              <a:rPr sz="850" dirty="0">
                <a:solidFill>
                  <a:schemeClr val="tx1"/>
                </a:solidFill>
              </a:rPr>
              <a:t>Copyright © 201</a:t>
            </a:r>
            <a:r>
              <a:rPr lang="en-US" sz="850" dirty="0">
                <a:solidFill>
                  <a:schemeClr val="tx1"/>
                </a:solidFill>
              </a:rPr>
              <a:t>5,</a:t>
            </a:r>
            <a:r>
              <a:rPr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530490" y="6263640"/>
            <a:ext cx="1625561" cy="594360"/>
          </a:xfrm>
          <a:prstGeom prst="rect">
            <a:avLst/>
          </a:prstGeom>
        </p:spPr>
      </p:pic>
    </p:spTree>
    <p:extLst>
      <p:ext uri="{BB962C8B-B14F-4D97-AF65-F5344CB8AC3E}">
        <p14:creationId xmlns:p14="http://schemas.microsoft.com/office/powerpoint/2010/main" val="3267440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50DE1A-AFC0-4AC0-BFA0-16309D005B35}"/>
              </a:ext>
            </a:extLst>
          </p:cNvPr>
          <p:cNvSpPr>
            <a:spLocks noGrp="1"/>
          </p:cNvSpPr>
          <p:nvPr>
            <p:ph type="ctrTitle"/>
          </p:nvPr>
        </p:nvSpPr>
        <p:spPr/>
        <p:txBody>
          <a:bodyPr/>
          <a:lstStyle/>
          <a:p>
            <a:r>
              <a:rPr lang="en-US" dirty="0"/>
              <a:t>OMC 101 – Getting Started with OMC</a:t>
            </a:r>
          </a:p>
        </p:txBody>
      </p:sp>
      <p:sp>
        <p:nvSpPr>
          <p:cNvPr id="7" name="Subtitle 6">
            <a:extLst>
              <a:ext uri="{FF2B5EF4-FFF2-40B4-BE49-F238E27FC236}">
                <a16:creationId xmlns:a16="http://schemas.microsoft.com/office/drawing/2014/main" id="{8AD89E40-C764-4C65-9CF4-82723A745324}"/>
              </a:ext>
            </a:extLst>
          </p:cNvPr>
          <p:cNvSpPr>
            <a:spLocks noGrp="1"/>
          </p:cNvSpPr>
          <p:nvPr>
            <p:ph type="subTitle" idx="1"/>
          </p:nvPr>
        </p:nvSpPr>
        <p:spPr/>
        <p:txBody>
          <a:bodyPr/>
          <a:lstStyle/>
          <a:p>
            <a:r>
              <a:rPr lang="en-US" dirty="0"/>
              <a:t>Basic Introduction and Overview</a:t>
            </a:r>
          </a:p>
        </p:txBody>
      </p:sp>
      <p:sp>
        <p:nvSpPr>
          <p:cNvPr id="8" name="Text Placeholder 7">
            <a:extLst>
              <a:ext uri="{FF2B5EF4-FFF2-40B4-BE49-F238E27FC236}">
                <a16:creationId xmlns:a16="http://schemas.microsoft.com/office/drawing/2014/main" id="{EE32B932-F1FA-49CA-9916-739A73F21ABE}"/>
              </a:ext>
            </a:extLst>
          </p:cNvPr>
          <p:cNvSpPr>
            <a:spLocks noGrp="1"/>
          </p:cNvSpPr>
          <p:nvPr>
            <p:ph type="body" sz="quarter" idx="13"/>
          </p:nvPr>
        </p:nvSpPr>
        <p:spPr/>
        <p:txBody>
          <a:bodyPr/>
          <a:lstStyle/>
          <a:p>
            <a:r>
              <a:rPr lang="en-US" dirty="0"/>
              <a:t>Zach Hamilton</a:t>
            </a:r>
          </a:p>
          <a:p>
            <a:r>
              <a:rPr lang="en-US" dirty="0"/>
              <a:t>Solutions Consultant</a:t>
            </a:r>
          </a:p>
          <a:p>
            <a:r>
              <a:rPr lang="en-US" dirty="0"/>
              <a:t>Zach.Hamilton@oracle.com</a:t>
            </a:r>
          </a:p>
        </p:txBody>
      </p:sp>
      <p:sp>
        <p:nvSpPr>
          <p:cNvPr id="20" name="Slide Number Placeholder 2"/>
          <p:cNvSpPr>
            <a:spLocks noGrp="1"/>
          </p:cNvSpPr>
          <p:nvPr>
            <p:ph type="sldNum" sz="quarter" idx="4294967295"/>
          </p:nvPr>
        </p:nvSpPr>
        <p:spPr>
          <a:xfrm>
            <a:off x="11811000" y="6556375"/>
            <a:ext cx="381000" cy="182563"/>
          </a:xfrm>
        </p:spPr>
        <p:txBody>
          <a:bodyPr/>
          <a:lstStyle/>
          <a:p>
            <a:fld id="{C51EAA63-D034-42AE-91FA-B13B9518C7BE}" type="slidenum">
              <a:rPr lang="en-US">
                <a:solidFill>
                  <a:srgbClr val="5F5F5F"/>
                </a:solidFill>
                <a:latin typeface="Calibri"/>
              </a:rPr>
              <a:pPr/>
              <a:t>1</a:t>
            </a:fld>
            <a:endParaRPr lang="en-US" dirty="0">
              <a:solidFill>
                <a:srgbClr val="5F5F5F"/>
              </a:solidFill>
              <a:latin typeface="Calibri"/>
            </a:endParaRPr>
          </a:p>
        </p:txBody>
      </p:sp>
    </p:spTree>
    <p:extLst>
      <p:ext uri="{BB962C8B-B14F-4D97-AF65-F5344CB8AC3E}">
        <p14:creationId xmlns:p14="http://schemas.microsoft.com/office/powerpoint/2010/main" val="238276773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A5B76-5535-4F5D-A689-7A44FDAF0A2E}"/>
              </a:ext>
            </a:extLst>
          </p:cNvPr>
          <p:cNvSpPr>
            <a:spLocks noGrp="1"/>
          </p:cNvSpPr>
          <p:nvPr>
            <p:ph type="sldNum" sz="quarter" idx="12"/>
          </p:nvPr>
        </p:nvSpPr>
        <p:spPr/>
        <p:txBody>
          <a:bodyPr/>
          <a:lstStyle/>
          <a:p>
            <a:fld id="{C51EAA63-D034-42AE-91FA-B13B9518C7BE}" type="slidenum">
              <a:rPr lang="en-US" smtClean="0"/>
              <a:pPr/>
              <a:t>2</a:t>
            </a:fld>
            <a:endParaRPr lang="en-US" dirty="0"/>
          </a:p>
        </p:txBody>
      </p:sp>
    </p:spTree>
    <p:extLst>
      <p:ext uri="{BB962C8B-B14F-4D97-AF65-F5344CB8AC3E}">
        <p14:creationId xmlns:p14="http://schemas.microsoft.com/office/powerpoint/2010/main" val="145022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6ABD-2F2B-4CA9-B059-75CEC3EDB801}"/>
              </a:ext>
            </a:extLst>
          </p:cNvPr>
          <p:cNvSpPr>
            <a:spLocks noGrp="1"/>
          </p:cNvSpPr>
          <p:nvPr>
            <p:ph type="title"/>
          </p:nvPr>
        </p:nvSpPr>
        <p:spPr/>
        <p:txBody>
          <a:bodyPr/>
          <a:lstStyle/>
          <a:p>
            <a:r>
              <a:rPr lang="en-US"/>
              <a:t>Agenda</a:t>
            </a:r>
            <a:endParaRPr lang="en-US" dirty="0"/>
          </a:p>
        </p:txBody>
      </p:sp>
      <p:sp>
        <p:nvSpPr>
          <p:cNvPr id="3" name="Slide Number Placeholder 2">
            <a:extLst>
              <a:ext uri="{FF2B5EF4-FFF2-40B4-BE49-F238E27FC236}">
                <a16:creationId xmlns:a16="http://schemas.microsoft.com/office/drawing/2014/main" id="{4A34AA7D-F41D-4C74-A611-4EFC95F3F2EE}"/>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
        <p:nvSpPr>
          <p:cNvPr id="4" name="Text Placeholder 3">
            <a:extLst>
              <a:ext uri="{FF2B5EF4-FFF2-40B4-BE49-F238E27FC236}">
                <a16:creationId xmlns:a16="http://schemas.microsoft.com/office/drawing/2014/main" id="{3756E94C-1F82-4623-9BC1-62A442F597F6}"/>
              </a:ext>
            </a:extLst>
          </p:cNvPr>
          <p:cNvSpPr>
            <a:spLocks noGrp="1"/>
          </p:cNvSpPr>
          <p:nvPr>
            <p:ph type="body" sz="quarter" idx="13"/>
          </p:nvPr>
        </p:nvSpPr>
        <p:spPr/>
        <p:txBody>
          <a:bodyPr/>
          <a:lstStyle/>
          <a:p>
            <a:pPr marL="515938" indent="-514350">
              <a:buAutoNum type="arabicPeriod"/>
            </a:pPr>
            <a:r>
              <a:rPr lang="en-US" dirty="0"/>
              <a:t>Challenges in IT Asset Management</a:t>
            </a:r>
          </a:p>
          <a:p>
            <a:pPr marL="515938" indent="-514350">
              <a:buAutoNum type="arabicPeriod"/>
            </a:pPr>
            <a:r>
              <a:rPr lang="en-US" dirty="0"/>
              <a:t>Infrastructure Monitoring</a:t>
            </a:r>
          </a:p>
          <a:p>
            <a:pPr marL="515938" indent="-514350">
              <a:buAutoNum type="arabicPeriod"/>
            </a:pPr>
            <a:r>
              <a:rPr lang="en-US" dirty="0"/>
              <a:t>IT Analytics</a:t>
            </a:r>
          </a:p>
          <a:p>
            <a:pPr marL="515938" indent="-514350">
              <a:buAutoNum type="arabicPeriod"/>
            </a:pPr>
            <a:r>
              <a:rPr lang="en-US" dirty="0"/>
              <a:t>Security Monitoring and Analytics</a:t>
            </a:r>
          </a:p>
          <a:p>
            <a:pPr marL="515938" indent="-514350">
              <a:buAutoNum type="arabicPeriod"/>
            </a:pPr>
            <a:r>
              <a:rPr lang="en-US" dirty="0"/>
              <a:t>Log Analytics</a:t>
            </a:r>
          </a:p>
          <a:p>
            <a:pPr marL="515938" indent="-514350">
              <a:buAutoNum type="arabicPeriod"/>
            </a:pPr>
            <a:r>
              <a:rPr lang="en-US" dirty="0"/>
              <a:t>Global Context and Platform Unanimity</a:t>
            </a:r>
          </a:p>
          <a:p>
            <a:pPr marL="515938" indent="-514350">
              <a:buAutoNum type="arabicPeriod"/>
            </a:pPr>
            <a:endParaRPr lang="en-US" dirty="0"/>
          </a:p>
        </p:txBody>
      </p:sp>
    </p:spTree>
    <p:extLst>
      <p:ext uri="{BB962C8B-B14F-4D97-AF65-F5344CB8AC3E}">
        <p14:creationId xmlns:p14="http://schemas.microsoft.com/office/powerpoint/2010/main" val="38162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cle PowerPoint Templat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158</Words>
  <Application>Microsoft Office PowerPoint</Application>
  <PresentationFormat>Widescreen</PresentationFormat>
  <Paragraphs>28</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ＭＳ Ｐゴシック</vt:lpstr>
      <vt:lpstr>Arial</vt:lpstr>
      <vt:lpstr>Calibri</vt:lpstr>
      <vt:lpstr>Oracle PowerPoint Template</vt:lpstr>
      <vt:lpstr>OMC 101 – Getting Started with OMC</vt:lpstr>
      <vt:lpstr>PowerPoint Presentation</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Hamilton</dc:creator>
  <cp:lastModifiedBy>Zach Hamilton</cp:lastModifiedBy>
  <cp:revision>4</cp:revision>
  <dcterms:created xsi:type="dcterms:W3CDTF">2018-10-01T15:54:36Z</dcterms:created>
  <dcterms:modified xsi:type="dcterms:W3CDTF">2018-10-01T17:03:19Z</dcterms:modified>
</cp:coreProperties>
</file>