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7772400" y="0"/>
            <a:ext cx="1371600" cy="685800"/>
          </a:xfrm>
          <a:prstGeom prst="rect">
            <a:avLst/>
          </a:prstGeom>
          <a:noFill/>
        </p:spPr>
        <p:txBody>
          <a:bodyPr wrap="none">
            <a:spAutoFit/>
          </a:bodyPr>
          <a:lstStyle/>
          <a:p>
            <a:pPr algn="r"/>
            <a:r>
              <a:rPr sz="1800">
                <a:solidFill>
                  <a:srgbClr val="FFFFFF"/>
                </a:solidFill>
              </a:rPr>
              <a:t>에스더 Esther 8:9</a:t>
            </a:r>
          </a:p>
        </p:txBody>
      </p:sp>
      <p:sp>
        <p:nvSpPr>
          <p:cNvPr id="3" name="TextBox 2"/>
          <p:cNvSpPr txBox="1"/>
          <p:nvPr/>
        </p:nvSpPr>
        <p:spPr>
          <a:xfrm>
            <a:off x="0" y="457200"/>
            <a:ext cx="18288000" cy="18288000"/>
          </a:xfrm>
          <a:prstGeom prst="rect">
            <a:avLst/>
          </a:prstGeom>
          <a:noFill/>
        </p:spPr>
        <p:txBody>
          <a:bodyPr wrap="none">
            <a:spAutoFit/>
          </a:bodyPr>
          <a:lstStyle/>
          <a:p>
            <a:pPr algn="l"/>
            <a:r>
              <a:rPr sz="4400">
                <a:solidFill>
                  <a:srgbClr val="FFFFFF"/>
                </a:solidFill>
              </a:rPr>
              <a:t>그 때 시완월 곧 삼월 이십 삼일에 왕의 서기관이 소집되고 무릇 모르드개의 시키는대로 조서를 써서 인도로부터 구스까지의 일백 이십 칠도 유다인과 대신과 방백과 관원에게 전할쌔 각 도의 문자와 각 민족의 방언과 유다인의 문자와 방언대로 쓰되</a:t>
            </a:r>
          </a:p>
        </p:txBody>
      </p:sp>
      <p:sp>
        <p:nvSpPr>
          <p:cNvPr id="4" name="TextBox 3"/>
          <p:cNvSpPr txBox="1"/>
          <p:nvPr/>
        </p:nvSpPr>
        <p:spPr>
          <a:xfrm>
            <a:off x="0" y="5257800"/>
            <a:ext cx="3657600" cy="685800"/>
          </a:xfrm>
          <a:prstGeom prst="rect">
            <a:avLst/>
          </a:prstGeom>
          <a:noFill/>
        </p:spPr>
        <p:txBody>
          <a:bodyPr wrap="none">
            <a:spAutoFit/>
          </a:bodyPr>
          <a:lstStyle/>
          <a:p>
            <a:pPr algn="l"/>
            <a:r>
              <a:rPr sz="1800">
                <a:solidFill>
                  <a:srgbClr val="FFFFFF"/>
                </a:solidFill>
              </a:rPr>
              <a:t>The king's scribes were summoned at that time, in the third month, which is the month of Sivan, on the twenty-third day. And an edict was written, according to all that Mordecai commanded concerning the Jews, to the satraps and the governors and the officials of the provinces from India to Ethiopia, 127 provinces, to each province in its own script and to each people in its own language, and also to the Jews in their script and their language.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