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태초에 하늘과 땅을 창조하셨습니다.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In the beginning, God created the heavens and the earth.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1:10</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이 뭍을 ‘땅’이라 부르시고 모인 물을 ‘바다’라 부르셨습니다. 하나님께서 보시기에 좋았습니다.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God called the dry land Earth, and the waters that were gathered together he called Seas. And God saw that it was good.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1:11</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“땅은 식물, 곧 씨를 맺는 식물과 씨가 든 열매를 맺는 나무를 그 종류대로 땅 위에 내라” 하시니 그대로 됐습니다.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said, “Let the earth sprout vegetation, plants yielding seed, and fruit trees bearing fruit in which is their seed, each according to its kind, on the earth.” And it was so.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1:12</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땅이 식물, 곧 씨를 맺는 실물을 그 종류대로, 씨가 든 열매를 맺는 나무를 그 종류대로 냈습니다. 하나님께서 보시기에 좋았습니다.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The earth brought forth vegetation, plants yielding seed according to their own kinds, and trees bearing fruit in which is their seed, each according to its kind. And God saw that it was good.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1:13</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저녁이 되고 아침이 되니 셋째 날이었습니다.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there was evening and there was morning, the third 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1:14</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“하늘 공간에 빛들이 생겨 낮과 밤을 나누고 절기들과 날짜들 및 연도들을 나타내는 표시가 되게 하라.</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said, “Let there be lights in the expanse of the heavens to separate the day from the night. And let them be for signs and for seasons, and for days and years,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1:15</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그리고 이것들이 하늘 공간의 빛이 돼 땅에 비추게 하라” 하시니 그대로 됐습니다.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let them be lights in the expanse of the heavens to give light upon the earth.” And it was so.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1:16</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두 개의 큰 빛을 만들고 그 가운데 큰 것으로는 낮을 다스리게 하시고 작은 것으로는 밤을 다스리게 하셨습니다. 또한 별들도 만드셨습니다.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made the two great lights—the greater light to rule the day and the lesser light to rule the night—and the stars.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1:17</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이것들을 하늘 공간에 두셔서 땅을 비추게 하시고</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set them in the expanse of the heavens to give light on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1:18</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낮과 밤을 다스리고 빛과 어둠을 나누게 하셨습니다. 하나님께서 보시기에 좋았습니다.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to rule over the day and over the night, and to separate the light from the darkness. And God saw that it was good.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1:19</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저녁이 되고 아침이 되니 넷째 날이었습니다.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there was evening and there was morning, the fourth 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그 땅은 형태가 없고 비어 있었으며 어둠이 깊은 물 위에 있었고 *하나님의 영은 수면 위에 움직이고 계셨습니다.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The earth was without form and void, and darkness was over the face of the deep. And the Spirit of God was hovering over the face of the waters.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1:20</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“물에는 생물 떼가 번성하고 새들은 땅 위 하늘에서 날아다니라” 하셨습니다.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said, “Let the waters swarm with swarms of living creatures, and let birds fly above the earth across the expanse of the heavens.”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1:21</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큰 바다 생물들과 물에서 번성하는 온갖 생물들을 그 종류대로, 온갖 날개 달린 새들을 그 종류대로 창조하셨습니다. 하나님께서 보시기에 좋았습니다.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So God created the great sea creatures and every living creature that moves, with which the waters swarm, according to their kinds, and every winged bird according to its kind. And God saw that it was good.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1:22</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그들에게 복을 주시며 말씀하시기를 “새끼를 많이 낳고 번성해 바닷물에 가득 채우라. 새들은 땅에서 번성하라” 하셨습니다.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blessed them, saying, “Be fruitful and multiply and fill the waters in the seas, and let birds multiply on the earth.”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1:23</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저녁이 되고 아침이 되니 다섯째 날이었습니다.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there was evening and there was morning, the fifth day.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1:24</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“땅은 생물을 그 종류대로, 곧 가축과 땅 위에 기는 것과 들짐승을 그 종류대로 내라” 하시니 그대로 됐습니다.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said, “Let the earth bring forth living creatures according to their kinds—livestock and creeping things and beasts of the earth according to their kinds.” And it was so.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1:25</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들짐승을 그 종류대로, 가축을 그 종류대로, 땅에 기는 모든 것을 그 종류대로 만드셨습니다. 하나님께서 보시기에 좋았습니다.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made the beasts of the earth according to their kinds and the livestock according to their kinds, and everything that creeps on the ground according to its kind. And God saw that it was good.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1:26</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“우리가 우리의 형상대로 우리의 모양을 따라 사람을 만들어 그들이 바다의 물고기와 공중의 새와 가축과 온 땅과 땅 위에 기는 모든 것을 다스리게 하자” 하시고</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Then God said, “Let us make man in our image, after our likeness. And let them have dominion over the fish of the sea and over the birds of the heavens and over the livestock and over all the earth and over every creeping thing that creeps on the earth.”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1:27</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사람을 그분의 형상대로 창조하시니, 곧 하나님의 형상대로 사람을 창조하시되 하나님께서 그들을 남자와 여자로 창조하셨습니다.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So God created man in his own image,        in the image of God he created him;        male and female he created them.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1:28</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그들에게 복을 주시며 그들에게 말씀하시기를 “자식을 많이 낳고 번성해 땅에 가득하고 땅을 정복하라. 바다의 물고기와 공중의 새와 땅 위에 기는 모든 생물을 다스리라” 하셨습니다.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blessed them. And God said to them, “Be fruitful and multiply and fill the earth and subdue it, and have dominion over the fish of the sea and over the birds of the heavens and over every living thing that moves on the earth.”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1:29</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“내가 땅 위의 씨 맺는 온갖 식물과 씨가 든 열매를 맺는 온갖 나무를 너희에게 주었으니 이것들이 너희의 먹을 양식이 될 것이다.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said, “Behold, I have given you every plant yielding seed that is on the face of all the earth, and every tree with seed in its fruit. You shall have them for food.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1:3</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“빛이 있으라” 하시니 빛이 생겼습니다.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said, “Let there be light,” and there was light.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1:30</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그리고 땅의 모든 짐승과 공중의 모든 새와 땅 위에 기는 모든 것들, 곧 생명 있는 모든 것들에게는 내가 온갖 푸른 풀을 먹이로 주었다” 하시니 그대로 됐습니다.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to every beast of the earth and to every bird of the heavens and to everything that creeps on the earth, everything that has the breath of life, I have given every green plant for food.” And it was so.</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1:31</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자신이 만드신 모든 것을 보시니 참 좋았습니다. 저녁이 되고 아침이 되니 여섯째 날이었습니다.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saw everything that he had made, and behold, it was very good. And there was evening and there was morning, the sixth 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1:4</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보시기에 그 빛이 좋았습니다. 하나님께서는 빛을 어둠과 나누셨습니다.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saw that the light was good. And God separated the light from the darkness.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1:5</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그 빛을 ‘낮’이라 부르시고 그 어둠을 ‘밤’이라 부르셨습니다. 저녁이 되고 아침이 되니 첫째 날이었습니다.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God called the light Day, and the darkness he called Night. And there was evening and there was morning, the first day.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1:6</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“물 가운데 공간이 생겨 물과 물을 나누라” 하셨습니다.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said, “Let there be an expanse in the midst of the waters, and let it separate the waters from the waters.”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1:7</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이처럼 하나님께서 공간을 만드셔서 공간 아래의 물과 공간 위의 물을 나누시니 그대로 됐습니다.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made the expanse and separated the waters that were under the expanse from the waters that were above the expanse. And it was so.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1:8</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이 공간을 ‘하늘’이라 부르셨습니다. 저녁이 되고 아침이 되니 둘째 날이었습니다.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called the expanse Heaven. And there was evening and there was morning, the second 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창세기 Genesis 1:9</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하나님께서 말씀하시기를 “하늘 아래의 물은 한 곳에 모이고 뭍이 드러나라” 하시니 그대로 됐습니다.</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And God said, “Let the waters under the heavens be gathered together into one place, and let the dry land appear.” And it was so.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