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9E62-126C-4411-AD0A-FECEE45D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59FD5-138F-4B3E-8E1A-699D5E68F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798B0-5682-42FD-8CB1-0560AE3A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3E384-B501-495C-9F6F-E4FECF7D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93D31-4EBF-4B6D-911B-E23D486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4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D7F52-D338-499E-BDDE-AC4E6D3F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C24F7B-6301-4985-B3A6-1A6037BF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62CB1-8D2F-4F4F-87D5-67026CD4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24BCD-0853-4EA9-AFF0-BCE1B7EA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6BE8F-5F2B-4984-AD19-ED035DED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4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8A829D-7E3D-4DE8-8146-0347441A2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9D1409-FADE-4F4F-861B-FC3B23EF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7A143-9B15-4CC1-A169-9473393F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B0261-6BDE-46C2-8AD8-BD687F0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423A9-8A90-40BB-AE64-DC132D6A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0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AE2EF-BDAB-410F-9524-707E638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F9775-4491-4070-81DB-D0A689AA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4140C-05D3-47F5-925C-097A971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EECFE-8C2C-46AC-ACB6-16C0A9F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516D4-B24B-4BD3-A262-2221E96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61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99CE-4C4F-4584-B14E-CAE353DC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6F46F-D41D-450C-959C-1E694F78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73C83-A039-44AC-8E67-6EE07127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0D0CF0-6BBD-4A92-8B5D-2E5B7D31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95B84-7B35-4A99-A738-00C291ED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6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59D1-C3D0-4C6C-8C1C-75F4881F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6107C-094D-4CB8-AC7E-21A5B59D2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8F0C9-82CE-431A-858D-91CE342A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4F20C-EB42-4C6F-B450-B2D41606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A3F4C-A81B-425A-B5CF-29680141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512356-1179-4DAC-9337-F329464C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1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6F50F-C92C-402F-A117-A8661C8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A4E62-C7D5-41D5-9486-FAA05ADD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3C9E01-C441-4966-AD9C-F98CE096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F83D9D-77C2-46A1-8953-C7390B43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6F62D-5BF7-4AE9-8621-8AC1A606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0260F-9B99-4573-9BCD-90A01941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EEB932-C69C-4946-AE1B-9E5A4327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580396-4F8C-4F9D-8C5E-BFBD9B58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0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44F73-3BC7-4C1E-A222-5E8FA2D9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9AAE13-7C02-4E9F-AABA-68FD7645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E9E25A-2330-485E-9EC6-9F83A35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EE6A9-7516-42AF-8858-82D3431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85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74204C-8319-45F2-97D1-15605284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5FA9E3-B5E6-4349-BB91-AEFA86A3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3D7AD-DB89-4C58-BF43-CA55D870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7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A4E9D-AB9C-46BA-B4AB-E585C9F8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80118-B9A2-4182-97A8-0D277357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F69B0-59D6-413A-B5F0-2B36B4B1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674267-4A54-45EA-A379-17F2D752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28C1B-DAC8-4895-BF4F-1FFB79D8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F199A-C352-484F-9526-E6165362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7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70363-7121-47F5-A0AD-C7C222A7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5886F-C5DA-44DF-BE64-633DE5341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5DF0F-F800-47CF-A094-61022345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43B2D-6910-4CD3-B539-4F1A31B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32E2C-4F8E-4EB4-B181-A7D4A266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F7E474-0CE6-41EE-97C1-28BDBD28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1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B7AE4C-F6B4-420A-862B-83560529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EB7C5-93BD-44E9-A746-5A1EB781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8BEA0-0AE2-4A78-A4A8-9FFE2C270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32C2-9F9B-4076-B7C9-30C4957E1872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4B66C-ED73-44C7-B9D9-933D8E71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42803-772D-4683-BDD1-063902C1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74-3414-493B-B3EF-15EEB083B4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2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2DDAFA-E2E5-4975-B86F-D0A92608AE4E}"/>
              </a:ext>
            </a:extLst>
          </p:cNvPr>
          <p:cNvSpPr txBox="1"/>
          <p:nvPr/>
        </p:nvSpPr>
        <p:spPr>
          <a:xfrm>
            <a:off x="1222744" y="3942907"/>
            <a:ext cx="1071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REQUERIMIENTOS:</a:t>
            </a:r>
          </a:p>
          <a:p>
            <a:r>
              <a:rPr lang="es-CO" dirty="0"/>
              <a:t>A)Se van a realizar entre 800 y 1000 llamadas, con un tiempo estimado de entre 2 a 3 minutos por llamada .</a:t>
            </a:r>
          </a:p>
          <a:p>
            <a:r>
              <a:rPr lang="es-CO" dirty="0"/>
              <a:t>B)Como se entregan la llamadas grabadas y en que medios? .</a:t>
            </a:r>
          </a:p>
          <a:p>
            <a:r>
              <a:rPr lang="es-CO" dirty="0"/>
              <a:t>C)Pasar 2 propuestas una con solo realizarlo una vez y otra propuesta por 4 veces al año.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NOTA: El observatorio tiene los minutos y las líneas para realizar las llamadas.</a:t>
            </a:r>
          </a:p>
          <a:p>
            <a:r>
              <a:rPr lang="es-CO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10569E-6D39-4768-8E88-0A792709AD07}"/>
              </a:ext>
            </a:extLst>
          </p:cNvPr>
          <p:cNvSpPr txBox="1"/>
          <p:nvPr/>
        </p:nvSpPr>
        <p:spPr>
          <a:xfrm>
            <a:off x="2551816" y="1563272"/>
            <a:ext cx="89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OBSERVATORIO CÁMARA DE COMERCIO DE CÚCUTA SERVICIO GRABACIÓN DE  LLAMADAS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0C1370-0EB1-40F9-BF9B-A719C0202608}"/>
              </a:ext>
            </a:extLst>
          </p:cNvPr>
          <p:cNvSpPr txBox="1"/>
          <p:nvPr/>
        </p:nvSpPr>
        <p:spPr>
          <a:xfrm>
            <a:off x="1306032" y="2353270"/>
            <a:ext cx="957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señorita </a:t>
            </a:r>
            <a:r>
              <a:rPr lang="es-CO" dirty="0" err="1"/>
              <a:t>lina</a:t>
            </a:r>
            <a:r>
              <a:rPr lang="es-CO" dirty="0"/>
              <a:t> iscala del observatorio de la cámara de comercio Cúcuta nos realiza la consulta que si le podemos brindar el servicio de grabación de llamadas  para unas encuesta s que necesita realizar de manera trimestral a un empresa de  la región . </a:t>
            </a:r>
          </a:p>
        </p:txBody>
      </p:sp>
      <p:sp>
        <p:nvSpPr>
          <p:cNvPr id="7" name="AutoShape 2" descr="Resultado de imagen para camara de comercio cucuta">
            <a:extLst>
              <a:ext uri="{FF2B5EF4-FFF2-40B4-BE49-F238E27FC236}">
                <a16:creationId xmlns:a16="http://schemas.microsoft.com/office/drawing/2014/main" id="{E76699BF-F2B8-4C4B-B1C1-A15BC966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9A1983-AD5E-4560-A514-754907AE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99" y="129781"/>
            <a:ext cx="3276600" cy="1390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983A44-65BA-4EE0-AFC0-83D42AE4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6" y="2438364"/>
            <a:ext cx="753142" cy="753142"/>
          </a:xfrm>
          <a:prstGeom prst="rect">
            <a:avLst/>
          </a:prstGeom>
        </p:spPr>
      </p:pic>
      <p:pic>
        <p:nvPicPr>
          <p:cNvPr id="1028" name="Picture 4" descr="Resultado de imagen para apuntes">
            <a:extLst>
              <a:ext uri="{FF2B5EF4-FFF2-40B4-BE49-F238E27FC236}">
                <a16:creationId xmlns:a16="http://schemas.microsoft.com/office/drawing/2014/main" id="{AA262FA2-A33D-46DC-A5A1-D58ABC52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6" y="5440440"/>
            <a:ext cx="753142" cy="7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AF9B2F-C79A-438E-A35F-E51FCF052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51" y="3921969"/>
            <a:ext cx="869546" cy="7880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7FDFE2-2500-4333-B189-6E4DFB829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66" y="6043579"/>
            <a:ext cx="2836493" cy="7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7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emsivoz</dc:creator>
  <cp:lastModifiedBy>EMSIVOZADMIN</cp:lastModifiedBy>
  <cp:revision>4</cp:revision>
  <dcterms:created xsi:type="dcterms:W3CDTF">2018-06-18T19:22:57Z</dcterms:created>
  <dcterms:modified xsi:type="dcterms:W3CDTF">2018-06-19T14:59:22Z</dcterms:modified>
</cp:coreProperties>
</file>