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D5C2-9FBC-4C1D-81E9-31BAB8A1D15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2E4-69A2-4B24-97C9-E66FF80C7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3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D5C2-9FBC-4C1D-81E9-31BAB8A1D15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2E4-69A2-4B24-97C9-E66FF80C7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6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D5C2-9FBC-4C1D-81E9-31BAB8A1D15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2E4-69A2-4B24-97C9-E66FF80C7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6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D5C2-9FBC-4C1D-81E9-31BAB8A1D15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2E4-69A2-4B24-97C9-E66FF80C7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7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D5C2-9FBC-4C1D-81E9-31BAB8A1D15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2E4-69A2-4B24-97C9-E66FF80C7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5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D5C2-9FBC-4C1D-81E9-31BAB8A1D15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2E4-69A2-4B24-97C9-E66FF80C7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D5C2-9FBC-4C1D-81E9-31BAB8A1D15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2E4-69A2-4B24-97C9-E66FF80C7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5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D5C2-9FBC-4C1D-81E9-31BAB8A1D15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2E4-69A2-4B24-97C9-E66FF80C7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5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D5C2-9FBC-4C1D-81E9-31BAB8A1D15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2E4-69A2-4B24-97C9-E66FF80C7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7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D5C2-9FBC-4C1D-81E9-31BAB8A1D15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2E4-69A2-4B24-97C9-E66FF80C7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9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D5C2-9FBC-4C1D-81E9-31BAB8A1D15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2E4-69A2-4B24-97C9-E66FF80C7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0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1D5C2-9FBC-4C1D-81E9-31BAB8A1D15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182E4-69A2-4B24-97C9-E66FF80C7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4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3776" y="633046"/>
            <a:ext cx="1951892" cy="1063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82962" y="671146"/>
            <a:ext cx="1951892" cy="1063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80292" y="2294790"/>
            <a:ext cx="106211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2232" y="4246555"/>
            <a:ext cx="106211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635261" y="2678722"/>
            <a:ext cx="1951892" cy="1063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997796" y="1736671"/>
            <a:ext cx="1723291" cy="288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8160026" y="1781781"/>
            <a:ext cx="536713" cy="86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768547" y="3806686"/>
            <a:ext cx="606288" cy="81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090154" y="2971771"/>
            <a:ext cx="1138453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smtClean="0"/>
              <a:t>10.18.9.22</a:t>
            </a:r>
          </a:p>
          <a:p>
            <a:pPr algn="ctr"/>
            <a:r>
              <a:rPr lang="en-US" sz="1100" dirty="0" smtClean="0"/>
              <a:t>Oracle DB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dirty="0"/>
              <a:t>D</a:t>
            </a:r>
            <a:r>
              <a:rPr lang="en-US" sz="1100" dirty="0" smtClean="0"/>
              <a:t>otnet schema)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2275699" y="849894"/>
            <a:ext cx="152958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smtClean="0"/>
              <a:t>Amplitude Staging Area</a:t>
            </a:r>
          </a:p>
          <a:p>
            <a:pPr algn="ctr"/>
            <a:r>
              <a:rPr lang="en-US" sz="1100" dirty="0" smtClean="0"/>
              <a:t>10.18.x.x</a:t>
            </a:r>
          </a:p>
          <a:p>
            <a:pPr algn="ctr"/>
            <a:r>
              <a:rPr lang="en-US" sz="1100" dirty="0" smtClean="0"/>
              <a:t>Oracle DB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574270" y="914371"/>
            <a:ext cx="133081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smtClean="0"/>
              <a:t>Dotnet Staging Area</a:t>
            </a:r>
          </a:p>
          <a:p>
            <a:pPr algn="ctr"/>
            <a:r>
              <a:rPr lang="en-US" sz="1100" dirty="0" smtClean="0"/>
              <a:t>10.18.x.x</a:t>
            </a:r>
          </a:p>
          <a:p>
            <a:pPr algn="ctr"/>
            <a:r>
              <a:rPr lang="en-US" sz="1100" dirty="0" smtClean="0"/>
              <a:t>SQL DB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9636369" y="2025131"/>
            <a:ext cx="1239716" cy="600164"/>
            <a:chOff x="9653954" y="2526294"/>
            <a:chExt cx="1784838" cy="600164"/>
          </a:xfrm>
        </p:grpSpPr>
        <p:sp>
          <p:nvSpPr>
            <p:cNvPr id="29" name="Rectangle 28"/>
            <p:cNvSpPr/>
            <p:nvPr/>
          </p:nvSpPr>
          <p:spPr>
            <a:xfrm>
              <a:off x="9653954" y="2558561"/>
              <a:ext cx="1784838" cy="5363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813260" y="2526294"/>
              <a:ext cx="1484855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 smtClean="0"/>
                <a:t>10.18.9.32</a:t>
              </a:r>
            </a:p>
            <a:p>
              <a:pPr algn="ctr"/>
              <a:r>
                <a:rPr lang="en-US" sz="1100" dirty="0" smtClean="0"/>
                <a:t>SQL Developer</a:t>
              </a:r>
            </a:p>
            <a:p>
              <a:pPr algn="ctr"/>
              <a:r>
                <a:rPr lang="en-US" sz="1100" dirty="0" smtClean="0"/>
                <a:t>SQL to Oracle </a:t>
              </a:r>
              <a:endParaRPr lang="en-US" sz="11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088423" y="4671644"/>
            <a:ext cx="3402623" cy="1063869"/>
            <a:chOff x="4088423" y="4952998"/>
            <a:chExt cx="3402623" cy="1063869"/>
          </a:xfrm>
        </p:grpSpPr>
        <p:sp>
          <p:nvSpPr>
            <p:cNvPr id="6" name="Rectangle 5"/>
            <p:cNvSpPr/>
            <p:nvPr/>
          </p:nvSpPr>
          <p:spPr>
            <a:xfrm>
              <a:off x="4777153" y="4952998"/>
              <a:ext cx="1951892" cy="10638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88423" y="4979348"/>
              <a:ext cx="3402623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 smtClean="0"/>
                <a:t>MK1</a:t>
              </a:r>
            </a:p>
            <a:p>
              <a:pPr algn="ctr"/>
              <a:r>
                <a:rPr lang="en-US" sz="1100" dirty="0" smtClean="0"/>
                <a:t>UAT1</a:t>
              </a:r>
            </a:p>
            <a:p>
              <a:pPr algn="ctr"/>
              <a:r>
                <a:rPr lang="en-US" sz="1100" dirty="0" smtClean="0"/>
                <a:t>UAT2</a:t>
              </a:r>
            </a:p>
            <a:p>
              <a:pPr algn="ctr"/>
              <a:r>
                <a:rPr lang="en-US" sz="1100" dirty="0" smtClean="0"/>
                <a:t>UAT3</a:t>
              </a:r>
            </a:p>
            <a:p>
              <a:pPr algn="ctr"/>
              <a:r>
                <a:rPr lang="en-US" sz="1100" dirty="0" smtClean="0"/>
                <a:t>(Oracle DB FCUBS schema)</a:t>
              </a:r>
              <a:endParaRPr lang="en-US" sz="1100" dirty="0"/>
            </a:p>
          </p:txBody>
        </p:sp>
      </p:grpSp>
      <p:sp>
        <p:nvSpPr>
          <p:cNvPr id="38" name="Oval 37"/>
          <p:cNvSpPr/>
          <p:nvPr/>
        </p:nvSpPr>
        <p:spPr>
          <a:xfrm>
            <a:off x="7585468" y="1348664"/>
            <a:ext cx="3560885" cy="2030640"/>
          </a:xfrm>
          <a:prstGeom prst="ellipse">
            <a:avLst/>
          </a:prstGeom>
          <a:solidFill>
            <a:schemeClr val="accent6">
              <a:lumMod val="60000"/>
              <a:lumOff val="40000"/>
              <a:alpha val="41000"/>
            </a:schemeClr>
          </a:solidFill>
          <a:ln>
            <a:noFill/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899410" y="3884642"/>
            <a:ext cx="15808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smtClean="0"/>
              <a:t>Amplitude Database link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087090" y="3937650"/>
            <a:ext cx="13821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smtClean="0"/>
              <a:t>Dotnet Database link</a:t>
            </a:r>
          </a:p>
        </p:txBody>
      </p:sp>
    </p:spTree>
    <p:extLst>
      <p:ext uri="{BB962C8B-B14F-4D97-AF65-F5344CB8AC3E}">
        <p14:creationId xmlns:p14="http://schemas.microsoft.com/office/powerpoint/2010/main" val="216443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"/>
          <p:cNvSpPr>
            <a:spLocks noChangeArrowheads="1"/>
          </p:cNvSpPr>
          <p:nvPr/>
        </p:nvSpPr>
        <p:spPr bwMode="auto">
          <a:xfrm>
            <a:off x="394636" y="299389"/>
            <a:ext cx="3108960" cy="457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OBTAIN BACKUP FROM DATA CENTER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404261" y="1239388"/>
            <a:ext cx="3099335" cy="4508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RESTORE BACKUP ON EXTRACTION DB</a:t>
            </a:r>
            <a:endParaRPr kumimoji="0" lang="en-US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ounded Rectangle 7"/>
          <p:cNvSpPr>
            <a:spLocks noChangeArrowheads="1"/>
          </p:cNvSpPr>
          <p:nvPr/>
        </p:nvSpPr>
        <p:spPr bwMode="auto">
          <a:xfrm>
            <a:off x="404260" y="2157063"/>
            <a:ext cx="3089711" cy="117328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EXTRACTION SCRIPT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 </a:t>
            </a:r>
            <a:r>
              <a:rPr lang="en-US" altLang="en-US" sz="9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STAGING TABLE IN EXTRACTION </a:t>
            </a:r>
            <a:r>
              <a:rPr lang="en-US" altLang="en-US" sz="9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SPOOL DATA EXTRACTION </a:t>
            </a:r>
            <a:r>
              <a:rPr lang="en-US" altLang="en-US" sz="9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PUSH DATA INTO STAGING </a:t>
            </a:r>
            <a:r>
              <a:rPr lang="en-US" altLang="en-US" sz="9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ounded Rectangle 15"/>
          <p:cNvSpPr>
            <a:spLocks noChangeArrowheads="1"/>
          </p:cNvSpPr>
          <p:nvPr/>
        </p:nvSpPr>
        <p:spPr bwMode="auto">
          <a:xfrm>
            <a:off x="395236" y="4724534"/>
            <a:ext cx="3098735" cy="5778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RESTORE EXTRACTION DB BACKUP ON DOTNET STAGING ENVIRONMENT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ounded Rectangle 16"/>
          <p:cNvSpPr>
            <a:spLocks noChangeArrowheads="1"/>
          </p:cNvSpPr>
          <p:nvPr/>
        </p:nvSpPr>
        <p:spPr bwMode="auto">
          <a:xfrm>
            <a:off x="404126" y="3795144"/>
            <a:ext cx="3099469" cy="4762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 UP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EXTRACTION DB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47763" y="765678"/>
            <a:ext cx="300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7363" algn="l"/>
              </a:tabLst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7363" algn="l"/>
              </a:tabLs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ounded Rectangle 15"/>
          <p:cNvSpPr>
            <a:spLocks noChangeArrowheads="1"/>
          </p:cNvSpPr>
          <p:nvPr/>
        </p:nvSpPr>
        <p:spPr bwMode="auto">
          <a:xfrm>
            <a:off x="432133" y="5752834"/>
            <a:ext cx="3050607" cy="5778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CONVERSION</a:t>
            </a:r>
            <a:r>
              <a:rPr kumimoji="0" lang="en-US" altLang="en-US" sz="9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SQL SERVER DATA TO ORACLE DB FORMAT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ounded Rectangle 15"/>
          <p:cNvSpPr>
            <a:spLocks noChangeArrowheads="1"/>
          </p:cNvSpPr>
          <p:nvPr/>
        </p:nvSpPr>
        <p:spPr bwMode="auto">
          <a:xfrm>
            <a:off x="4367261" y="5770481"/>
            <a:ext cx="3130819" cy="639944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DATA LOAD INTO FCUBS STAGING TABLE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ounded Rectangle 15"/>
          <p:cNvSpPr>
            <a:spLocks noChangeArrowheads="1"/>
          </p:cNvSpPr>
          <p:nvPr/>
        </p:nvSpPr>
        <p:spPr bwMode="auto">
          <a:xfrm>
            <a:off x="8427518" y="5749627"/>
            <a:ext cx="3050607" cy="5778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DATA UPLOAD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513222" y="6044666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554228" y="6071937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503596" y="0"/>
            <a:ext cx="0" cy="6679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93032" y="-1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57913" y="1697723"/>
            <a:ext cx="300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245066" y="3332413"/>
            <a:ext cx="300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99597" y="4264459"/>
            <a:ext cx="300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002254" y="5302383"/>
            <a:ext cx="300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40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"/>
          <p:cNvSpPr>
            <a:spLocks noChangeArrowheads="1"/>
          </p:cNvSpPr>
          <p:nvPr/>
        </p:nvSpPr>
        <p:spPr bwMode="auto">
          <a:xfrm>
            <a:off x="394636" y="299389"/>
            <a:ext cx="3108960" cy="457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OBTAIN BACKUP FROM DATA CENTER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404261" y="1239388"/>
            <a:ext cx="3099335" cy="4508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RESTORE BACKUP ON EXTRACTION DB</a:t>
            </a:r>
            <a:endParaRPr kumimoji="0" lang="en-US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ounded Rectangle 7"/>
          <p:cNvSpPr>
            <a:spLocks noChangeArrowheads="1"/>
          </p:cNvSpPr>
          <p:nvPr/>
        </p:nvSpPr>
        <p:spPr bwMode="auto">
          <a:xfrm>
            <a:off x="404260" y="2157063"/>
            <a:ext cx="3089711" cy="117328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EXTRACTION SCRIPT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 </a:t>
            </a:r>
            <a:r>
              <a:rPr lang="en-US" altLang="en-US" sz="9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STAGING TABLE IN EXTRACTION </a:t>
            </a:r>
            <a:r>
              <a:rPr lang="en-US" altLang="en-US" sz="9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SPOOL DATA EXTRACTION </a:t>
            </a:r>
            <a:r>
              <a:rPr lang="en-US" altLang="en-US" sz="9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PUSH DATA INTO STAGING </a:t>
            </a:r>
            <a:r>
              <a:rPr lang="en-US" altLang="en-US" sz="9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ounded Rectangle 15"/>
          <p:cNvSpPr>
            <a:spLocks noChangeArrowheads="1"/>
          </p:cNvSpPr>
          <p:nvPr/>
        </p:nvSpPr>
        <p:spPr bwMode="auto">
          <a:xfrm>
            <a:off x="395236" y="4724534"/>
            <a:ext cx="3098735" cy="5778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RESTORE EXTRACTION DB BACKUP ON DOTNET STAGING ENVIRONMENT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ounded Rectangle 16"/>
          <p:cNvSpPr>
            <a:spLocks noChangeArrowheads="1"/>
          </p:cNvSpPr>
          <p:nvPr/>
        </p:nvSpPr>
        <p:spPr bwMode="auto">
          <a:xfrm>
            <a:off x="404126" y="3795144"/>
            <a:ext cx="3099469" cy="4762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 UP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EXTRACTION DB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47763" y="765678"/>
            <a:ext cx="300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7363" algn="l"/>
              </a:tabLst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7363" algn="l"/>
              </a:tabLs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ounded Rectangle 15"/>
          <p:cNvSpPr>
            <a:spLocks noChangeArrowheads="1"/>
          </p:cNvSpPr>
          <p:nvPr/>
        </p:nvSpPr>
        <p:spPr bwMode="auto">
          <a:xfrm>
            <a:off x="413887" y="5752834"/>
            <a:ext cx="3068854" cy="5778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CONVERSION</a:t>
            </a:r>
            <a:r>
              <a:rPr kumimoji="0" lang="en-US" altLang="en-US" sz="9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SQL SERVER DATA TO ORACLE DB FORMAT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ounded Rectangle 15"/>
          <p:cNvSpPr>
            <a:spLocks noChangeArrowheads="1"/>
          </p:cNvSpPr>
          <p:nvPr/>
        </p:nvSpPr>
        <p:spPr bwMode="auto">
          <a:xfrm>
            <a:off x="4348012" y="5765532"/>
            <a:ext cx="3101943" cy="587141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DATA LOAD INTO FCUBS STAGING TABLE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ounded Rectangle 15"/>
          <p:cNvSpPr>
            <a:spLocks noChangeArrowheads="1"/>
          </p:cNvSpPr>
          <p:nvPr/>
        </p:nvSpPr>
        <p:spPr bwMode="auto">
          <a:xfrm>
            <a:off x="8312015" y="5760386"/>
            <a:ext cx="3093922" cy="5778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DATA UPLOAD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513222" y="6054291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503596" y="0"/>
            <a:ext cx="0" cy="6679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93032" y="-1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57913" y="1697723"/>
            <a:ext cx="300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245066" y="3332413"/>
            <a:ext cx="300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99597" y="4264459"/>
            <a:ext cx="300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002254" y="5302383"/>
            <a:ext cx="300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125128" y="5746281"/>
            <a:ext cx="1161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67903" y="6341443"/>
            <a:ext cx="1161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467601" y="6052687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71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"/>
          <p:cNvSpPr>
            <a:spLocks noChangeArrowheads="1"/>
          </p:cNvSpPr>
          <p:nvPr/>
        </p:nvSpPr>
        <p:spPr bwMode="auto">
          <a:xfrm>
            <a:off x="394636" y="299389"/>
            <a:ext cx="3108960" cy="457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OBTAIN BACKUP FROM DATA CENTER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404261" y="1239388"/>
            <a:ext cx="3099335" cy="4508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RESTORE BACKUP ON EXTRACTION DB</a:t>
            </a:r>
            <a:endParaRPr kumimoji="0" lang="en-US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ounded Rectangle 7"/>
          <p:cNvSpPr>
            <a:spLocks noChangeArrowheads="1"/>
          </p:cNvSpPr>
          <p:nvPr/>
        </p:nvSpPr>
        <p:spPr bwMode="auto">
          <a:xfrm>
            <a:off x="404260" y="2157063"/>
            <a:ext cx="3089711" cy="117328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EXTRACTION SCRIPT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 </a:t>
            </a:r>
            <a:r>
              <a:rPr lang="en-US" altLang="en-US" sz="9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STAGING TABLE IN EXTRACTION </a:t>
            </a:r>
            <a:r>
              <a:rPr lang="en-US" altLang="en-US" sz="9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SPOOL DATA EXTRACTION </a:t>
            </a:r>
            <a:r>
              <a:rPr lang="en-US" altLang="en-US" sz="9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PUSH DATA INTO STAGING </a:t>
            </a:r>
            <a:r>
              <a:rPr lang="en-US" altLang="en-US" sz="9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ounded Rectangle 15"/>
          <p:cNvSpPr>
            <a:spLocks noChangeArrowheads="1"/>
          </p:cNvSpPr>
          <p:nvPr/>
        </p:nvSpPr>
        <p:spPr bwMode="auto">
          <a:xfrm>
            <a:off x="395236" y="4724534"/>
            <a:ext cx="3098735" cy="5778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RESTORE EXTRACTION DB BACKUP ON DOTNET STAGING ENVIRONMENT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ounded Rectangle 16"/>
          <p:cNvSpPr>
            <a:spLocks noChangeArrowheads="1"/>
          </p:cNvSpPr>
          <p:nvPr/>
        </p:nvSpPr>
        <p:spPr bwMode="auto">
          <a:xfrm>
            <a:off x="404126" y="3795144"/>
            <a:ext cx="3099469" cy="4762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 UP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EXTRACTION DB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47763" y="765678"/>
            <a:ext cx="300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7363" algn="l"/>
              </a:tabLst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7363" algn="l"/>
              </a:tabLs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ounded Rectangle 15"/>
          <p:cNvSpPr>
            <a:spLocks noChangeArrowheads="1"/>
          </p:cNvSpPr>
          <p:nvPr/>
        </p:nvSpPr>
        <p:spPr bwMode="auto">
          <a:xfrm>
            <a:off x="413887" y="5752834"/>
            <a:ext cx="3068854" cy="57785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CONVERSION</a:t>
            </a:r>
            <a:r>
              <a:rPr kumimoji="0" lang="en-US" altLang="en-US" sz="9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SQL SERVER DATA TO ORACLE DB FORMAT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ounded Rectangle 15"/>
          <p:cNvSpPr>
            <a:spLocks noChangeArrowheads="1"/>
          </p:cNvSpPr>
          <p:nvPr/>
        </p:nvSpPr>
        <p:spPr bwMode="auto">
          <a:xfrm>
            <a:off x="4348012" y="5765532"/>
            <a:ext cx="3101943" cy="587141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DATA LOAD INTO FCUBS STAGING TABLE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ounded Rectangle 15"/>
          <p:cNvSpPr>
            <a:spLocks noChangeArrowheads="1"/>
          </p:cNvSpPr>
          <p:nvPr/>
        </p:nvSpPr>
        <p:spPr bwMode="auto">
          <a:xfrm>
            <a:off x="8312015" y="5760386"/>
            <a:ext cx="3093922" cy="57785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DATA UPLOAD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513222" y="6054291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57913" y="1697723"/>
            <a:ext cx="300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245066" y="3332413"/>
            <a:ext cx="300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99597" y="4264459"/>
            <a:ext cx="300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002254" y="5302383"/>
            <a:ext cx="300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467601" y="6052687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65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7363" algn="l"/>
              </a:tabLst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7363" algn="l"/>
              </a:tabLs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94636" y="299389"/>
            <a:ext cx="11011301" cy="6053284"/>
            <a:chOff x="394636" y="299389"/>
            <a:chExt cx="11011301" cy="6053284"/>
          </a:xfrm>
        </p:grpSpPr>
        <p:sp>
          <p:nvSpPr>
            <p:cNvPr id="4" name="Rounded Rectangle 1"/>
            <p:cNvSpPr>
              <a:spLocks noChangeArrowheads="1"/>
            </p:cNvSpPr>
            <p:nvPr/>
          </p:nvSpPr>
          <p:spPr bwMode="auto">
            <a:xfrm>
              <a:off x="394636" y="299389"/>
              <a:ext cx="3108960" cy="45720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>
              <a:solidFill>
                <a:srgbClr val="A5A5A5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OBTAIN BACKUP FROM DATA CENTER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Rounded Rectangle 4"/>
            <p:cNvSpPr>
              <a:spLocks noChangeArrowheads="1"/>
            </p:cNvSpPr>
            <p:nvPr/>
          </p:nvSpPr>
          <p:spPr bwMode="auto">
            <a:xfrm>
              <a:off x="404261" y="1239388"/>
              <a:ext cx="3099335" cy="45085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>
              <a:solidFill>
                <a:srgbClr val="A5A5A5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RESTORE BACKUP ON EXTRACTION DB</a:t>
              </a:r>
              <a:endPara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ounded Rectangle 7"/>
            <p:cNvSpPr>
              <a:spLocks noChangeArrowheads="1"/>
            </p:cNvSpPr>
            <p:nvPr/>
          </p:nvSpPr>
          <p:spPr bwMode="auto">
            <a:xfrm>
              <a:off x="404260" y="2157063"/>
              <a:ext cx="3089711" cy="117328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>
              <a:solidFill>
                <a:srgbClr val="A5A5A5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RUN EXTRACTION SCRIPT</a:t>
              </a:r>
            </a:p>
            <a:p>
              <a:pPr marL="171450" indent="-1714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900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TRANSFORM </a:t>
              </a:r>
              <a:r>
                <a:rPr lang="en-US" altLang="en-US" sz="900" dirty="0" smtClean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</a:t>
              </a:r>
            </a:p>
            <a:p>
              <a:pPr marL="171450" indent="-1714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900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CREATE STAGING TABLE IN EXTRACTION </a:t>
              </a:r>
              <a:r>
                <a:rPr lang="en-US" altLang="en-US" sz="900" dirty="0" smtClean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DB</a:t>
              </a:r>
            </a:p>
            <a:p>
              <a:pPr marL="171450" indent="-1714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900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SPOOL DATA EXTRACTION </a:t>
              </a:r>
              <a:r>
                <a:rPr lang="en-US" altLang="en-US" sz="900" dirty="0" smtClean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DB</a:t>
              </a:r>
            </a:p>
            <a:p>
              <a:pPr marL="171450" indent="-1714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900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PUSH DATA INTO STAGING </a:t>
              </a:r>
              <a:r>
                <a:rPr lang="en-US" altLang="en-US" sz="900" dirty="0" smtClean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TABLES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ounded Rectangle 15"/>
            <p:cNvSpPr>
              <a:spLocks noChangeArrowheads="1"/>
            </p:cNvSpPr>
            <p:nvPr/>
          </p:nvSpPr>
          <p:spPr bwMode="auto">
            <a:xfrm>
              <a:off x="395236" y="4724534"/>
              <a:ext cx="3098735" cy="57785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>
              <a:solidFill>
                <a:srgbClr val="A5A5A5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RESTORE EXTRACTION DB BACKUP ON DOTNET STAGING ENVIRONMENT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ounded Rectangle 16"/>
            <p:cNvSpPr>
              <a:spLocks noChangeArrowheads="1"/>
            </p:cNvSpPr>
            <p:nvPr/>
          </p:nvSpPr>
          <p:spPr bwMode="auto">
            <a:xfrm>
              <a:off x="404126" y="3795144"/>
              <a:ext cx="3099469" cy="47625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>
              <a:solidFill>
                <a:srgbClr val="A5A5A5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BACK UP </a:t>
              </a: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EXTRACTION DB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747763" y="765678"/>
              <a:ext cx="3008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15"/>
            <p:cNvSpPr>
              <a:spLocks noChangeArrowheads="1"/>
            </p:cNvSpPr>
            <p:nvPr/>
          </p:nvSpPr>
          <p:spPr bwMode="auto">
            <a:xfrm>
              <a:off x="413887" y="5752834"/>
              <a:ext cx="3068854" cy="57785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>
              <a:solidFill>
                <a:srgbClr val="A5A5A5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CONVERSION</a:t>
              </a:r>
              <a:r>
                <a:rPr kumimoji="0" lang="en-US" altLang="en-US" sz="900" b="1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SQL SERVER DATA TO ORACLE DB FORMAT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ounded Rectangle 15"/>
            <p:cNvSpPr>
              <a:spLocks noChangeArrowheads="1"/>
            </p:cNvSpPr>
            <p:nvPr/>
          </p:nvSpPr>
          <p:spPr bwMode="auto">
            <a:xfrm>
              <a:off x="4348012" y="5765532"/>
              <a:ext cx="3101943" cy="587141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A5A5A5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900" b="1" dirty="0" smtClean="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DATA LOAD INTO FCUBS STAGING TABLE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ounded Rectangle 15"/>
            <p:cNvSpPr>
              <a:spLocks noChangeArrowheads="1"/>
            </p:cNvSpPr>
            <p:nvPr/>
          </p:nvSpPr>
          <p:spPr bwMode="auto">
            <a:xfrm>
              <a:off x="8312015" y="5760386"/>
              <a:ext cx="3093922" cy="57785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A5A5A5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900" b="1" dirty="0" smtClean="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DATA UPLOAD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513222" y="6054291"/>
              <a:ext cx="8229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957913" y="1697723"/>
              <a:ext cx="3008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245066" y="3332413"/>
              <a:ext cx="3008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599597" y="4264459"/>
              <a:ext cx="3008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002254" y="5302383"/>
              <a:ext cx="3008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7467601" y="6052687"/>
              <a:ext cx="8229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623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7363" algn="l"/>
              </a:tabLst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7363" algn="l"/>
              </a:tabLs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61" y="338226"/>
            <a:ext cx="11022523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7800</TotalTime>
  <Words>277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DEMO</dc:creator>
  <cp:lastModifiedBy>DEMO</cp:lastModifiedBy>
  <cp:revision>14</cp:revision>
  <dcterms:created xsi:type="dcterms:W3CDTF">2022-01-23T10:46:55Z</dcterms:created>
  <dcterms:modified xsi:type="dcterms:W3CDTF">2022-02-25T11:45:57Z</dcterms:modified>
</cp:coreProperties>
</file>