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52A53-94B4-58E3-C958-6278B24DD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009665-DD54-5B14-A166-AB2062B1C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2016D-06DB-1FDF-E62A-E5037CC9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7162D-DCAA-00CC-D51A-22384A4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895C9-3C57-2C45-A5F9-C90116BA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83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C9A78-4356-EFCB-631B-A8A20332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AE8500-CBAB-8BCE-548F-A6D1B8809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B9A859-2E9F-2F84-4ABF-9CC868FD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75FAF-45E2-C2C6-D334-2ABDDEB5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4B2EB2-A954-307F-6E91-971AF013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2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B96E06-A1AA-F53A-318F-8E8C6205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41BA89-DB44-A0ED-9B80-8C142686A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0D1B95-EE6E-2A02-785F-8B9C2FC4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A459C-7EB4-E3B9-F599-1580F6FC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E89C2A-26FD-84D4-972B-9225408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41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2B2EF-F1DB-EAC7-6109-214BFAEF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BAE865-9324-D78E-5471-7516C26C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1B0A32-651F-0A91-9451-97D1E8D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123DAF-209C-7903-17D6-F111338E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EB8E6-33FD-76EB-2AE3-457F8E0D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32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88128-813B-3C8F-4443-7A0E908F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F468C4-4090-98D9-9A35-D4F9CF41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78A99-1A2C-7B18-EC55-FF36F693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26C0E7-B046-3649-0735-78B53D14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9BF1B-1BBC-2092-A0B2-46E14EE3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57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B5974-59BB-4EEA-8B08-B7F64CF0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2B0C0-F77B-65B2-E6F7-AD13141FA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1D842-D6DA-4BF4-6D1D-26D333B3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5501C7-FA38-2592-E4A1-AE2C4690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E1FFB7-DF21-3101-6A55-2B296065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1B39C5-1F78-4AE6-4BEE-0845DF0A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D811F-69C6-9C62-018C-CFED4F2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30E40-E0B0-55FC-567F-D176CC59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99A936-52A6-A519-8A63-4A399B448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636F32-A5CE-C647-901D-ABD31582B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4D9548-1F23-3A66-D42A-7080566F0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0D2D8-1330-359D-9C9E-DC6F00A0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C38777-0C7D-869A-37C2-2102E718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4B7DBA-5A99-AC2C-2516-774AE9B2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78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E4D9E-D534-99DE-92F5-66745F96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01C518-4872-D91C-EEF6-A0F76561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BDC347-6723-3758-F947-B9B393CE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E42D19-5BA1-1C51-9435-BBAF1930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7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DFDCCD-9F9F-19DD-1A52-48893542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2482DF-D074-A891-480D-DA631962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CE18E5-AE35-8416-4B9B-B2F735A3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88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30187-3E61-282F-30CC-99029904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95EFC-0F6B-5B65-5523-0F130913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355530-F05D-BC16-0384-D5E650A49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FEFEB1-D22F-7C4C-C340-C217BD07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DCEFCC-20C5-AAF0-15F7-380EA815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75B0F7-DF3E-8B79-B030-B66DC26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2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9402A-B2F6-4898-511D-B8949EA7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B5B24A-921B-A840-0A56-652DADB68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DA9142-C3E0-6472-3E6C-233AAFA7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97E39-016F-61EE-29F9-139A5E98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D64978-5FC9-2A26-9049-B27008E4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3DFB90-B357-3AA7-6A8F-60E7CC69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84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D32497-D6ED-9479-FEFF-6ABFF6DC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26A666-A685-C8D1-77A5-6B9EE3AE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07E09-7CDE-0BCD-A789-7D14302A1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7C05-DB8E-4D11-AA11-CE8995E7CCB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1462F8-505C-9A6A-54BF-E2AA9F0FF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5B7F8C-F6A6-3606-3364-0989BA0B3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454E-C165-40AE-ADA8-CCF48A9BF0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65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727960-A7CF-001C-4D5D-CC3DC4F41950}"/>
              </a:ext>
            </a:extLst>
          </p:cNvPr>
          <p:cNvSpPr txBox="1"/>
          <p:nvPr/>
        </p:nvSpPr>
        <p:spPr>
          <a:xfrm>
            <a:off x="0" y="0"/>
            <a:ext cx="53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ペンギン　ｖｓ　アザラシ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542EF1-9535-4974-24EC-C7AF226A765A}"/>
              </a:ext>
            </a:extLst>
          </p:cNvPr>
          <p:cNvSpPr/>
          <p:nvPr/>
        </p:nvSpPr>
        <p:spPr>
          <a:xfrm>
            <a:off x="7684316" y="461665"/>
            <a:ext cx="4507684" cy="612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57613A-649F-0D6F-F68E-F1FA1795A55E}"/>
              </a:ext>
            </a:extLst>
          </p:cNvPr>
          <p:cNvSpPr txBox="1"/>
          <p:nvPr/>
        </p:nvSpPr>
        <p:spPr>
          <a:xfrm>
            <a:off x="134224" y="721453"/>
            <a:ext cx="75500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コンセプト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穴を埋めましょう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概要・操作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メカニクス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：嵌める、滑る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テーマ：アイスキューブ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スクリーンの上半に出た穴へ同じ形のアイスキューブをすべらせて穴を埋める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スライドしてアイスキューブを滑る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カメラ・勝利条件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アザラシが中央線を超えると終了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ギミック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形の種類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三角形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正方形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菱形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円形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補足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穴から出たアザラシはキューブを滑って倒せる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参考アプリ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けっきょく南極大冒険のような感じ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38DC3D-D897-B052-D2B4-96D4C6AC84E4}"/>
              </a:ext>
            </a:extLst>
          </p:cNvPr>
          <p:cNvSpPr/>
          <p:nvPr/>
        </p:nvSpPr>
        <p:spPr>
          <a:xfrm>
            <a:off x="10641416" y="0"/>
            <a:ext cx="155058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ts val="1200"/>
              </a:lnSpc>
            </a:pPr>
            <a:r>
              <a:rPr kumimoji="1" lang="en-US" altLang="ja-JP" sz="1400" b="1" dirty="0">
                <a:solidFill>
                  <a:srgbClr val="FF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CONFIDENTIAL</a:t>
            </a:r>
            <a:endParaRPr kumimoji="1" lang="en-US" altLang="ja-JP" b="1" dirty="0">
              <a:solidFill>
                <a:srgbClr val="FF0000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>
              <a:lnSpc>
                <a:spcPts val="960"/>
              </a:lnSpc>
            </a:pPr>
            <a:r>
              <a:rPr lang="ja-JP" altLang="en-US" sz="700" dirty="0">
                <a:solidFill>
                  <a:srgbClr val="FF0000"/>
                </a:solidFill>
                <a:latin typeface="HGPｺﾞｼｯｸM" pitchFamily="50" charset="-128"/>
                <a:ea typeface="HGPｺﾞｼｯｸM" pitchFamily="50" charset="-128"/>
              </a:rPr>
              <a:t>Ｄｅｐｔ： サミー 株式会社</a:t>
            </a:r>
            <a:endParaRPr kumimoji="1" lang="ja-JP" altLang="en-US" sz="700" dirty="0">
              <a:solidFill>
                <a:srgbClr val="FF0000"/>
              </a:solidFill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960"/>
              </a:lnSpc>
            </a:pPr>
            <a:r>
              <a:rPr lang="ja-JP" altLang="en-US" sz="700" dirty="0">
                <a:solidFill>
                  <a:srgbClr val="FF0000"/>
                </a:solidFill>
                <a:latin typeface="HGPｺﾞｼｯｸM" pitchFamily="50" charset="-128"/>
                <a:ea typeface="HGPｺﾞｼｯｸM" pitchFamily="50" charset="-128"/>
              </a:rPr>
              <a:t>Ｕｎｔｉｌ：</a:t>
            </a:r>
            <a:r>
              <a:rPr lang="ja-JP" altLang="en-US" sz="700" kern="0" dirty="0">
                <a:solidFill>
                  <a:srgbClr val="FF0000"/>
                </a:solidFill>
                <a:latin typeface="HGPｺﾞｼｯｸM" pitchFamily="50" charset="-128"/>
                <a:ea typeface="HGPｺﾞｼｯｸM" pitchFamily="50" charset="-128"/>
              </a:rPr>
              <a:t>　永年</a:t>
            </a:r>
            <a:endParaRPr kumimoji="1" lang="ja-JP" altLang="en-US" sz="700" dirty="0">
              <a:solidFill>
                <a:srgbClr val="FF0000"/>
              </a:solidFill>
              <a:latin typeface="HGPｺﾞｼｯｸM" pitchFamily="50" charset="-128"/>
              <a:ea typeface="HGPｺﾞｼｯｸM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072AC1-E71E-5222-E767-0023805D9660}"/>
              </a:ext>
            </a:extLst>
          </p:cNvPr>
          <p:cNvSpPr txBox="1"/>
          <p:nvPr/>
        </p:nvSpPr>
        <p:spPr>
          <a:xfrm>
            <a:off x="7684316" y="6604084"/>
            <a:ext cx="4507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本企画提案書の製品化の権利は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サミー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株式会社が保有します　　　　Ⓒ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Sammy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8F1EB65-9089-4A57-BFC5-712279DD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48" y="568197"/>
            <a:ext cx="2810690" cy="245935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54B91E5-5D72-469D-B85D-EC731574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47" y="3822919"/>
            <a:ext cx="2819295" cy="246688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058A14-58E7-43DB-AA64-1B38FDBC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674" y="2750945"/>
            <a:ext cx="539432" cy="53943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D4EE864-D993-4D82-B406-DB926593F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667" l="8062" r="89880">
                        <a14:foregroundMark x1="11835" y1="55867" x2="8062" y2="54667"/>
                        <a14:foregroundMark x1="55060" y1="89467" x2="61235" y2="9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3772" y="2820406"/>
            <a:ext cx="741360" cy="9537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FE432D-D7CB-4A4C-82BE-4522E7A1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335" y="2742638"/>
            <a:ext cx="539432" cy="53943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7D330E8-9F03-4820-9950-4A7BFF120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59" b="89804" l="9596" r="89899">
                        <a14:foregroundMark x1="25758" y1="9412" x2="25758" y2="70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97066" y="2772895"/>
            <a:ext cx="740538" cy="9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727960-A7CF-001C-4D5D-CC3DC4F41950}"/>
              </a:ext>
            </a:extLst>
          </p:cNvPr>
          <p:cNvSpPr txBox="1"/>
          <p:nvPr/>
        </p:nvSpPr>
        <p:spPr>
          <a:xfrm>
            <a:off x="0" y="0"/>
            <a:ext cx="531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SUSHI HOLDER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542EF1-9535-4974-24EC-C7AF226A765A}"/>
              </a:ext>
            </a:extLst>
          </p:cNvPr>
          <p:cNvSpPr/>
          <p:nvPr/>
        </p:nvSpPr>
        <p:spPr>
          <a:xfrm>
            <a:off x="7684316" y="461665"/>
            <a:ext cx="4507684" cy="612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57613A-649F-0D6F-F68E-F1FA1795A55E}"/>
              </a:ext>
            </a:extLst>
          </p:cNvPr>
          <p:cNvSpPr txBox="1"/>
          <p:nvPr/>
        </p:nvSpPr>
        <p:spPr>
          <a:xfrm>
            <a:off x="134224" y="721453"/>
            <a:ext cx="755009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コンセプト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飛んでる寿司をキャッチしましょう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概要・操作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メカニクス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：避ける、キャッチする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テーマ：お寿司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画面の縁側から飛んできた寿司を箸でキャッチして「同じ種類」の寿司を揃える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箸にそろった寿司を皿に置くと点数をもらえる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カメラ・勝利条件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タイムアップになると終了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ギミック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寿司の種類数：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時間によって飛んでくる頻度も変わる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「同じ種類」の寿司は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個以上揃ったら点数をもらえる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揃える途中で「違った種類」の寿司をキャッチしてしまうと箸の上の寿司は全部消える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一気に多く揃えば点数も多くもらえる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参考アプリ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フルーツ忍者のような感じ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38DC3D-D897-B052-D2B4-96D4C6AC84E4}"/>
              </a:ext>
            </a:extLst>
          </p:cNvPr>
          <p:cNvSpPr/>
          <p:nvPr/>
        </p:nvSpPr>
        <p:spPr>
          <a:xfrm>
            <a:off x="10641416" y="0"/>
            <a:ext cx="155058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ts val="1200"/>
              </a:lnSpc>
            </a:pPr>
            <a:r>
              <a:rPr kumimoji="1" lang="en-US" altLang="ja-JP" sz="1400" b="1" dirty="0">
                <a:solidFill>
                  <a:srgbClr val="FF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CONFIDENTIAL</a:t>
            </a:r>
            <a:endParaRPr kumimoji="1" lang="en-US" altLang="ja-JP" b="1" dirty="0">
              <a:solidFill>
                <a:srgbClr val="FF0000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>
              <a:lnSpc>
                <a:spcPts val="960"/>
              </a:lnSpc>
            </a:pPr>
            <a:r>
              <a:rPr lang="ja-JP" altLang="en-US" sz="700" dirty="0">
                <a:solidFill>
                  <a:srgbClr val="FF0000"/>
                </a:solidFill>
                <a:latin typeface="HGPｺﾞｼｯｸM" pitchFamily="50" charset="-128"/>
                <a:ea typeface="HGPｺﾞｼｯｸM" pitchFamily="50" charset="-128"/>
              </a:rPr>
              <a:t>Ｄｅｐｔ： サミー 株式会社</a:t>
            </a:r>
            <a:endParaRPr kumimoji="1" lang="ja-JP" altLang="en-US" sz="700" dirty="0">
              <a:solidFill>
                <a:srgbClr val="FF0000"/>
              </a:solidFill>
              <a:latin typeface="HGPｺﾞｼｯｸM" pitchFamily="50" charset="-128"/>
              <a:ea typeface="HGPｺﾞｼｯｸM" pitchFamily="50" charset="-128"/>
            </a:endParaRPr>
          </a:p>
          <a:p>
            <a:pPr>
              <a:lnSpc>
                <a:spcPts val="960"/>
              </a:lnSpc>
            </a:pPr>
            <a:r>
              <a:rPr lang="ja-JP" altLang="en-US" sz="700" dirty="0">
                <a:solidFill>
                  <a:srgbClr val="FF0000"/>
                </a:solidFill>
                <a:latin typeface="HGPｺﾞｼｯｸM" pitchFamily="50" charset="-128"/>
                <a:ea typeface="HGPｺﾞｼｯｸM" pitchFamily="50" charset="-128"/>
              </a:rPr>
              <a:t>Ｕｎｔｉｌ：</a:t>
            </a:r>
            <a:r>
              <a:rPr lang="ja-JP" altLang="en-US" sz="700" kern="0" dirty="0">
                <a:solidFill>
                  <a:srgbClr val="FF0000"/>
                </a:solidFill>
                <a:latin typeface="HGPｺﾞｼｯｸM" pitchFamily="50" charset="-128"/>
                <a:ea typeface="HGPｺﾞｼｯｸM" pitchFamily="50" charset="-128"/>
              </a:rPr>
              <a:t>　永年</a:t>
            </a:r>
            <a:endParaRPr kumimoji="1" lang="ja-JP" altLang="en-US" sz="700" dirty="0">
              <a:solidFill>
                <a:srgbClr val="FF0000"/>
              </a:solidFill>
              <a:latin typeface="HGPｺﾞｼｯｸM" pitchFamily="50" charset="-128"/>
              <a:ea typeface="HGPｺﾞｼｯｸM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072AC1-E71E-5222-E767-0023805D9660}"/>
              </a:ext>
            </a:extLst>
          </p:cNvPr>
          <p:cNvSpPr txBox="1"/>
          <p:nvPr/>
        </p:nvSpPr>
        <p:spPr>
          <a:xfrm>
            <a:off x="7684316" y="6604084"/>
            <a:ext cx="4507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本企画提案書の製品化の権利は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サミー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株式会社が保有します　　　　Ⓒ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Sammy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AutoShape 2" descr="Fruit Ninja® - Google Play のアプリ">
            <a:extLst>
              <a:ext uri="{FF2B5EF4-FFF2-40B4-BE49-F238E27FC236}">
                <a16:creationId xmlns:a16="http://schemas.microsoft.com/office/drawing/2014/main" id="{B5CB5BA1-6EEB-31E3-CF30-DB971E097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AutoShape 4" descr="Fruit Ninja® - Google Play のアプリ">
            <a:extLst>
              <a:ext uri="{FF2B5EF4-FFF2-40B4-BE49-F238E27FC236}">
                <a16:creationId xmlns:a16="http://schemas.microsoft.com/office/drawing/2014/main" id="{32FC2D9E-B231-38BB-4DEE-FAA3C8C419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8" descr="Fruit Ninja® - Google Play のアプリ">
            <a:extLst>
              <a:ext uri="{FF2B5EF4-FFF2-40B4-BE49-F238E27FC236}">
                <a16:creationId xmlns:a16="http://schemas.microsoft.com/office/drawing/2014/main" id="{6E1D1EB2-C6B3-8629-1597-86B53FAC5B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6476" y="2877553"/>
            <a:ext cx="4676274" cy="467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A6E7C29-657E-DDCD-FC82-FD0014A0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90" y="3815131"/>
            <a:ext cx="3833936" cy="2169301"/>
          </a:xfrm>
          <a:prstGeom prst="rect">
            <a:avLst/>
          </a:prstGeom>
        </p:spPr>
      </p:pic>
      <p:pic>
        <p:nvPicPr>
          <p:cNvPr id="1034" name="Picture 10" descr="フルーツニンジャのレビューと序盤攻略 - アプリゲット">
            <a:extLst>
              <a:ext uri="{FF2B5EF4-FFF2-40B4-BE49-F238E27FC236}">
                <a16:creationId xmlns:a16="http://schemas.microsoft.com/office/drawing/2014/main" id="{51E1C817-C0AC-D05C-04D0-C2E4786A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820" y="923330"/>
            <a:ext cx="3833936" cy="224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圖片 21" descr="一張含有 武器 的圖片&#10;&#10;自動產生的描述">
            <a:extLst>
              <a:ext uri="{FF2B5EF4-FFF2-40B4-BE49-F238E27FC236}">
                <a16:creationId xmlns:a16="http://schemas.microsoft.com/office/drawing/2014/main" id="{DCC8D9C9-C6DB-E12B-A95C-CE81A7769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2" y="1265269"/>
            <a:ext cx="1495506" cy="11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0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200FFE8E978064C9C92B64316188B6F" ma:contentTypeVersion="2" ma:contentTypeDescription="新しいドキュメントを作成します。" ma:contentTypeScope="" ma:versionID="be92a61ca24d98659104735580dc163c">
  <xsd:schema xmlns:xsd="http://www.w3.org/2001/XMLSchema" xmlns:xs="http://www.w3.org/2001/XMLSchema" xmlns:p="http://schemas.microsoft.com/office/2006/metadata/properties" xmlns:ns2="a7847f0e-f569-40a8-a9dd-dee63eac6162" targetNamespace="http://schemas.microsoft.com/office/2006/metadata/properties" ma:root="true" ma:fieldsID="2ebf28281347a3da3f141c4b63f38a40" ns2:_="">
    <xsd:import namespace="a7847f0e-f569-40a8-a9dd-dee63eac61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47f0e-f569-40a8-a9dd-dee63eac6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A52913-4DDA-4523-ABE5-DB91ABEC6D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847f0e-f569-40a8-a9dd-dee63eac61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BFB943-BFBE-49C1-BCA6-D329C385FB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80B9A8-4339-4F6E-A814-F4AE18989AF0}">
  <ds:schemaRefs>
    <ds:schemaRef ds:uri="http://purl.org/dc/dcmitype/"/>
    <ds:schemaRef ds:uri="http://schemas.openxmlformats.org/package/2006/metadata/core-properties"/>
    <ds:schemaRef ds:uri="http://www.w3.org/XML/1998/namespace"/>
    <ds:schemaRef ds:uri="a7847f0e-f569-40a8-a9dd-dee63eac6162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257</Words>
  <Application>Microsoft Office PowerPoint</Application>
  <PresentationFormat>寬螢幕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HGPｺﾞｼｯｸM</vt:lpstr>
      <vt:lpstr>HGSｺﾞｼｯｸE</vt:lpstr>
      <vt:lpstr>Meiryo UI</vt:lpstr>
      <vt:lpstr>游ゴシック</vt:lpstr>
      <vt:lpstr>游ゴシック Light</vt:lpstr>
      <vt:lpstr>Arial</vt:lpstr>
      <vt:lpstr>Office テーマ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菅井太治</dc:creator>
  <cp:lastModifiedBy>蔡 宏駿</cp:lastModifiedBy>
  <cp:revision>19</cp:revision>
  <dcterms:created xsi:type="dcterms:W3CDTF">2023-05-24T01:47:11Z</dcterms:created>
  <dcterms:modified xsi:type="dcterms:W3CDTF">2023-07-10T06:20:14Z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0x0101005200FFE8E978064C9C92B64316188B6F</vt:lpwstr>
  </property>
</Properties>
</file>