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7ED73-B137-47BB-99AB-54F5EEBB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51F2E3-8C46-4E7A-92CC-F1D7937F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163AE-51D2-494C-9D9A-2EEE4C30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4AC72-1CA8-4F2E-B35C-49D65B4E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75A20-111A-4F24-94BD-3AB0A3D5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5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B8D27-BF49-4597-92BF-4EB172BC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266640-BA52-490D-85BD-CA90C34F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19764-C7AD-4CCF-A778-64DD3298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2868D-000B-406B-94F7-B7F1526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770D9-36E6-48C8-8911-9736283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16716-692D-40FC-9DB3-747BBF195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768ABC-B507-4E91-9879-879755A7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B358F-E75F-46F1-B694-BFE05C4C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66ABC-37E4-45FE-966E-6C50ABF2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8655D-A491-44EA-8B4C-950E63E4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87C3B-D6ED-4703-8B6D-1B7EA08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8114C-337E-4D3C-8B3C-28AD89AE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804DA5-41BD-4F17-B0A3-41C0067C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B3529-7081-478F-A3CA-42DDB71E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36C97-5DC7-4EC4-A5C4-55EEF8C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92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7E32-8C15-48A6-80F3-40DA5143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C382A1-972D-457B-B38A-0B80A6B8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E9495-9EB0-4C1C-96FC-F737B102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F2B60-BAC7-4271-B26B-080DDFFB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44538-760D-47E1-B783-70A185CD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9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31605-BBD6-40EF-964F-7F2AB73B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C2E0A-41C8-40E4-960A-24F26DA8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A2ED4D-037E-4297-82B9-141C8C45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4F128-F754-4DCB-BA1B-FE3B2D9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9FD4D6-D3AE-4808-9C38-A7E4065A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694BE9-2308-499A-B7E3-71FF4F95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14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57D26-38DA-4708-AD80-79B7F971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66E94-CFE0-4C38-9D22-2B7BD575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441106-443B-4499-B83C-8859048B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0C1DD8-AAA3-4BE4-874B-91F15F2BF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9D1BD2-B068-4C1A-A6D8-42C836C50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0BFDD9-9F2A-4985-B9DC-AED74603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7E7C98-A34E-449A-B833-82C1FBD2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7ACE9C-F679-4C38-95F6-4A3CD436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B303E-0328-4E15-B28E-11D73F0D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93C763-73CB-40B7-BB4A-26BD5529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4773B3-A4A4-4114-AA6A-DBE897C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112BCC-E2C2-4145-A0FD-FC34179D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969F76-D4DA-497C-BD31-8CA5515B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8EE0FB-7987-4475-8C2B-1B3EDE80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730DFA-D382-4F98-AD0D-E5F9B48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256AE-8350-41C9-AEF7-CC376E9B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CDBFE3-7CDD-49CF-B416-37E307AA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C124FE-505E-4088-9EC0-936FAAD7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6A0F5E-B835-4165-8985-5263E879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5808F-3DF0-4E86-9100-3264B9C3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5E4BFA-9448-4816-97C9-B4390395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7E5F1-0DB7-43AB-BF87-10A34DC9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394CF8-666E-4C42-9F9E-C460C2DFE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CBCDC-838E-41F7-8713-7912274A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FD1FA-70F6-4B9B-911B-96C0F86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91BB5-9B12-4853-8AF2-7C121081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289957-9DE1-4339-93A8-AA64F40D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49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736D47-24DC-44B7-B161-D7A8EF3C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017A9-5DAA-40CA-A614-0629946A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E3D6F-606F-4906-BFBB-3B8D8C1A5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147B-4DB3-4F73-99EC-4C972716E0C6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BF298-DBF2-4A59-A29F-51084F72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58170-D142-48FB-95B4-9B4626D4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CF050-61D7-4A83-9C96-99415C989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8F36F-D2C1-4B21-94B9-665181601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97" y="296560"/>
            <a:ext cx="5033319" cy="69262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フリスビーマスター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3B55ED-4B38-499C-A582-A31BCBAF064C}"/>
              </a:ext>
            </a:extLst>
          </p:cNvPr>
          <p:cNvSpPr/>
          <p:nvPr/>
        </p:nvSpPr>
        <p:spPr>
          <a:xfrm>
            <a:off x="535459" y="1598782"/>
            <a:ext cx="4736757" cy="1087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65150D3-40AD-43F7-8561-C6B94141DBDE}"/>
              </a:ext>
            </a:extLst>
          </p:cNvPr>
          <p:cNvSpPr/>
          <p:nvPr/>
        </p:nvSpPr>
        <p:spPr>
          <a:xfrm>
            <a:off x="2253048" y="1376360"/>
            <a:ext cx="1301578" cy="444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テーマ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BD49B2-4398-4394-A479-ABB78F72865E}"/>
              </a:ext>
            </a:extLst>
          </p:cNvPr>
          <p:cNvSpPr/>
          <p:nvPr/>
        </p:nvSpPr>
        <p:spPr>
          <a:xfrm>
            <a:off x="2119007" y="20237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メビウスの輪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10979F-29D2-4EFC-82D6-C95E0923D2F1}"/>
              </a:ext>
            </a:extLst>
          </p:cNvPr>
          <p:cNvSpPr/>
          <p:nvPr/>
        </p:nvSpPr>
        <p:spPr>
          <a:xfrm>
            <a:off x="535459" y="3084430"/>
            <a:ext cx="4736757" cy="15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C7BEC03-3FC5-4DC8-BA75-CCC8A1DB8C2F}"/>
              </a:ext>
            </a:extLst>
          </p:cNvPr>
          <p:cNvSpPr/>
          <p:nvPr/>
        </p:nvSpPr>
        <p:spPr>
          <a:xfrm>
            <a:off x="2253048" y="2862007"/>
            <a:ext cx="1301578" cy="444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ルール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6FDAEE1-B852-4BAD-8408-01B5947AA88D}"/>
              </a:ext>
            </a:extLst>
          </p:cNvPr>
          <p:cNvSpPr/>
          <p:nvPr/>
        </p:nvSpPr>
        <p:spPr>
          <a:xfrm>
            <a:off x="845307" y="350927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ゲームクリア　全てのコインに当てる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4FC3E7E-0E26-40BE-B137-507C71AB0DEB}"/>
              </a:ext>
            </a:extLst>
          </p:cNvPr>
          <p:cNvSpPr/>
          <p:nvPr/>
        </p:nvSpPr>
        <p:spPr>
          <a:xfrm>
            <a:off x="845307" y="404955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ゲームオーバー　「タイム０になる」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0E0533-90CE-4761-A58A-3E343BBCE166}"/>
              </a:ext>
            </a:extLst>
          </p:cNvPr>
          <p:cNvSpPr/>
          <p:nvPr/>
        </p:nvSpPr>
        <p:spPr>
          <a:xfrm>
            <a:off x="535459" y="5011443"/>
            <a:ext cx="4736757" cy="1087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B9A473-FD50-4A9A-AE53-661A0C65F1C3}"/>
              </a:ext>
            </a:extLst>
          </p:cNvPr>
          <p:cNvSpPr/>
          <p:nvPr/>
        </p:nvSpPr>
        <p:spPr>
          <a:xfrm>
            <a:off x="2253048" y="4789021"/>
            <a:ext cx="1301578" cy="444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こだわり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6C6549A-66B0-479C-9C75-8536A005F5AE}"/>
              </a:ext>
            </a:extLst>
          </p:cNvPr>
          <p:cNvSpPr/>
          <p:nvPr/>
        </p:nvSpPr>
        <p:spPr>
          <a:xfrm>
            <a:off x="1888347" y="54562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フリスビーの動き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8F58DF7-97C6-4041-B16D-3D1DCDA92B5F}"/>
              </a:ext>
            </a:extLst>
          </p:cNvPr>
          <p:cNvSpPr/>
          <p:nvPr/>
        </p:nvSpPr>
        <p:spPr>
          <a:xfrm>
            <a:off x="6096000" y="1598782"/>
            <a:ext cx="5560541" cy="450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893FDA6-A54C-4433-9C56-713118E785D4}"/>
              </a:ext>
            </a:extLst>
          </p:cNvPr>
          <p:cNvSpPr/>
          <p:nvPr/>
        </p:nvSpPr>
        <p:spPr>
          <a:xfrm>
            <a:off x="8225481" y="1376360"/>
            <a:ext cx="1301578" cy="444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操作方法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38DE9A-9C79-487B-BFC1-17F5E6E020C0}"/>
              </a:ext>
            </a:extLst>
          </p:cNvPr>
          <p:cNvSpPr/>
          <p:nvPr/>
        </p:nvSpPr>
        <p:spPr>
          <a:xfrm>
            <a:off x="9504703" y="2416338"/>
            <a:ext cx="1589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前後左右操作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3A818C-FC98-4CBF-939C-C08C14FD0388}"/>
              </a:ext>
            </a:extLst>
          </p:cNvPr>
          <p:cNvSpPr/>
          <p:nvPr/>
        </p:nvSpPr>
        <p:spPr>
          <a:xfrm>
            <a:off x="6672652" y="2416338"/>
            <a:ext cx="347872" cy="3693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W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6405650-C7EB-45D3-A368-6597B6438996}"/>
              </a:ext>
            </a:extLst>
          </p:cNvPr>
          <p:cNvSpPr/>
          <p:nvPr/>
        </p:nvSpPr>
        <p:spPr>
          <a:xfrm>
            <a:off x="7258480" y="2416338"/>
            <a:ext cx="347872" cy="3693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2EA9EA8-3934-4E27-A4B9-78EF8D59DF67}"/>
              </a:ext>
            </a:extLst>
          </p:cNvPr>
          <p:cNvSpPr/>
          <p:nvPr/>
        </p:nvSpPr>
        <p:spPr>
          <a:xfrm>
            <a:off x="7844308" y="2416338"/>
            <a:ext cx="347872" cy="3693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EFFB966-8EDE-4AEB-98FD-E44B257067ED}"/>
              </a:ext>
            </a:extLst>
          </p:cNvPr>
          <p:cNvSpPr/>
          <p:nvPr/>
        </p:nvSpPr>
        <p:spPr>
          <a:xfrm>
            <a:off x="8430136" y="2416338"/>
            <a:ext cx="347872" cy="3693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A graphic of a computer mouse with the left button highlighted in green and a single sound wave indicating a single click">
            <a:extLst>
              <a:ext uri="{FF2B5EF4-FFF2-40B4-BE49-F238E27FC236}">
                <a16:creationId xmlns:a16="http://schemas.microsoft.com/office/drawing/2014/main" id="{6A97BBCB-8AC6-47C0-8200-A32152DA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73" y="3372568"/>
            <a:ext cx="3317234" cy="24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A54A696-7CFE-48C4-A59C-19AA7F1E7D6D}"/>
              </a:ext>
            </a:extLst>
          </p:cNvPr>
          <p:cNvSpPr/>
          <p:nvPr/>
        </p:nvSpPr>
        <p:spPr>
          <a:xfrm>
            <a:off x="9501040" y="4394169"/>
            <a:ext cx="1669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フリスビーを投げる</a:t>
            </a:r>
          </a:p>
        </p:txBody>
      </p:sp>
    </p:spTree>
    <p:extLst>
      <p:ext uri="{BB962C8B-B14F-4D97-AF65-F5344CB8AC3E}">
        <p14:creationId xmlns:p14="http://schemas.microsoft.com/office/powerpoint/2010/main" val="368755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フリスビーマスター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フリスビーマスター</dc:title>
  <dc:creator>cre</dc:creator>
  <cp:lastModifiedBy>cre</cp:lastModifiedBy>
  <cp:revision>3</cp:revision>
  <dcterms:created xsi:type="dcterms:W3CDTF">2023-05-29T08:07:08Z</dcterms:created>
  <dcterms:modified xsi:type="dcterms:W3CDTF">2023-05-29T08:21:00Z</dcterms:modified>
</cp:coreProperties>
</file>