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4"/>
  </p:sldMasterIdLst>
  <p:notesMasterIdLst>
    <p:notesMasterId r:id="rId11"/>
  </p:notesMasterIdLst>
  <p:handoutMasterIdLst>
    <p:handoutMasterId r:id="rId12"/>
  </p:handoutMasterIdLst>
  <p:sldIdLst>
    <p:sldId id="400" r:id="rId5"/>
    <p:sldId id="391" r:id="rId6"/>
    <p:sldId id="405" r:id="rId7"/>
    <p:sldId id="403" r:id="rId8"/>
    <p:sldId id="265" r:id="rId9"/>
    <p:sldId id="39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B198F-8D2B-491D-AAA8-248EEBEC1D81}" v="560" dt="2022-11-06T23:28:43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8" autoAdjust="0"/>
    <p:restoredTop sz="95250" autoAdjust="0"/>
  </p:normalViewPr>
  <p:slideViewPr>
    <p:cSldViewPr snapToGrid="0">
      <p:cViewPr varScale="1">
        <p:scale>
          <a:sx n="157" d="100"/>
          <a:sy n="157" d="100"/>
        </p:scale>
        <p:origin x="174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666C84-DF80-4EF9-9A3F-D22BE7036B10}" type="doc">
      <dgm:prSet loTypeId="urn:microsoft.com/office/officeart/2005/8/layout/vList3" loCatId="list" qsTypeId="urn:microsoft.com/office/officeart/2005/8/quickstyle/simple2" qsCatId="simple" csTypeId="urn:microsoft.com/office/officeart/2005/8/colors/colorful1" csCatId="colorful" phldr="1"/>
      <dgm:spPr/>
    </dgm:pt>
    <dgm:pt modelId="{6ECC8824-F99D-4289-998E-C048BA053757}">
      <dgm:prSet phldrT="[文字]" custT="1"/>
      <dgm:spPr/>
      <dgm:t>
        <a:bodyPr/>
        <a:lstStyle/>
        <a:p>
          <a:r>
            <a:rPr lang="ja-JP" altLang="en-US" sz="2800" b="1" dirty="0"/>
            <a:t>簡単な操作</a:t>
          </a:r>
          <a:endParaRPr lang="zh-TW" altLang="en-US" sz="2800" b="1" dirty="0"/>
        </a:p>
      </dgm:t>
    </dgm:pt>
    <dgm:pt modelId="{F73D5DB9-917A-4049-A12B-6FAF50228F44}" type="parTrans" cxnId="{2E26786E-6EDF-46D4-AD2F-66E9533859FA}">
      <dgm:prSet/>
      <dgm:spPr/>
      <dgm:t>
        <a:bodyPr/>
        <a:lstStyle/>
        <a:p>
          <a:endParaRPr lang="zh-TW" altLang="en-US"/>
        </a:p>
      </dgm:t>
    </dgm:pt>
    <dgm:pt modelId="{A8F921B0-2ADF-44B3-897F-D58645E4740A}" type="sibTrans" cxnId="{2E26786E-6EDF-46D4-AD2F-66E9533859FA}">
      <dgm:prSet/>
      <dgm:spPr/>
      <dgm:t>
        <a:bodyPr/>
        <a:lstStyle/>
        <a:p>
          <a:endParaRPr lang="zh-TW" altLang="en-US"/>
        </a:p>
      </dgm:t>
    </dgm:pt>
    <dgm:pt modelId="{9BC11D80-554E-4A6D-828B-1F405B116344}">
      <dgm:prSet phldrT="[文字]"/>
      <dgm:spPr/>
      <dgm:t>
        <a:bodyPr/>
        <a:lstStyle/>
        <a:p>
          <a:r>
            <a:rPr lang="ja-JP" altLang="en-US" b="1" dirty="0"/>
            <a:t>ピッタリはまる快感</a:t>
          </a:r>
          <a:endParaRPr lang="zh-TW" altLang="en-US" b="1" dirty="0"/>
        </a:p>
      </dgm:t>
    </dgm:pt>
    <dgm:pt modelId="{87332D92-6900-4824-83FC-0F5C1B15428A}" type="parTrans" cxnId="{1CCA6274-6FEF-4725-9FEC-0BDB1A726BA2}">
      <dgm:prSet/>
      <dgm:spPr/>
      <dgm:t>
        <a:bodyPr/>
        <a:lstStyle/>
        <a:p>
          <a:endParaRPr lang="zh-TW" altLang="en-US"/>
        </a:p>
      </dgm:t>
    </dgm:pt>
    <dgm:pt modelId="{5CDF0D0B-B4FB-448F-97AF-BC28D9FE276E}" type="sibTrans" cxnId="{1CCA6274-6FEF-4725-9FEC-0BDB1A726BA2}">
      <dgm:prSet/>
      <dgm:spPr/>
      <dgm:t>
        <a:bodyPr/>
        <a:lstStyle/>
        <a:p>
          <a:endParaRPr lang="zh-TW" altLang="en-US"/>
        </a:p>
      </dgm:t>
    </dgm:pt>
    <dgm:pt modelId="{A1656BA1-89D0-4ECC-8982-A831A57D8BAC}">
      <dgm:prSet phldrT="[文字]"/>
      <dgm:spPr/>
      <dgm:t>
        <a:bodyPr/>
        <a:lstStyle/>
        <a:p>
          <a:r>
            <a:rPr lang="ja-JP" altLang="en-US" b="1" dirty="0"/>
            <a:t>可愛いキャラクター</a:t>
          </a:r>
          <a:endParaRPr lang="zh-TW" altLang="en-US" b="1" dirty="0"/>
        </a:p>
      </dgm:t>
    </dgm:pt>
    <dgm:pt modelId="{2C3C318C-C922-4DD1-A489-CA0978DCA47F}" type="parTrans" cxnId="{66D9B7DF-0811-431C-9F72-0F86811C3074}">
      <dgm:prSet/>
      <dgm:spPr/>
      <dgm:t>
        <a:bodyPr/>
        <a:lstStyle/>
        <a:p>
          <a:endParaRPr lang="zh-TW" altLang="en-US"/>
        </a:p>
      </dgm:t>
    </dgm:pt>
    <dgm:pt modelId="{CC64FCBE-2885-4780-9A06-03F5793C0EE7}" type="sibTrans" cxnId="{66D9B7DF-0811-431C-9F72-0F86811C3074}">
      <dgm:prSet/>
      <dgm:spPr/>
      <dgm:t>
        <a:bodyPr/>
        <a:lstStyle/>
        <a:p>
          <a:endParaRPr lang="zh-TW" altLang="en-US"/>
        </a:p>
      </dgm:t>
    </dgm:pt>
    <dgm:pt modelId="{4967E818-B369-43BC-8692-B559CDAE2212}" type="pres">
      <dgm:prSet presAssocID="{D9666C84-DF80-4EF9-9A3F-D22BE7036B10}" presName="linearFlow" presStyleCnt="0">
        <dgm:presLayoutVars>
          <dgm:dir/>
          <dgm:resizeHandles val="exact"/>
        </dgm:presLayoutVars>
      </dgm:prSet>
      <dgm:spPr/>
    </dgm:pt>
    <dgm:pt modelId="{F367E740-1411-496E-B6F6-627CE1E0D402}" type="pres">
      <dgm:prSet presAssocID="{6ECC8824-F99D-4289-998E-C048BA053757}" presName="composite" presStyleCnt="0"/>
      <dgm:spPr/>
    </dgm:pt>
    <dgm:pt modelId="{E51B3805-FCD6-49D2-9825-ED53478C80FD}" type="pres">
      <dgm:prSet presAssocID="{6ECC8824-F99D-4289-998E-C048BA053757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2A5CC1E-CF44-4FAE-A2A4-2DDCDE1F8923}" type="pres">
      <dgm:prSet presAssocID="{6ECC8824-F99D-4289-998E-C048BA053757}" presName="txShp" presStyleLbl="node1" presStyleIdx="0" presStyleCnt="3" custScaleX="110889">
        <dgm:presLayoutVars>
          <dgm:bulletEnabled val="1"/>
        </dgm:presLayoutVars>
      </dgm:prSet>
      <dgm:spPr/>
    </dgm:pt>
    <dgm:pt modelId="{227FF6F3-5466-4C82-8314-5457F2EE3490}" type="pres">
      <dgm:prSet presAssocID="{A8F921B0-2ADF-44B3-897F-D58645E4740A}" presName="spacing" presStyleCnt="0"/>
      <dgm:spPr/>
    </dgm:pt>
    <dgm:pt modelId="{1608A9BE-A0E4-4029-9AED-886CCC8E2CB9}" type="pres">
      <dgm:prSet presAssocID="{9BC11D80-554E-4A6D-828B-1F405B116344}" presName="composite" presStyleCnt="0"/>
      <dgm:spPr/>
    </dgm:pt>
    <dgm:pt modelId="{D669A1B2-FDCB-45F3-A052-738BF4E0DB83}" type="pres">
      <dgm:prSet presAssocID="{9BC11D80-554E-4A6D-828B-1F405B116344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88CE38A-15FB-42D2-85CB-553DE43C915C}" type="pres">
      <dgm:prSet presAssocID="{9BC11D80-554E-4A6D-828B-1F405B116344}" presName="txShp" presStyleLbl="node1" presStyleIdx="1" presStyleCnt="3" custScaleX="110889">
        <dgm:presLayoutVars>
          <dgm:bulletEnabled val="1"/>
        </dgm:presLayoutVars>
      </dgm:prSet>
      <dgm:spPr/>
    </dgm:pt>
    <dgm:pt modelId="{17B8C646-F308-46EF-867D-84F912B02287}" type="pres">
      <dgm:prSet presAssocID="{5CDF0D0B-B4FB-448F-97AF-BC28D9FE276E}" presName="spacing" presStyleCnt="0"/>
      <dgm:spPr/>
    </dgm:pt>
    <dgm:pt modelId="{0B4A922B-A0E7-4065-A1E4-46B28935E5AC}" type="pres">
      <dgm:prSet presAssocID="{A1656BA1-89D0-4ECC-8982-A831A57D8BAC}" presName="composite" presStyleCnt="0"/>
      <dgm:spPr/>
    </dgm:pt>
    <dgm:pt modelId="{15AD6A0E-8386-4BBD-9A8E-EB3AF2EB4C8C}" type="pres">
      <dgm:prSet presAssocID="{A1656BA1-89D0-4ECC-8982-A831A57D8BAC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18B6B83-FBF6-45BB-BED8-6D30BCDAFD17}" type="pres">
      <dgm:prSet presAssocID="{A1656BA1-89D0-4ECC-8982-A831A57D8BAC}" presName="txShp" presStyleLbl="node1" presStyleIdx="2" presStyleCnt="3" custScaleX="110889">
        <dgm:presLayoutVars>
          <dgm:bulletEnabled val="1"/>
        </dgm:presLayoutVars>
      </dgm:prSet>
      <dgm:spPr/>
    </dgm:pt>
  </dgm:ptLst>
  <dgm:cxnLst>
    <dgm:cxn modelId="{2E26786E-6EDF-46D4-AD2F-66E9533859FA}" srcId="{D9666C84-DF80-4EF9-9A3F-D22BE7036B10}" destId="{6ECC8824-F99D-4289-998E-C048BA053757}" srcOrd="0" destOrd="0" parTransId="{F73D5DB9-917A-4049-A12B-6FAF50228F44}" sibTransId="{A8F921B0-2ADF-44B3-897F-D58645E4740A}"/>
    <dgm:cxn modelId="{1CCA6274-6FEF-4725-9FEC-0BDB1A726BA2}" srcId="{D9666C84-DF80-4EF9-9A3F-D22BE7036B10}" destId="{9BC11D80-554E-4A6D-828B-1F405B116344}" srcOrd="1" destOrd="0" parTransId="{87332D92-6900-4824-83FC-0F5C1B15428A}" sibTransId="{5CDF0D0B-B4FB-448F-97AF-BC28D9FE276E}"/>
    <dgm:cxn modelId="{E64D9986-A673-4606-BF82-954A3C49219F}" type="presOf" srcId="{A1656BA1-89D0-4ECC-8982-A831A57D8BAC}" destId="{118B6B83-FBF6-45BB-BED8-6D30BCDAFD17}" srcOrd="0" destOrd="0" presId="urn:microsoft.com/office/officeart/2005/8/layout/vList3"/>
    <dgm:cxn modelId="{7154458E-35CE-4BC6-BD9C-22FB093EFE5D}" type="presOf" srcId="{6ECC8824-F99D-4289-998E-C048BA053757}" destId="{52A5CC1E-CF44-4FAE-A2A4-2DDCDE1F8923}" srcOrd="0" destOrd="0" presId="urn:microsoft.com/office/officeart/2005/8/layout/vList3"/>
    <dgm:cxn modelId="{8C4987AD-8AF6-4146-9033-E2126EF39851}" type="presOf" srcId="{9BC11D80-554E-4A6D-828B-1F405B116344}" destId="{688CE38A-15FB-42D2-85CB-553DE43C915C}" srcOrd="0" destOrd="0" presId="urn:microsoft.com/office/officeart/2005/8/layout/vList3"/>
    <dgm:cxn modelId="{66D9B7DF-0811-431C-9F72-0F86811C3074}" srcId="{D9666C84-DF80-4EF9-9A3F-D22BE7036B10}" destId="{A1656BA1-89D0-4ECC-8982-A831A57D8BAC}" srcOrd="2" destOrd="0" parTransId="{2C3C318C-C922-4DD1-A489-CA0978DCA47F}" sibTransId="{CC64FCBE-2885-4780-9A06-03F5793C0EE7}"/>
    <dgm:cxn modelId="{2FEF75F7-2BE7-4DCA-820A-20C8615398C6}" type="presOf" srcId="{D9666C84-DF80-4EF9-9A3F-D22BE7036B10}" destId="{4967E818-B369-43BC-8692-B559CDAE2212}" srcOrd="0" destOrd="0" presId="urn:microsoft.com/office/officeart/2005/8/layout/vList3"/>
    <dgm:cxn modelId="{6FA5B5CA-BF31-4F40-BC69-7F90E7CA08F5}" type="presParOf" srcId="{4967E818-B369-43BC-8692-B559CDAE2212}" destId="{F367E740-1411-496E-B6F6-627CE1E0D402}" srcOrd="0" destOrd="0" presId="urn:microsoft.com/office/officeart/2005/8/layout/vList3"/>
    <dgm:cxn modelId="{CB4B3090-2F99-49FC-AAA1-89429082EF1A}" type="presParOf" srcId="{F367E740-1411-496E-B6F6-627CE1E0D402}" destId="{E51B3805-FCD6-49D2-9825-ED53478C80FD}" srcOrd="0" destOrd="0" presId="urn:microsoft.com/office/officeart/2005/8/layout/vList3"/>
    <dgm:cxn modelId="{961BC011-B944-4CA6-90ED-F4EE4403305E}" type="presParOf" srcId="{F367E740-1411-496E-B6F6-627CE1E0D402}" destId="{52A5CC1E-CF44-4FAE-A2A4-2DDCDE1F8923}" srcOrd="1" destOrd="0" presId="urn:microsoft.com/office/officeart/2005/8/layout/vList3"/>
    <dgm:cxn modelId="{F7A8A2BD-FD9A-4777-848A-7035B0218BD0}" type="presParOf" srcId="{4967E818-B369-43BC-8692-B559CDAE2212}" destId="{227FF6F3-5466-4C82-8314-5457F2EE3490}" srcOrd="1" destOrd="0" presId="urn:microsoft.com/office/officeart/2005/8/layout/vList3"/>
    <dgm:cxn modelId="{248CC902-0EA2-4063-A1A2-A413E8E75D4D}" type="presParOf" srcId="{4967E818-B369-43BC-8692-B559CDAE2212}" destId="{1608A9BE-A0E4-4029-9AED-886CCC8E2CB9}" srcOrd="2" destOrd="0" presId="urn:microsoft.com/office/officeart/2005/8/layout/vList3"/>
    <dgm:cxn modelId="{DD096E32-FFC4-443F-8766-A7375494FED0}" type="presParOf" srcId="{1608A9BE-A0E4-4029-9AED-886CCC8E2CB9}" destId="{D669A1B2-FDCB-45F3-A052-738BF4E0DB83}" srcOrd="0" destOrd="0" presId="urn:microsoft.com/office/officeart/2005/8/layout/vList3"/>
    <dgm:cxn modelId="{9B941271-4720-47D5-B242-EF98A0DC04DF}" type="presParOf" srcId="{1608A9BE-A0E4-4029-9AED-886CCC8E2CB9}" destId="{688CE38A-15FB-42D2-85CB-553DE43C915C}" srcOrd="1" destOrd="0" presId="urn:microsoft.com/office/officeart/2005/8/layout/vList3"/>
    <dgm:cxn modelId="{C76C97AF-73F0-40DF-8DD4-19D2C80444B0}" type="presParOf" srcId="{4967E818-B369-43BC-8692-B559CDAE2212}" destId="{17B8C646-F308-46EF-867D-84F912B02287}" srcOrd="3" destOrd="0" presId="urn:microsoft.com/office/officeart/2005/8/layout/vList3"/>
    <dgm:cxn modelId="{607ABC20-B507-41FB-85D6-23AF93EA7872}" type="presParOf" srcId="{4967E818-B369-43BC-8692-B559CDAE2212}" destId="{0B4A922B-A0E7-4065-A1E4-46B28935E5AC}" srcOrd="4" destOrd="0" presId="urn:microsoft.com/office/officeart/2005/8/layout/vList3"/>
    <dgm:cxn modelId="{15F45643-4772-441D-8DAF-5D1D1FBC7A35}" type="presParOf" srcId="{0B4A922B-A0E7-4065-A1E4-46B28935E5AC}" destId="{15AD6A0E-8386-4BBD-9A8E-EB3AF2EB4C8C}" srcOrd="0" destOrd="0" presId="urn:microsoft.com/office/officeart/2005/8/layout/vList3"/>
    <dgm:cxn modelId="{6E40C7C0-80F7-4CD5-A3DD-A622EE9A8F99}" type="presParOf" srcId="{0B4A922B-A0E7-4065-A1E4-46B28935E5AC}" destId="{118B6B83-FBF6-45BB-BED8-6D30BCDAFD1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C44A7E-F9EB-4FFD-BC6E-A407AD61A40A}" type="doc">
      <dgm:prSet loTypeId="urn:microsoft.com/office/officeart/2005/8/layout/process2" loCatId="process" qsTypeId="urn:microsoft.com/office/officeart/2005/8/quickstyle/simple4" qsCatId="simple" csTypeId="urn:microsoft.com/office/officeart/2005/8/colors/colorful1" csCatId="colorful" phldr="1"/>
      <dgm:spPr/>
    </dgm:pt>
    <dgm:pt modelId="{58CF962B-A245-496E-ACE9-DC43E4FAE8B4}">
      <dgm:prSet phldrT="[文字]" custT="1"/>
      <dgm:spPr/>
      <dgm:t>
        <a:bodyPr/>
        <a:lstStyle/>
        <a:p>
          <a:r>
            <a:rPr lang="ja-JP" altLang="en-US" sz="2000" b="1" dirty="0"/>
            <a:t>氷を作る</a:t>
          </a:r>
          <a:endParaRPr lang="zh-TW" altLang="en-US" sz="2000" b="1" dirty="0"/>
        </a:p>
      </dgm:t>
    </dgm:pt>
    <dgm:pt modelId="{242B567B-F2ED-4259-86AC-007E4EEA5992}" type="parTrans" cxnId="{44B97E64-ABE4-4526-9BAF-A7636E19DA65}">
      <dgm:prSet/>
      <dgm:spPr/>
      <dgm:t>
        <a:bodyPr/>
        <a:lstStyle/>
        <a:p>
          <a:endParaRPr lang="zh-TW" altLang="en-US"/>
        </a:p>
      </dgm:t>
    </dgm:pt>
    <dgm:pt modelId="{10944980-642C-414E-8F25-C6DB7E2AACA2}" type="sibTrans" cxnId="{44B97E64-ABE4-4526-9BAF-A7636E19DA65}">
      <dgm:prSet/>
      <dgm:spPr/>
      <dgm:t>
        <a:bodyPr/>
        <a:lstStyle/>
        <a:p>
          <a:endParaRPr lang="zh-TW" altLang="en-US"/>
        </a:p>
      </dgm:t>
    </dgm:pt>
    <dgm:pt modelId="{1B7C7B32-08C9-44AA-B7E6-84E9CB298657}">
      <dgm:prSet phldrT="[文字]" custT="1"/>
      <dgm:spPr/>
      <dgm:t>
        <a:bodyPr/>
        <a:lstStyle/>
        <a:p>
          <a:r>
            <a:rPr lang="ja-JP" altLang="en-US" sz="2000" b="1" dirty="0"/>
            <a:t>氷を並べる</a:t>
          </a:r>
          <a:endParaRPr lang="zh-TW" altLang="en-US" sz="2000" b="1" dirty="0"/>
        </a:p>
      </dgm:t>
    </dgm:pt>
    <dgm:pt modelId="{E655BA78-1AFB-4A44-AE65-5B4FB785AC57}" type="parTrans" cxnId="{E2E464F7-478D-499F-AE00-F55952B46EE0}">
      <dgm:prSet/>
      <dgm:spPr/>
      <dgm:t>
        <a:bodyPr/>
        <a:lstStyle/>
        <a:p>
          <a:endParaRPr lang="zh-TW" altLang="en-US"/>
        </a:p>
      </dgm:t>
    </dgm:pt>
    <dgm:pt modelId="{ABDC4384-DAAE-4EE2-A74E-56E6A2493384}" type="sibTrans" cxnId="{E2E464F7-478D-499F-AE00-F55952B46EE0}">
      <dgm:prSet/>
      <dgm:spPr/>
      <dgm:t>
        <a:bodyPr/>
        <a:lstStyle/>
        <a:p>
          <a:endParaRPr lang="zh-TW" altLang="en-US"/>
        </a:p>
      </dgm:t>
    </dgm:pt>
    <dgm:pt modelId="{7AE332ED-CB33-4C9B-8DC4-24CC9B5FCB7B}">
      <dgm:prSet phldrT="[文字]" custT="1"/>
      <dgm:spPr/>
      <dgm:t>
        <a:bodyPr/>
        <a:lstStyle/>
        <a:p>
          <a:r>
            <a:rPr lang="ja-JP" altLang="en-US" sz="2000" b="1" dirty="0"/>
            <a:t>穴、敵を狙って滑る</a:t>
          </a:r>
          <a:endParaRPr lang="zh-TW" altLang="en-US" sz="2000" b="1" dirty="0"/>
        </a:p>
      </dgm:t>
    </dgm:pt>
    <dgm:pt modelId="{B55179AD-ED23-4785-8F3A-0947F4BEF614}" type="parTrans" cxnId="{139FDE1D-FEE8-4305-B31F-F3426C9C5C82}">
      <dgm:prSet/>
      <dgm:spPr/>
      <dgm:t>
        <a:bodyPr/>
        <a:lstStyle/>
        <a:p>
          <a:endParaRPr lang="zh-TW" altLang="en-US"/>
        </a:p>
      </dgm:t>
    </dgm:pt>
    <dgm:pt modelId="{D36AAEFB-6075-4489-B114-6444AE316B15}" type="sibTrans" cxnId="{139FDE1D-FEE8-4305-B31F-F3426C9C5C82}">
      <dgm:prSet/>
      <dgm:spPr/>
      <dgm:t>
        <a:bodyPr/>
        <a:lstStyle/>
        <a:p>
          <a:endParaRPr lang="zh-TW" altLang="en-US"/>
        </a:p>
      </dgm:t>
    </dgm:pt>
    <dgm:pt modelId="{095D333F-CEF8-41C3-B7F8-90DC9E680561}" type="pres">
      <dgm:prSet presAssocID="{80C44A7E-F9EB-4FFD-BC6E-A407AD61A40A}" presName="linearFlow" presStyleCnt="0">
        <dgm:presLayoutVars>
          <dgm:resizeHandles val="exact"/>
        </dgm:presLayoutVars>
      </dgm:prSet>
      <dgm:spPr/>
    </dgm:pt>
    <dgm:pt modelId="{00ABB5BF-6890-4419-8355-FD794D8EFAA4}" type="pres">
      <dgm:prSet presAssocID="{58CF962B-A245-496E-ACE9-DC43E4FAE8B4}" presName="node" presStyleLbl="node1" presStyleIdx="0" presStyleCnt="3" custScaleX="170278">
        <dgm:presLayoutVars>
          <dgm:bulletEnabled val="1"/>
        </dgm:presLayoutVars>
      </dgm:prSet>
      <dgm:spPr/>
    </dgm:pt>
    <dgm:pt modelId="{68876D05-4EE4-43D4-82CC-9C897ABB8A27}" type="pres">
      <dgm:prSet presAssocID="{10944980-642C-414E-8F25-C6DB7E2AACA2}" presName="sibTrans" presStyleLbl="sibTrans2D1" presStyleIdx="0" presStyleCnt="2"/>
      <dgm:spPr/>
    </dgm:pt>
    <dgm:pt modelId="{545C844C-3F54-40D3-B718-91ED4BAD6C26}" type="pres">
      <dgm:prSet presAssocID="{10944980-642C-414E-8F25-C6DB7E2AACA2}" presName="connectorText" presStyleLbl="sibTrans2D1" presStyleIdx="0" presStyleCnt="2"/>
      <dgm:spPr/>
    </dgm:pt>
    <dgm:pt modelId="{8277772F-50A1-4614-A611-1CFB3A929F76}" type="pres">
      <dgm:prSet presAssocID="{1B7C7B32-08C9-44AA-B7E6-84E9CB298657}" presName="node" presStyleLbl="node1" presStyleIdx="1" presStyleCnt="3" custScaleX="170278">
        <dgm:presLayoutVars>
          <dgm:bulletEnabled val="1"/>
        </dgm:presLayoutVars>
      </dgm:prSet>
      <dgm:spPr/>
    </dgm:pt>
    <dgm:pt modelId="{A8BE6D04-8A0D-47D6-AB7E-27F77BDB7A0B}" type="pres">
      <dgm:prSet presAssocID="{ABDC4384-DAAE-4EE2-A74E-56E6A2493384}" presName="sibTrans" presStyleLbl="sibTrans2D1" presStyleIdx="1" presStyleCnt="2"/>
      <dgm:spPr/>
    </dgm:pt>
    <dgm:pt modelId="{20EA2952-88D6-4AFA-86A8-3C8F952612BC}" type="pres">
      <dgm:prSet presAssocID="{ABDC4384-DAAE-4EE2-A74E-56E6A2493384}" presName="connectorText" presStyleLbl="sibTrans2D1" presStyleIdx="1" presStyleCnt="2"/>
      <dgm:spPr/>
    </dgm:pt>
    <dgm:pt modelId="{6812218A-F1BB-4472-A94B-99FD3D98F631}" type="pres">
      <dgm:prSet presAssocID="{7AE332ED-CB33-4C9B-8DC4-24CC9B5FCB7B}" presName="node" presStyleLbl="node1" presStyleIdx="2" presStyleCnt="3" custScaleX="170278">
        <dgm:presLayoutVars>
          <dgm:bulletEnabled val="1"/>
        </dgm:presLayoutVars>
      </dgm:prSet>
      <dgm:spPr/>
    </dgm:pt>
  </dgm:ptLst>
  <dgm:cxnLst>
    <dgm:cxn modelId="{0EDB2504-2550-47E4-9BA3-9EB635B98827}" type="presOf" srcId="{ABDC4384-DAAE-4EE2-A74E-56E6A2493384}" destId="{20EA2952-88D6-4AFA-86A8-3C8F952612BC}" srcOrd="1" destOrd="0" presId="urn:microsoft.com/office/officeart/2005/8/layout/process2"/>
    <dgm:cxn modelId="{AF4EFB0F-1C20-437C-9F40-C193E92A0948}" type="presOf" srcId="{1B7C7B32-08C9-44AA-B7E6-84E9CB298657}" destId="{8277772F-50A1-4614-A611-1CFB3A929F76}" srcOrd="0" destOrd="0" presId="urn:microsoft.com/office/officeart/2005/8/layout/process2"/>
    <dgm:cxn modelId="{139FDE1D-FEE8-4305-B31F-F3426C9C5C82}" srcId="{80C44A7E-F9EB-4FFD-BC6E-A407AD61A40A}" destId="{7AE332ED-CB33-4C9B-8DC4-24CC9B5FCB7B}" srcOrd="2" destOrd="0" parTransId="{B55179AD-ED23-4785-8F3A-0947F4BEF614}" sibTransId="{D36AAEFB-6075-4489-B114-6444AE316B15}"/>
    <dgm:cxn modelId="{4E193126-2817-4575-9102-A957F7EF4CCD}" type="presOf" srcId="{10944980-642C-414E-8F25-C6DB7E2AACA2}" destId="{545C844C-3F54-40D3-B718-91ED4BAD6C26}" srcOrd="1" destOrd="0" presId="urn:microsoft.com/office/officeart/2005/8/layout/process2"/>
    <dgm:cxn modelId="{44B97E64-ABE4-4526-9BAF-A7636E19DA65}" srcId="{80C44A7E-F9EB-4FFD-BC6E-A407AD61A40A}" destId="{58CF962B-A245-496E-ACE9-DC43E4FAE8B4}" srcOrd="0" destOrd="0" parTransId="{242B567B-F2ED-4259-86AC-007E4EEA5992}" sibTransId="{10944980-642C-414E-8F25-C6DB7E2AACA2}"/>
    <dgm:cxn modelId="{00CB4974-967B-44E2-8FB3-0CF456F318CD}" type="presOf" srcId="{7AE332ED-CB33-4C9B-8DC4-24CC9B5FCB7B}" destId="{6812218A-F1BB-4472-A94B-99FD3D98F631}" srcOrd="0" destOrd="0" presId="urn:microsoft.com/office/officeart/2005/8/layout/process2"/>
    <dgm:cxn modelId="{2BD04BA3-460B-4232-94A5-126F20939C23}" type="presOf" srcId="{ABDC4384-DAAE-4EE2-A74E-56E6A2493384}" destId="{A8BE6D04-8A0D-47D6-AB7E-27F77BDB7A0B}" srcOrd="0" destOrd="0" presId="urn:microsoft.com/office/officeart/2005/8/layout/process2"/>
    <dgm:cxn modelId="{6A885ABD-C4E3-4665-9332-3C3661F1EB30}" type="presOf" srcId="{58CF962B-A245-496E-ACE9-DC43E4FAE8B4}" destId="{00ABB5BF-6890-4419-8355-FD794D8EFAA4}" srcOrd="0" destOrd="0" presId="urn:microsoft.com/office/officeart/2005/8/layout/process2"/>
    <dgm:cxn modelId="{93FA5DC1-E817-4F0A-ADE4-36A6D261EE64}" type="presOf" srcId="{10944980-642C-414E-8F25-C6DB7E2AACA2}" destId="{68876D05-4EE4-43D4-82CC-9C897ABB8A27}" srcOrd="0" destOrd="0" presId="urn:microsoft.com/office/officeart/2005/8/layout/process2"/>
    <dgm:cxn modelId="{0D0CAEF3-659E-47DE-99F5-1B2015E5B7D3}" type="presOf" srcId="{80C44A7E-F9EB-4FFD-BC6E-A407AD61A40A}" destId="{095D333F-CEF8-41C3-B7F8-90DC9E680561}" srcOrd="0" destOrd="0" presId="urn:microsoft.com/office/officeart/2005/8/layout/process2"/>
    <dgm:cxn modelId="{E2E464F7-478D-499F-AE00-F55952B46EE0}" srcId="{80C44A7E-F9EB-4FFD-BC6E-A407AD61A40A}" destId="{1B7C7B32-08C9-44AA-B7E6-84E9CB298657}" srcOrd="1" destOrd="0" parTransId="{E655BA78-1AFB-4A44-AE65-5B4FB785AC57}" sibTransId="{ABDC4384-DAAE-4EE2-A74E-56E6A2493384}"/>
    <dgm:cxn modelId="{D7412BB8-248B-4A40-B292-623FB8C31540}" type="presParOf" srcId="{095D333F-CEF8-41C3-B7F8-90DC9E680561}" destId="{00ABB5BF-6890-4419-8355-FD794D8EFAA4}" srcOrd="0" destOrd="0" presId="urn:microsoft.com/office/officeart/2005/8/layout/process2"/>
    <dgm:cxn modelId="{1C59C328-1D12-479D-B856-EF752351C202}" type="presParOf" srcId="{095D333F-CEF8-41C3-B7F8-90DC9E680561}" destId="{68876D05-4EE4-43D4-82CC-9C897ABB8A27}" srcOrd="1" destOrd="0" presId="urn:microsoft.com/office/officeart/2005/8/layout/process2"/>
    <dgm:cxn modelId="{6B883562-93E7-41ED-9FE0-4AE8AFCF87DD}" type="presParOf" srcId="{68876D05-4EE4-43D4-82CC-9C897ABB8A27}" destId="{545C844C-3F54-40D3-B718-91ED4BAD6C26}" srcOrd="0" destOrd="0" presId="urn:microsoft.com/office/officeart/2005/8/layout/process2"/>
    <dgm:cxn modelId="{C4A77BE8-D400-4A8E-9772-B35CE7800D48}" type="presParOf" srcId="{095D333F-CEF8-41C3-B7F8-90DC9E680561}" destId="{8277772F-50A1-4614-A611-1CFB3A929F76}" srcOrd="2" destOrd="0" presId="urn:microsoft.com/office/officeart/2005/8/layout/process2"/>
    <dgm:cxn modelId="{75F2201F-F4D0-4BC9-8BA5-C0421521C7E8}" type="presParOf" srcId="{095D333F-CEF8-41C3-B7F8-90DC9E680561}" destId="{A8BE6D04-8A0D-47D6-AB7E-27F77BDB7A0B}" srcOrd="3" destOrd="0" presId="urn:microsoft.com/office/officeart/2005/8/layout/process2"/>
    <dgm:cxn modelId="{58C708A4-0802-4516-93E5-DEA8ED7B245A}" type="presParOf" srcId="{A8BE6D04-8A0D-47D6-AB7E-27F77BDB7A0B}" destId="{20EA2952-88D6-4AFA-86A8-3C8F952612BC}" srcOrd="0" destOrd="0" presId="urn:microsoft.com/office/officeart/2005/8/layout/process2"/>
    <dgm:cxn modelId="{7D9426F0-AFCE-40F9-BE66-5E484CBE0AF6}" type="presParOf" srcId="{095D333F-CEF8-41C3-B7F8-90DC9E680561}" destId="{6812218A-F1BB-4472-A94B-99FD3D98F631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C44A7E-F9EB-4FFD-BC6E-A407AD61A40A}" type="doc">
      <dgm:prSet loTypeId="urn:microsoft.com/office/officeart/2005/8/layout/process2" loCatId="process" qsTypeId="urn:microsoft.com/office/officeart/2005/8/quickstyle/simple4" qsCatId="simple" csTypeId="urn:microsoft.com/office/officeart/2005/8/colors/colorful1" csCatId="colorful" phldr="1"/>
      <dgm:spPr/>
    </dgm:pt>
    <dgm:pt modelId="{58CF962B-A245-496E-ACE9-DC43E4FAE8B4}">
      <dgm:prSet phldrT="[文字]" custT="1"/>
      <dgm:spPr/>
      <dgm:t>
        <a:bodyPr/>
        <a:lstStyle/>
        <a:p>
          <a:r>
            <a:rPr lang="ja-JP" altLang="en-US" sz="2000" b="1" dirty="0">
              <a:solidFill>
                <a:schemeClr val="bg1"/>
              </a:solidFill>
            </a:rPr>
            <a:t>地面を崩し穴を作る</a:t>
          </a:r>
          <a:endParaRPr lang="zh-TW" altLang="en-US" sz="2000" b="1" dirty="0">
            <a:solidFill>
              <a:schemeClr val="bg1"/>
            </a:solidFill>
          </a:endParaRPr>
        </a:p>
      </dgm:t>
    </dgm:pt>
    <dgm:pt modelId="{242B567B-F2ED-4259-86AC-007E4EEA5992}" type="parTrans" cxnId="{44B97E64-ABE4-4526-9BAF-A7636E19DA65}">
      <dgm:prSet/>
      <dgm:spPr/>
      <dgm:t>
        <a:bodyPr/>
        <a:lstStyle/>
        <a:p>
          <a:endParaRPr lang="zh-TW" altLang="en-US"/>
        </a:p>
      </dgm:t>
    </dgm:pt>
    <dgm:pt modelId="{10944980-642C-414E-8F25-C6DB7E2AACA2}" type="sibTrans" cxnId="{44B97E64-ABE4-4526-9BAF-A7636E19DA65}">
      <dgm:prSet/>
      <dgm:spPr/>
      <dgm:t>
        <a:bodyPr/>
        <a:lstStyle/>
        <a:p>
          <a:endParaRPr lang="zh-TW" altLang="en-US"/>
        </a:p>
      </dgm:t>
    </dgm:pt>
    <dgm:pt modelId="{1B7C7B32-08C9-44AA-B7E6-84E9CB298657}">
      <dgm:prSet phldrT="[文字]" custT="1"/>
      <dgm:spPr/>
      <dgm:t>
        <a:bodyPr/>
        <a:lstStyle/>
        <a:p>
          <a:r>
            <a:rPr lang="ja-JP" altLang="en-US" sz="2000" b="1" dirty="0"/>
            <a:t>穴から出てくる</a:t>
          </a:r>
          <a:endParaRPr lang="zh-TW" altLang="en-US" sz="2000" b="1" dirty="0"/>
        </a:p>
      </dgm:t>
    </dgm:pt>
    <dgm:pt modelId="{E655BA78-1AFB-4A44-AE65-5B4FB785AC57}" type="parTrans" cxnId="{E2E464F7-478D-499F-AE00-F55952B46EE0}">
      <dgm:prSet/>
      <dgm:spPr/>
      <dgm:t>
        <a:bodyPr/>
        <a:lstStyle/>
        <a:p>
          <a:endParaRPr lang="zh-TW" altLang="en-US"/>
        </a:p>
      </dgm:t>
    </dgm:pt>
    <dgm:pt modelId="{ABDC4384-DAAE-4EE2-A74E-56E6A2493384}" type="sibTrans" cxnId="{E2E464F7-478D-499F-AE00-F55952B46EE0}">
      <dgm:prSet/>
      <dgm:spPr/>
      <dgm:t>
        <a:bodyPr/>
        <a:lstStyle/>
        <a:p>
          <a:endParaRPr lang="zh-TW" altLang="en-US"/>
        </a:p>
      </dgm:t>
    </dgm:pt>
    <dgm:pt modelId="{7AE332ED-CB33-4C9B-8DC4-24CC9B5FCB7B}">
      <dgm:prSet phldrT="[文字]" custT="1"/>
      <dgm:spPr/>
      <dgm:t>
        <a:bodyPr/>
        <a:lstStyle/>
        <a:p>
          <a:r>
            <a:rPr lang="ja-JP" altLang="en-US" sz="2000" b="1" dirty="0"/>
            <a:t>駆けてくる</a:t>
          </a:r>
          <a:endParaRPr lang="zh-TW" altLang="en-US" sz="2000" b="1" dirty="0"/>
        </a:p>
      </dgm:t>
    </dgm:pt>
    <dgm:pt modelId="{B55179AD-ED23-4785-8F3A-0947F4BEF614}" type="parTrans" cxnId="{139FDE1D-FEE8-4305-B31F-F3426C9C5C82}">
      <dgm:prSet/>
      <dgm:spPr/>
      <dgm:t>
        <a:bodyPr/>
        <a:lstStyle/>
        <a:p>
          <a:endParaRPr lang="zh-TW" altLang="en-US"/>
        </a:p>
      </dgm:t>
    </dgm:pt>
    <dgm:pt modelId="{D36AAEFB-6075-4489-B114-6444AE316B15}" type="sibTrans" cxnId="{139FDE1D-FEE8-4305-B31F-F3426C9C5C82}">
      <dgm:prSet/>
      <dgm:spPr/>
      <dgm:t>
        <a:bodyPr/>
        <a:lstStyle/>
        <a:p>
          <a:endParaRPr lang="zh-TW" altLang="en-US"/>
        </a:p>
      </dgm:t>
    </dgm:pt>
    <dgm:pt modelId="{095D333F-CEF8-41C3-B7F8-90DC9E680561}" type="pres">
      <dgm:prSet presAssocID="{80C44A7E-F9EB-4FFD-BC6E-A407AD61A40A}" presName="linearFlow" presStyleCnt="0">
        <dgm:presLayoutVars>
          <dgm:resizeHandles val="exact"/>
        </dgm:presLayoutVars>
      </dgm:prSet>
      <dgm:spPr/>
    </dgm:pt>
    <dgm:pt modelId="{00ABB5BF-6890-4419-8355-FD794D8EFAA4}" type="pres">
      <dgm:prSet presAssocID="{58CF962B-A245-496E-ACE9-DC43E4FAE8B4}" presName="node" presStyleLbl="node1" presStyleIdx="0" presStyleCnt="3" custScaleX="174213">
        <dgm:presLayoutVars>
          <dgm:bulletEnabled val="1"/>
        </dgm:presLayoutVars>
      </dgm:prSet>
      <dgm:spPr/>
    </dgm:pt>
    <dgm:pt modelId="{68876D05-4EE4-43D4-82CC-9C897ABB8A27}" type="pres">
      <dgm:prSet presAssocID="{10944980-642C-414E-8F25-C6DB7E2AACA2}" presName="sibTrans" presStyleLbl="sibTrans2D1" presStyleIdx="0" presStyleCnt="2"/>
      <dgm:spPr/>
    </dgm:pt>
    <dgm:pt modelId="{545C844C-3F54-40D3-B718-91ED4BAD6C26}" type="pres">
      <dgm:prSet presAssocID="{10944980-642C-414E-8F25-C6DB7E2AACA2}" presName="connectorText" presStyleLbl="sibTrans2D1" presStyleIdx="0" presStyleCnt="2"/>
      <dgm:spPr/>
    </dgm:pt>
    <dgm:pt modelId="{8277772F-50A1-4614-A611-1CFB3A929F76}" type="pres">
      <dgm:prSet presAssocID="{1B7C7B32-08C9-44AA-B7E6-84E9CB298657}" presName="node" presStyleLbl="node1" presStyleIdx="1" presStyleCnt="3" custScaleX="173246">
        <dgm:presLayoutVars>
          <dgm:bulletEnabled val="1"/>
        </dgm:presLayoutVars>
      </dgm:prSet>
      <dgm:spPr/>
    </dgm:pt>
    <dgm:pt modelId="{A8BE6D04-8A0D-47D6-AB7E-27F77BDB7A0B}" type="pres">
      <dgm:prSet presAssocID="{ABDC4384-DAAE-4EE2-A74E-56E6A2493384}" presName="sibTrans" presStyleLbl="sibTrans2D1" presStyleIdx="1" presStyleCnt="2"/>
      <dgm:spPr/>
    </dgm:pt>
    <dgm:pt modelId="{20EA2952-88D6-4AFA-86A8-3C8F952612BC}" type="pres">
      <dgm:prSet presAssocID="{ABDC4384-DAAE-4EE2-A74E-56E6A2493384}" presName="connectorText" presStyleLbl="sibTrans2D1" presStyleIdx="1" presStyleCnt="2"/>
      <dgm:spPr/>
    </dgm:pt>
    <dgm:pt modelId="{6812218A-F1BB-4472-A94B-99FD3D98F631}" type="pres">
      <dgm:prSet presAssocID="{7AE332ED-CB33-4C9B-8DC4-24CC9B5FCB7B}" presName="node" presStyleLbl="node1" presStyleIdx="2" presStyleCnt="3" custScaleX="174213">
        <dgm:presLayoutVars>
          <dgm:bulletEnabled val="1"/>
        </dgm:presLayoutVars>
      </dgm:prSet>
      <dgm:spPr/>
    </dgm:pt>
  </dgm:ptLst>
  <dgm:cxnLst>
    <dgm:cxn modelId="{0EDB2504-2550-47E4-9BA3-9EB635B98827}" type="presOf" srcId="{ABDC4384-DAAE-4EE2-A74E-56E6A2493384}" destId="{20EA2952-88D6-4AFA-86A8-3C8F952612BC}" srcOrd="1" destOrd="0" presId="urn:microsoft.com/office/officeart/2005/8/layout/process2"/>
    <dgm:cxn modelId="{AF4EFB0F-1C20-437C-9F40-C193E92A0948}" type="presOf" srcId="{1B7C7B32-08C9-44AA-B7E6-84E9CB298657}" destId="{8277772F-50A1-4614-A611-1CFB3A929F76}" srcOrd="0" destOrd="0" presId="urn:microsoft.com/office/officeart/2005/8/layout/process2"/>
    <dgm:cxn modelId="{139FDE1D-FEE8-4305-B31F-F3426C9C5C82}" srcId="{80C44A7E-F9EB-4FFD-BC6E-A407AD61A40A}" destId="{7AE332ED-CB33-4C9B-8DC4-24CC9B5FCB7B}" srcOrd="2" destOrd="0" parTransId="{B55179AD-ED23-4785-8F3A-0947F4BEF614}" sibTransId="{D36AAEFB-6075-4489-B114-6444AE316B15}"/>
    <dgm:cxn modelId="{4E193126-2817-4575-9102-A957F7EF4CCD}" type="presOf" srcId="{10944980-642C-414E-8F25-C6DB7E2AACA2}" destId="{545C844C-3F54-40D3-B718-91ED4BAD6C26}" srcOrd="1" destOrd="0" presId="urn:microsoft.com/office/officeart/2005/8/layout/process2"/>
    <dgm:cxn modelId="{44B97E64-ABE4-4526-9BAF-A7636E19DA65}" srcId="{80C44A7E-F9EB-4FFD-BC6E-A407AD61A40A}" destId="{58CF962B-A245-496E-ACE9-DC43E4FAE8B4}" srcOrd="0" destOrd="0" parTransId="{242B567B-F2ED-4259-86AC-007E4EEA5992}" sibTransId="{10944980-642C-414E-8F25-C6DB7E2AACA2}"/>
    <dgm:cxn modelId="{00CB4974-967B-44E2-8FB3-0CF456F318CD}" type="presOf" srcId="{7AE332ED-CB33-4C9B-8DC4-24CC9B5FCB7B}" destId="{6812218A-F1BB-4472-A94B-99FD3D98F631}" srcOrd="0" destOrd="0" presId="urn:microsoft.com/office/officeart/2005/8/layout/process2"/>
    <dgm:cxn modelId="{2BD04BA3-460B-4232-94A5-126F20939C23}" type="presOf" srcId="{ABDC4384-DAAE-4EE2-A74E-56E6A2493384}" destId="{A8BE6D04-8A0D-47D6-AB7E-27F77BDB7A0B}" srcOrd="0" destOrd="0" presId="urn:microsoft.com/office/officeart/2005/8/layout/process2"/>
    <dgm:cxn modelId="{6A885ABD-C4E3-4665-9332-3C3661F1EB30}" type="presOf" srcId="{58CF962B-A245-496E-ACE9-DC43E4FAE8B4}" destId="{00ABB5BF-6890-4419-8355-FD794D8EFAA4}" srcOrd="0" destOrd="0" presId="urn:microsoft.com/office/officeart/2005/8/layout/process2"/>
    <dgm:cxn modelId="{93FA5DC1-E817-4F0A-ADE4-36A6D261EE64}" type="presOf" srcId="{10944980-642C-414E-8F25-C6DB7E2AACA2}" destId="{68876D05-4EE4-43D4-82CC-9C897ABB8A27}" srcOrd="0" destOrd="0" presId="urn:microsoft.com/office/officeart/2005/8/layout/process2"/>
    <dgm:cxn modelId="{0D0CAEF3-659E-47DE-99F5-1B2015E5B7D3}" type="presOf" srcId="{80C44A7E-F9EB-4FFD-BC6E-A407AD61A40A}" destId="{095D333F-CEF8-41C3-B7F8-90DC9E680561}" srcOrd="0" destOrd="0" presId="urn:microsoft.com/office/officeart/2005/8/layout/process2"/>
    <dgm:cxn modelId="{E2E464F7-478D-499F-AE00-F55952B46EE0}" srcId="{80C44A7E-F9EB-4FFD-BC6E-A407AD61A40A}" destId="{1B7C7B32-08C9-44AA-B7E6-84E9CB298657}" srcOrd="1" destOrd="0" parTransId="{E655BA78-1AFB-4A44-AE65-5B4FB785AC57}" sibTransId="{ABDC4384-DAAE-4EE2-A74E-56E6A2493384}"/>
    <dgm:cxn modelId="{D7412BB8-248B-4A40-B292-623FB8C31540}" type="presParOf" srcId="{095D333F-CEF8-41C3-B7F8-90DC9E680561}" destId="{00ABB5BF-6890-4419-8355-FD794D8EFAA4}" srcOrd="0" destOrd="0" presId="urn:microsoft.com/office/officeart/2005/8/layout/process2"/>
    <dgm:cxn modelId="{1C59C328-1D12-479D-B856-EF752351C202}" type="presParOf" srcId="{095D333F-CEF8-41C3-B7F8-90DC9E680561}" destId="{68876D05-4EE4-43D4-82CC-9C897ABB8A27}" srcOrd="1" destOrd="0" presId="urn:microsoft.com/office/officeart/2005/8/layout/process2"/>
    <dgm:cxn modelId="{6B883562-93E7-41ED-9FE0-4AE8AFCF87DD}" type="presParOf" srcId="{68876D05-4EE4-43D4-82CC-9C897ABB8A27}" destId="{545C844C-3F54-40D3-B718-91ED4BAD6C26}" srcOrd="0" destOrd="0" presId="urn:microsoft.com/office/officeart/2005/8/layout/process2"/>
    <dgm:cxn modelId="{C4A77BE8-D400-4A8E-9772-B35CE7800D48}" type="presParOf" srcId="{095D333F-CEF8-41C3-B7F8-90DC9E680561}" destId="{8277772F-50A1-4614-A611-1CFB3A929F76}" srcOrd="2" destOrd="0" presId="urn:microsoft.com/office/officeart/2005/8/layout/process2"/>
    <dgm:cxn modelId="{75F2201F-F4D0-4BC9-8BA5-C0421521C7E8}" type="presParOf" srcId="{095D333F-CEF8-41C3-B7F8-90DC9E680561}" destId="{A8BE6D04-8A0D-47D6-AB7E-27F77BDB7A0B}" srcOrd="3" destOrd="0" presId="urn:microsoft.com/office/officeart/2005/8/layout/process2"/>
    <dgm:cxn modelId="{58C708A4-0802-4516-93E5-DEA8ED7B245A}" type="presParOf" srcId="{A8BE6D04-8A0D-47D6-AB7E-27F77BDB7A0B}" destId="{20EA2952-88D6-4AFA-86A8-3C8F952612BC}" srcOrd="0" destOrd="0" presId="urn:microsoft.com/office/officeart/2005/8/layout/process2"/>
    <dgm:cxn modelId="{7D9426F0-AFCE-40F9-BE66-5E484CBE0AF6}" type="presParOf" srcId="{095D333F-CEF8-41C3-B7F8-90DC9E680561}" destId="{6812218A-F1BB-4472-A94B-99FD3D98F631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5CC1E-CF44-4FAE-A2A4-2DDCDE1F8923}">
      <dsp:nvSpPr>
        <dsp:cNvPr id="0" name=""/>
        <dsp:cNvSpPr/>
      </dsp:nvSpPr>
      <dsp:spPr>
        <a:xfrm rot="10800000">
          <a:off x="947675" y="3149"/>
          <a:ext cx="4441052" cy="106393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9165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800" b="1" kern="1200" dirty="0"/>
            <a:t>簡単な操作</a:t>
          </a:r>
          <a:endParaRPr lang="zh-TW" altLang="en-US" sz="2800" b="1" kern="1200" dirty="0"/>
        </a:p>
      </dsp:txBody>
      <dsp:txXfrm rot="10800000">
        <a:off x="1213658" y="3149"/>
        <a:ext cx="4175069" cy="1063933"/>
      </dsp:txXfrm>
    </dsp:sp>
    <dsp:sp modelId="{E51B3805-FCD6-49D2-9825-ED53478C80FD}">
      <dsp:nvSpPr>
        <dsp:cNvPr id="0" name=""/>
        <dsp:cNvSpPr/>
      </dsp:nvSpPr>
      <dsp:spPr>
        <a:xfrm>
          <a:off x="633758" y="3149"/>
          <a:ext cx="1063933" cy="10639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88CE38A-15FB-42D2-85CB-553DE43C915C}">
      <dsp:nvSpPr>
        <dsp:cNvPr id="0" name=""/>
        <dsp:cNvSpPr/>
      </dsp:nvSpPr>
      <dsp:spPr>
        <a:xfrm rot="10800000">
          <a:off x="947675" y="1384674"/>
          <a:ext cx="4441052" cy="106393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9165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800" b="1" kern="1200" dirty="0"/>
            <a:t>ピッタリはまる快感</a:t>
          </a:r>
          <a:endParaRPr lang="zh-TW" altLang="en-US" sz="2800" b="1" kern="1200" dirty="0"/>
        </a:p>
      </dsp:txBody>
      <dsp:txXfrm rot="10800000">
        <a:off x="1213658" y="1384674"/>
        <a:ext cx="4175069" cy="1063933"/>
      </dsp:txXfrm>
    </dsp:sp>
    <dsp:sp modelId="{D669A1B2-FDCB-45F3-A052-738BF4E0DB83}">
      <dsp:nvSpPr>
        <dsp:cNvPr id="0" name=""/>
        <dsp:cNvSpPr/>
      </dsp:nvSpPr>
      <dsp:spPr>
        <a:xfrm>
          <a:off x="633758" y="1384674"/>
          <a:ext cx="1063933" cy="10639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18B6B83-FBF6-45BB-BED8-6D30BCDAFD17}">
      <dsp:nvSpPr>
        <dsp:cNvPr id="0" name=""/>
        <dsp:cNvSpPr/>
      </dsp:nvSpPr>
      <dsp:spPr>
        <a:xfrm rot="10800000">
          <a:off x="947675" y="2766200"/>
          <a:ext cx="4441052" cy="1063933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9165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800" b="1" kern="1200" dirty="0"/>
            <a:t>可愛いキャラクター</a:t>
          </a:r>
          <a:endParaRPr lang="zh-TW" altLang="en-US" sz="2800" b="1" kern="1200" dirty="0"/>
        </a:p>
      </dsp:txBody>
      <dsp:txXfrm rot="10800000">
        <a:off x="1213658" y="2766200"/>
        <a:ext cx="4175069" cy="1063933"/>
      </dsp:txXfrm>
    </dsp:sp>
    <dsp:sp modelId="{15AD6A0E-8386-4BBD-9A8E-EB3AF2EB4C8C}">
      <dsp:nvSpPr>
        <dsp:cNvPr id="0" name=""/>
        <dsp:cNvSpPr/>
      </dsp:nvSpPr>
      <dsp:spPr>
        <a:xfrm>
          <a:off x="633758" y="2766200"/>
          <a:ext cx="1063933" cy="10639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BB5BF-6890-4419-8355-FD794D8EFAA4}">
      <dsp:nvSpPr>
        <dsp:cNvPr id="0" name=""/>
        <dsp:cNvSpPr/>
      </dsp:nvSpPr>
      <dsp:spPr>
        <a:xfrm>
          <a:off x="947802" y="0"/>
          <a:ext cx="4263895" cy="7608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kern="1200" dirty="0"/>
            <a:t>氷を作る</a:t>
          </a:r>
          <a:endParaRPr lang="zh-TW" altLang="en-US" sz="2000" b="1" kern="1200" dirty="0"/>
        </a:p>
      </dsp:txBody>
      <dsp:txXfrm>
        <a:off x="970088" y="22286"/>
        <a:ext cx="4219323" cy="716311"/>
      </dsp:txXfrm>
    </dsp:sp>
    <dsp:sp modelId="{68876D05-4EE4-43D4-82CC-9C897ABB8A27}">
      <dsp:nvSpPr>
        <dsp:cNvPr id="0" name=""/>
        <dsp:cNvSpPr/>
      </dsp:nvSpPr>
      <dsp:spPr>
        <a:xfrm rot="5400000">
          <a:off x="2937084" y="779905"/>
          <a:ext cx="285331" cy="3423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 rot="-5400000">
        <a:off x="2977031" y="808438"/>
        <a:ext cx="205439" cy="199732"/>
      </dsp:txXfrm>
    </dsp:sp>
    <dsp:sp modelId="{8277772F-50A1-4614-A611-1CFB3A929F76}">
      <dsp:nvSpPr>
        <dsp:cNvPr id="0" name=""/>
        <dsp:cNvSpPr/>
      </dsp:nvSpPr>
      <dsp:spPr>
        <a:xfrm>
          <a:off x="947802" y="1141324"/>
          <a:ext cx="4263895" cy="7608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kern="1200" dirty="0"/>
            <a:t>氷を並べる</a:t>
          </a:r>
          <a:endParaRPr lang="zh-TW" altLang="en-US" sz="2000" b="1" kern="1200" dirty="0"/>
        </a:p>
      </dsp:txBody>
      <dsp:txXfrm>
        <a:off x="970088" y="1163610"/>
        <a:ext cx="4219323" cy="716311"/>
      </dsp:txXfrm>
    </dsp:sp>
    <dsp:sp modelId="{A8BE6D04-8A0D-47D6-AB7E-27F77BDB7A0B}">
      <dsp:nvSpPr>
        <dsp:cNvPr id="0" name=""/>
        <dsp:cNvSpPr/>
      </dsp:nvSpPr>
      <dsp:spPr>
        <a:xfrm rot="5400000">
          <a:off x="2937084" y="1921230"/>
          <a:ext cx="285331" cy="3423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 rot="-5400000">
        <a:off x="2977031" y="1949763"/>
        <a:ext cx="205439" cy="199732"/>
      </dsp:txXfrm>
    </dsp:sp>
    <dsp:sp modelId="{6812218A-F1BB-4472-A94B-99FD3D98F631}">
      <dsp:nvSpPr>
        <dsp:cNvPr id="0" name=""/>
        <dsp:cNvSpPr/>
      </dsp:nvSpPr>
      <dsp:spPr>
        <a:xfrm>
          <a:off x="947802" y="2282649"/>
          <a:ext cx="4263895" cy="7608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kern="1200" dirty="0"/>
            <a:t>穴、敵を狙って滑る</a:t>
          </a:r>
          <a:endParaRPr lang="zh-TW" altLang="en-US" sz="2000" b="1" kern="1200" dirty="0"/>
        </a:p>
      </dsp:txBody>
      <dsp:txXfrm>
        <a:off x="970088" y="2304935"/>
        <a:ext cx="4219323" cy="7163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BB5BF-6890-4419-8355-FD794D8EFAA4}">
      <dsp:nvSpPr>
        <dsp:cNvPr id="0" name=""/>
        <dsp:cNvSpPr/>
      </dsp:nvSpPr>
      <dsp:spPr>
        <a:xfrm>
          <a:off x="884295" y="0"/>
          <a:ext cx="4390909" cy="7608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kern="1200" dirty="0">
              <a:solidFill>
                <a:schemeClr val="bg1"/>
              </a:solidFill>
            </a:rPr>
            <a:t>地面を崩し穴を作る</a:t>
          </a:r>
          <a:endParaRPr lang="zh-TW" altLang="en-US" sz="2000" b="1" kern="1200" dirty="0">
            <a:solidFill>
              <a:schemeClr val="bg1"/>
            </a:solidFill>
          </a:endParaRPr>
        </a:p>
      </dsp:txBody>
      <dsp:txXfrm>
        <a:off x="906581" y="22286"/>
        <a:ext cx="4346337" cy="716311"/>
      </dsp:txXfrm>
    </dsp:sp>
    <dsp:sp modelId="{68876D05-4EE4-43D4-82CC-9C897ABB8A27}">
      <dsp:nvSpPr>
        <dsp:cNvPr id="0" name=""/>
        <dsp:cNvSpPr/>
      </dsp:nvSpPr>
      <dsp:spPr>
        <a:xfrm rot="5400000">
          <a:off x="2937084" y="779905"/>
          <a:ext cx="285331" cy="3423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 rot="-5400000">
        <a:off x="2977031" y="808438"/>
        <a:ext cx="205439" cy="199732"/>
      </dsp:txXfrm>
    </dsp:sp>
    <dsp:sp modelId="{8277772F-50A1-4614-A611-1CFB3A929F76}">
      <dsp:nvSpPr>
        <dsp:cNvPr id="0" name=""/>
        <dsp:cNvSpPr/>
      </dsp:nvSpPr>
      <dsp:spPr>
        <a:xfrm>
          <a:off x="896481" y="1141324"/>
          <a:ext cx="4366536" cy="7608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kern="1200" dirty="0"/>
            <a:t>穴から出てくる</a:t>
          </a:r>
          <a:endParaRPr lang="zh-TW" altLang="en-US" sz="2000" b="1" kern="1200" dirty="0"/>
        </a:p>
      </dsp:txBody>
      <dsp:txXfrm>
        <a:off x="918767" y="1163610"/>
        <a:ext cx="4321964" cy="716311"/>
      </dsp:txXfrm>
    </dsp:sp>
    <dsp:sp modelId="{A8BE6D04-8A0D-47D6-AB7E-27F77BDB7A0B}">
      <dsp:nvSpPr>
        <dsp:cNvPr id="0" name=""/>
        <dsp:cNvSpPr/>
      </dsp:nvSpPr>
      <dsp:spPr>
        <a:xfrm rot="5400000">
          <a:off x="2937084" y="1921230"/>
          <a:ext cx="285331" cy="3423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 rot="-5400000">
        <a:off x="2977031" y="1949763"/>
        <a:ext cx="205439" cy="199732"/>
      </dsp:txXfrm>
    </dsp:sp>
    <dsp:sp modelId="{6812218A-F1BB-4472-A94B-99FD3D98F631}">
      <dsp:nvSpPr>
        <dsp:cNvPr id="0" name=""/>
        <dsp:cNvSpPr/>
      </dsp:nvSpPr>
      <dsp:spPr>
        <a:xfrm>
          <a:off x="884295" y="2282649"/>
          <a:ext cx="4390909" cy="7608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kern="1200" dirty="0"/>
            <a:t>駆けてくる</a:t>
          </a:r>
          <a:endParaRPr lang="zh-TW" altLang="en-US" sz="2000" b="1" kern="1200" dirty="0"/>
        </a:p>
      </dsp:txBody>
      <dsp:txXfrm>
        <a:off x="906581" y="2304935"/>
        <a:ext cx="4346337" cy="716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698C0E1-628D-4A29-932B-81EFC1D54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4E1657-5A73-426A-A66E-C4F85559B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EBFC2C-DC07-4048-AFB4-3ADC03045751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2023/7/31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BF12EE-0BCA-4112-A66D-A1C7DDACEE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59303C-1C5B-4166-91D0-954E1FF8A2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21B084-08CE-4CE2-A230-03FB2D2096E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962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3518F05-7481-435C-816A-E75AB5134CE3}" type="datetime1">
              <a:rPr lang="zh-TW" altLang="en-US" smtClean="0"/>
              <a:t>2023/7/31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 noProof="0"/>
              <a:t>第</a:t>
            </a:r>
            <a:r>
              <a:rPr lang="zh-TW" altLang="en-US" noProof="0" dirty="0"/>
              <a:t>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B4B07EB-3CEE-4B2A-A06F-03C965D4E9F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6297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6BFE780-4B97-4708-B97F-94D8ADC6D79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667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F8C22AF-75C7-433B-B852-69970FBFF62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2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E6D7BE9-6C4F-48E9-816E-E7C44694421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9915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B4B07EB-3CEE-4B2A-A06F-03C965D4E9F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921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E6D7BE9-6C4F-48E9-816E-E7C44694421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887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範例頁尾文字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21809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範例頁尾文字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5512913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範例頁尾文字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6670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職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endParaRPr lang="zh-TW" altLang="en-US" noProof="0"/>
          </a:p>
        </p:txBody>
      </p:sp>
      <p:sp useBgFill="1">
        <p:nvSpPr>
          <p:cNvPr id="10" name="標題 1">
            <a:extLst>
              <a:ext uri="{FF2B5EF4-FFF2-40B4-BE49-F238E27FC236}">
                <a16:creationId xmlns:a16="http://schemas.microsoft.com/office/drawing/2014/main" id="{E234E1C5-BD1C-4142-BA62-2A1D902B6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 tIns="365760" rtlCol="0" anchor="ctr">
            <a:normAutofit/>
          </a:bodyPr>
          <a:lstStyle>
            <a:lvl1pPr algn="ctr"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endParaRPr lang="zh-TW" altLang="en-US" sz="4800" noProof="0"/>
          </a:p>
        </p:txBody>
      </p:sp>
      <p:sp useBgFill="1">
        <p:nvSpPr>
          <p:cNvPr id="12" name="副標題 2" descr="Tag=AccentColor&#10;Flavor=Light&#10;Target=Text">
            <a:extLst>
              <a:ext uri="{FF2B5EF4-FFF2-40B4-BE49-F238E27FC236}">
                <a16:creationId xmlns:a16="http://schemas.microsoft.com/office/drawing/2014/main" id="{DED57426-1707-4704-8E09-2F7609051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81421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B2FCC-99C4-4C2B-99B4-9C5E13D5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975" y="782122"/>
            <a:ext cx="3619500" cy="2492828"/>
          </a:xfrm>
        </p:spPr>
        <p:txBody>
          <a:bodyPr rtlCol="0" anchor="b"/>
          <a:lstStyle>
            <a:lvl1pPr algn="l">
              <a:spcBef>
                <a:spcPts val="960"/>
              </a:spcBef>
              <a:spcAft>
                <a:spcPts val="600"/>
              </a:spcAft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40" y="0"/>
            <a:ext cx="3754712" cy="2675444"/>
          </a:xfrm>
          <a:ln>
            <a:noFill/>
          </a:ln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19" name="圖片版面配置區 10">
            <a:extLst>
              <a:ext uri="{FF2B5EF4-FFF2-40B4-BE49-F238E27FC236}">
                <a16:creationId xmlns:a16="http://schemas.microsoft.com/office/drawing/2014/main" id="{B5F49914-A317-424F-9214-203370D767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9972" y="0"/>
            <a:ext cx="3793815" cy="2675444"/>
          </a:xfrm>
          <a:ln>
            <a:noFill/>
          </a:ln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20" name="圖片版面配置區 10">
            <a:extLst>
              <a:ext uri="{FF2B5EF4-FFF2-40B4-BE49-F238E27FC236}">
                <a16:creationId xmlns:a16="http://schemas.microsoft.com/office/drawing/2014/main" id="{B68EE34D-80C0-4CEE-99D1-3C91F6626D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740" y="2675444"/>
            <a:ext cx="7543904" cy="4182556"/>
          </a:xfrm>
          <a:ln>
            <a:noFill/>
          </a:ln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12" name="頁尾版面配置區 4">
            <a:extLst>
              <a:ext uri="{FF2B5EF4-FFF2-40B4-BE49-F238E27FC236}">
                <a16:creationId xmlns:a16="http://schemas.microsoft.com/office/drawing/2014/main" id="{25E34894-A499-4CC3-9F3E-BB0B1268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範例頁尾文字</a:t>
            </a:r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6F37D4A7-7BA4-4331-82C1-818D1B5B05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42275" y="3592286"/>
            <a:ext cx="3619500" cy="199231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 dirty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85603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 rtlCol="0" anchor="b">
            <a:noAutofit/>
          </a:bodyPr>
          <a:lstStyle>
            <a:lvl1pPr algn="ctr"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913795" y="3002281"/>
            <a:ext cx="5686437" cy="227139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en-US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範例頁尾文字</a:t>
            </a: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F93FCD85-64A9-4257-8703-568A1629E1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96864" y="0"/>
            <a:ext cx="4572000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endParaRPr lang="zh-TW" altLang="en-US" noProof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A47AB1B-8039-41F6-A255-B03F33FB6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FBC8FC98-420D-47E9-A6BF-65337349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 dirty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016EE41C-5E1E-448A-AC09-A8C32B4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21381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內容 2 欄位 (比較投影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範例頁尾文字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TW" noProof="0" dirty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noProof="0" smtClean="0"/>
              <a:t>‹#›</a:t>
            </a:fld>
            <a:endParaRPr lang="zh-TW" altLang="en-US" noProof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E77D232C-20AD-4774-BA15-E69DF393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3329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2FDB9BCB-0C27-46E1-90C0-AADF00541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69441" y="1233378"/>
            <a:ext cx="5898114" cy="1357422"/>
          </a:xfrm>
        </p:spPr>
        <p:txBody>
          <a:bodyPr rtlCol="0" anchor="b">
            <a:noAutofit/>
          </a:bodyPr>
          <a:lstStyle>
            <a:lvl1pPr algn="ctr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副標題 2" descr="Tag=AccentColor&#10;Flavor=Light&#10;Target=Text">
            <a:extLst>
              <a:ext uri="{FF2B5EF4-FFF2-40B4-BE49-F238E27FC236}">
                <a16:creationId xmlns:a16="http://schemas.microsoft.com/office/drawing/2014/main" id="{61821B46-FA47-4BEB-A735-3A8E1161FD7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69440" y="2895601"/>
            <a:ext cx="5898115" cy="2378074"/>
          </a:xfrm>
        </p:spPr>
        <p:txBody>
          <a:bodyPr rtlCol="0">
            <a:normAutofit/>
          </a:bodyPr>
          <a:lstStyle>
            <a:lvl1pPr marL="369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CF220894-C699-4E12-9EB4-2318F23E4A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1113" y="0"/>
            <a:ext cx="4583113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範例頁尾文字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 dirty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7717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0693" y="4913529"/>
            <a:ext cx="9440034" cy="68069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29CC1453-4E18-4960-B6D5-529F625B9A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0693" y="5713343"/>
            <a:ext cx="9440034" cy="436942"/>
          </a:xfrm>
        </p:spPr>
        <p:txBody>
          <a:bodyPr rtlCol="0"/>
          <a:lstStyle>
            <a:lvl1pPr marL="3690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副標題</a:t>
            </a:r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ADDA07CD-6F66-4875-B1ED-5D11B9642B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38" y="642938"/>
            <a:ext cx="5130800" cy="33035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17" name="圖片版面配置區 15">
            <a:extLst>
              <a:ext uri="{FF2B5EF4-FFF2-40B4-BE49-F238E27FC236}">
                <a16:creationId xmlns:a16="http://schemas.microsoft.com/office/drawing/2014/main" id="{E1CB1643-335F-4FF9-8A42-C565276130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7733" y="642937"/>
            <a:ext cx="5130800" cy="33035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endParaRPr lang="zh-TW" altLang="en-US" noProof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843549-5E1B-48B7-A510-624588410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43B5FF67-7EEC-4AB0-8445-132F9992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72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9B87676-021D-46A4-8D5E-AAB45A5F2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053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3E2461C8-280B-42BE-8793-5F1B2C4C0A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796" y="2327275"/>
            <a:ext cx="1827818" cy="21812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56D654-5693-4897-AD58-F42CEECEC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764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7D5C18-F020-4168-9A98-D4162006A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5475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19BC3A-55C2-47AD-93E5-368070939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8186" y="2043502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3" name="圖片版面配置區 31">
            <a:extLst>
              <a:ext uri="{FF2B5EF4-FFF2-40B4-BE49-F238E27FC236}">
                <a16:creationId xmlns:a16="http://schemas.microsoft.com/office/drawing/2014/main" id="{E249A1C0-506E-4C49-A763-DA0BF00B5A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8593" y="2327275"/>
            <a:ext cx="1827818" cy="21812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34" name="圖片版面配置區 31">
            <a:extLst>
              <a:ext uri="{FF2B5EF4-FFF2-40B4-BE49-F238E27FC236}">
                <a16:creationId xmlns:a16="http://schemas.microsoft.com/office/drawing/2014/main" id="{C9B12B3E-6E6A-4B9F-BCDC-ABAB3007AE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1305" y="2327275"/>
            <a:ext cx="1827818" cy="21812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35" name="圖片版面配置區 31">
            <a:extLst>
              <a:ext uri="{FF2B5EF4-FFF2-40B4-BE49-F238E27FC236}">
                <a16:creationId xmlns:a16="http://schemas.microsoft.com/office/drawing/2014/main" id="{961CEF8D-8303-439E-BDF8-3983FAE33E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04015" y="2327275"/>
            <a:ext cx="1827818" cy="21812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36" name="文字版面配置區 27">
            <a:extLst>
              <a:ext uri="{FF2B5EF4-FFF2-40B4-BE49-F238E27FC236}">
                <a16:creationId xmlns:a16="http://schemas.microsoft.com/office/drawing/2014/main" id="{4BDD0E13-DDEB-44F9-8676-F704050158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05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</a:t>
            </a:r>
          </a:p>
        </p:txBody>
      </p:sp>
      <p:sp>
        <p:nvSpPr>
          <p:cNvPr id="37" name="文字版面配置區 27">
            <a:extLst>
              <a:ext uri="{FF2B5EF4-FFF2-40B4-BE49-F238E27FC236}">
                <a16:creationId xmlns:a16="http://schemas.microsoft.com/office/drawing/2014/main" id="{51948158-9C97-4517-B0D3-4085249937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05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</a:t>
            </a:r>
          </a:p>
        </p:txBody>
      </p:sp>
      <p:sp>
        <p:nvSpPr>
          <p:cNvPr id="38" name="文字版面配置區 27">
            <a:extLst>
              <a:ext uri="{FF2B5EF4-FFF2-40B4-BE49-F238E27FC236}">
                <a16:creationId xmlns:a16="http://schemas.microsoft.com/office/drawing/2014/main" id="{CA53CE84-6890-4263-ABB8-F39819C6A4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76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</a:t>
            </a:r>
          </a:p>
        </p:txBody>
      </p:sp>
      <p:sp>
        <p:nvSpPr>
          <p:cNvPr id="39" name="文字版面配置區 27">
            <a:extLst>
              <a:ext uri="{FF2B5EF4-FFF2-40B4-BE49-F238E27FC236}">
                <a16:creationId xmlns:a16="http://schemas.microsoft.com/office/drawing/2014/main" id="{2C891989-38F5-4F8A-AD02-DBBD0666D1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5276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</a:t>
            </a:r>
          </a:p>
        </p:txBody>
      </p:sp>
      <p:sp>
        <p:nvSpPr>
          <p:cNvPr id="40" name="文字版面配置區 27">
            <a:extLst>
              <a:ext uri="{FF2B5EF4-FFF2-40B4-BE49-F238E27FC236}">
                <a16:creationId xmlns:a16="http://schemas.microsoft.com/office/drawing/2014/main" id="{470811B1-7881-44B2-88EA-0D7D0EE5CB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4547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</a:t>
            </a:r>
          </a:p>
        </p:txBody>
      </p:sp>
      <p:sp>
        <p:nvSpPr>
          <p:cNvPr id="41" name="文字版面配置區 27">
            <a:extLst>
              <a:ext uri="{FF2B5EF4-FFF2-40B4-BE49-F238E27FC236}">
                <a16:creationId xmlns:a16="http://schemas.microsoft.com/office/drawing/2014/main" id="{42DCE357-186A-457C-951C-49B33EE59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547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</a:t>
            </a:r>
          </a:p>
        </p:txBody>
      </p:sp>
      <p:sp>
        <p:nvSpPr>
          <p:cNvPr id="42" name="文字版面配置區 27">
            <a:extLst>
              <a:ext uri="{FF2B5EF4-FFF2-40B4-BE49-F238E27FC236}">
                <a16:creationId xmlns:a16="http://schemas.microsoft.com/office/drawing/2014/main" id="{125640C8-2610-4EE2-B7DB-43B69762CA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818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</a:t>
            </a:r>
          </a:p>
        </p:txBody>
      </p:sp>
      <p:sp>
        <p:nvSpPr>
          <p:cNvPr id="43" name="文字版面配置區 27">
            <a:extLst>
              <a:ext uri="{FF2B5EF4-FFF2-40B4-BE49-F238E27FC236}">
                <a16:creationId xmlns:a16="http://schemas.microsoft.com/office/drawing/2014/main" id="{A681FDE6-437A-4435-B435-9E095137BA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3818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範例頁尾文字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 dirty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8800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範例頁尾文字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9134008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範例頁尾文字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9138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範例頁尾文字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5039718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範例頁尾文字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1553214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範例頁尾文字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4755492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範例頁尾文字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998074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範例頁尾文字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6134661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範例頁尾文字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6289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zh-TW" altLang="en-US" noProof="0"/>
              <a:t>範例頁尾文字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78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9" r:id="rId15"/>
    <p:sldLayoutId id="2147483700" r:id="rId16"/>
    <p:sldLayoutId id="2147483664" r:id="rId17"/>
    <p:sldLayoutId id="2147483678" r:id="rId18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標題 17">
            <a:extLst>
              <a:ext uri="{FF2B5EF4-FFF2-40B4-BE49-F238E27FC236}">
                <a16:creationId xmlns:a16="http://schemas.microsoft.com/office/drawing/2014/main" id="{7F1C1DC8-8566-416D-A699-06A29F45B57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63775" y="1695069"/>
            <a:ext cx="7664450" cy="2141538"/>
          </a:xfrm>
        </p:spPr>
        <p:txBody>
          <a:bodyPr rtlCol="0">
            <a:normAutofit/>
          </a:bodyPr>
          <a:lstStyle/>
          <a:p>
            <a:pPr algn="ctr"/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ペンギン　ｖｓ　アザラシ</a:t>
            </a:r>
            <a:br>
              <a:rPr lang="en-US" altLang="ja-JP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endParaRPr lang="zh-TW" altLang="en-US" sz="3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19" name="副標題 18">
            <a:extLst>
              <a:ext uri="{FF2B5EF4-FFF2-40B4-BE49-F238E27FC236}">
                <a16:creationId xmlns:a16="http://schemas.microsoft.com/office/drawing/2014/main" id="{B032DA7C-C3AD-4A99-8801-152FB4EE9B9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63775" y="4202367"/>
            <a:ext cx="7664450" cy="119221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ja-JP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OCA</a:t>
            </a:r>
            <a:r>
              <a:rPr lang="ja-JP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大阪デザイン＆</a:t>
            </a:r>
            <a:r>
              <a:rPr lang="en-US" altLang="ja-JP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</a:t>
            </a:r>
            <a:r>
              <a:rPr lang="ja-JP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テクノロジー専門学校</a:t>
            </a:r>
            <a:endParaRPr lang="en-US" altLang="ja-JP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rtl="0"/>
            <a:r>
              <a:rPr lang="ja-JP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蔡　宏駿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64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標題 69">
            <a:extLst>
              <a:ext uri="{FF2B5EF4-FFF2-40B4-BE49-F238E27FC236}">
                <a16:creationId xmlns:a16="http://schemas.microsoft.com/office/drawing/2014/main" id="{AD0FAE4B-37EE-4B93-881F-3DB9A2B0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428" y="1014926"/>
            <a:ext cx="2613177" cy="69425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ja-JP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企画意図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文字版面配置區 26">
            <a:extLst>
              <a:ext uri="{FF2B5EF4-FFF2-40B4-BE49-F238E27FC236}">
                <a16:creationId xmlns:a16="http://schemas.microsoft.com/office/drawing/2014/main" id="{8777AD14-B633-4803-B2EF-CF2A208D1E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34784" y="3566852"/>
            <a:ext cx="4490466" cy="694253"/>
          </a:xfrm>
        </p:spPr>
        <p:txBody>
          <a:bodyPr rtlCol="0">
            <a:normAutofit/>
          </a:bodyPr>
          <a:lstStyle/>
          <a:p>
            <a:pPr marL="36900" indent="0" rtl="0">
              <a:buNone/>
            </a:pPr>
            <a:r>
              <a:rPr lang="ja-JP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夏に冷たいものを触りたい</a:t>
            </a:r>
            <a:endParaRPr lang="en-US" altLang="zh-TW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" name="圖片版面配置區 7">
            <a:extLst>
              <a:ext uri="{FF2B5EF4-FFF2-40B4-BE49-F238E27FC236}">
                <a16:creationId xmlns:a16="http://schemas.microsoft.com/office/drawing/2014/main" id="{7D9CE17D-85B5-FFDB-EF5A-0CE69E34669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421" b="421"/>
          <a:stretch>
            <a:fillRect/>
          </a:stretch>
        </p:blipFill>
        <p:spPr>
          <a:xfrm>
            <a:off x="530225" y="2419652"/>
            <a:ext cx="5708484" cy="3164947"/>
          </a:xfrm>
          <a:prstGeom prst="rect">
            <a:avLst/>
          </a:prstGeom>
        </p:spPr>
      </p:pic>
      <p:sp>
        <p:nvSpPr>
          <p:cNvPr id="9" name="標題 69">
            <a:extLst>
              <a:ext uri="{FF2B5EF4-FFF2-40B4-BE49-F238E27FC236}">
                <a16:creationId xmlns:a16="http://schemas.microsoft.com/office/drawing/2014/main" id="{9C218AFE-D3EA-9088-AA4B-71137F0F7027}"/>
              </a:ext>
            </a:extLst>
          </p:cNvPr>
          <p:cNvSpPr txBox="1">
            <a:spLocks/>
          </p:cNvSpPr>
          <p:nvPr/>
        </p:nvSpPr>
        <p:spPr>
          <a:xfrm>
            <a:off x="2293180" y="1014925"/>
            <a:ext cx="2182573" cy="69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ts val="960"/>
              </a:spcBef>
              <a:spcAft>
                <a:spcPts val="600"/>
              </a:spcAft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ja-JP" altLang="en-US" dirty="0"/>
              <a:t>テーマ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889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072619B5-B694-E451-CB88-B61E0F721D52}"/>
              </a:ext>
            </a:extLst>
          </p:cNvPr>
          <p:cNvSpPr txBox="1"/>
          <p:nvPr/>
        </p:nvSpPr>
        <p:spPr>
          <a:xfrm>
            <a:off x="4468368" y="1286256"/>
            <a:ext cx="34503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dirty="0"/>
              <a:t>メカニクス</a:t>
            </a:r>
            <a:endParaRPr lang="zh-TW" altLang="en-US" sz="4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3693E0-64BF-4CF9-0DBA-A6716EEEA131}"/>
              </a:ext>
            </a:extLst>
          </p:cNvPr>
          <p:cNvSpPr txBox="1"/>
          <p:nvPr/>
        </p:nvSpPr>
        <p:spPr>
          <a:xfrm>
            <a:off x="2511548" y="3244334"/>
            <a:ext cx="23774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はめる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zh-TW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Fitting in</a:t>
            </a:r>
            <a:endParaRPr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7AF3FC-8E2A-9060-2BB1-DBDBB23218E5}"/>
              </a:ext>
            </a:extLst>
          </p:cNvPr>
          <p:cNvSpPr txBox="1"/>
          <p:nvPr/>
        </p:nvSpPr>
        <p:spPr>
          <a:xfrm>
            <a:off x="7260336" y="3244334"/>
            <a:ext cx="24932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滑る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zh-TW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Sliding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CC1450-E6BF-82DE-1B64-D43744A69D29}"/>
              </a:ext>
            </a:extLst>
          </p:cNvPr>
          <p:cNvSpPr txBox="1"/>
          <p:nvPr/>
        </p:nvSpPr>
        <p:spPr>
          <a:xfrm>
            <a:off x="5855208" y="3730752"/>
            <a:ext cx="481584" cy="59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434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235868" y="548966"/>
            <a:ext cx="9720263" cy="1498600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コンセプト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D18D3DDB-3F3C-8D2E-6032-D26B33E77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125581"/>
              </p:ext>
            </p:extLst>
          </p:nvPr>
        </p:nvGraphicFramePr>
        <p:xfrm>
          <a:off x="3084756" y="2141142"/>
          <a:ext cx="6022486" cy="383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59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プレイヤー（ペンギン）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エネミー（アザラシ）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46902"/>
            <a:ext cx="10353762" cy="1257300"/>
          </a:xfrm>
        </p:spPr>
        <p:txBody>
          <a:bodyPr rtlCol="0"/>
          <a:lstStyle/>
          <a:p>
            <a:pPr rtl="0"/>
            <a:r>
              <a:rPr lang="ja-JP" altLang="zh-TW" b="0" i="0" dirty="0">
                <a:solidFill>
                  <a:schemeClr val="tx1"/>
                </a:solidFill>
                <a:effectLst/>
                <a:ea typeface="Trebuchet MS" panose="020B0603020202020204" pitchFamily="34" charset="0"/>
              </a:rPr>
              <a:t>ゲームの</a:t>
            </a:r>
            <a:r>
              <a:rPr lang="ja-JP" altLang="en-US" dirty="0">
                <a:solidFill>
                  <a:schemeClr val="tx1"/>
                </a:solidFill>
                <a:ea typeface="Trebuchet MS" panose="020B0603020202020204" pitchFamily="34" charset="0"/>
              </a:rPr>
              <a:t>流れ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10F7FAA7-64F7-D296-54B5-97F1AFADA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373422"/>
              </p:ext>
            </p:extLst>
          </p:nvPr>
        </p:nvGraphicFramePr>
        <p:xfrm>
          <a:off x="348645" y="2702103"/>
          <a:ext cx="6159500" cy="3043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資料庫圖表 13">
            <a:extLst>
              <a:ext uri="{FF2B5EF4-FFF2-40B4-BE49-F238E27FC236}">
                <a16:creationId xmlns:a16="http://schemas.microsoft.com/office/drawing/2014/main" id="{B2B1C87A-33F9-CA91-496A-CB21E452C1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58343"/>
              </p:ext>
            </p:extLst>
          </p:nvPr>
        </p:nvGraphicFramePr>
        <p:xfrm>
          <a:off x="5673207" y="2702102"/>
          <a:ext cx="6159500" cy="3043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4785E13-BEAF-F092-8AFD-11E2A5512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418831"/>
              </p:ext>
            </p:extLst>
          </p:nvPr>
        </p:nvGraphicFramePr>
        <p:xfrm>
          <a:off x="3959352" y="3429000"/>
          <a:ext cx="4273296" cy="342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324">
                  <a:extLst>
                    <a:ext uri="{9D8B030D-6E8A-4147-A177-3AD203B41FA5}">
                      <a16:colId xmlns:a16="http://schemas.microsoft.com/office/drawing/2014/main" val="1397636756"/>
                    </a:ext>
                  </a:extLst>
                </a:gridCol>
                <a:gridCol w="1068324">
                  <a:extLst>
                    <a:ext uri="{9D8B030D-6E8A-4147-A177-3AD203B41FA5}">
                      <a16:colId xmlns:a16="http://schemas.microsoft.com/office/drawing/2014/main" val="2124278789"/>
                    </a:ext>
                  </a:extLst>
                </a:gridCol>
                <a:gridCol w="1068324">
                  <a:extLst>
                    <a:ext uri="{9D8B030D-6E8A-4147-A177-3AD203B41FA5}">
                      <a16:colId xmlns:a16="http://schemas.microsoft.com/office/drawing/2014/main" val="4174719326"/>
                    </a:ext>
                  </a:extLst>
                </a:gridCol>
                <a:gridCol w="1068324">
                  <a:extLst>
                    <a:ext uri="{9D8B030D-6E8A-4147-A177-3AD203B41FA5}">
                      <a16:colId xmlns:a16="http://schemas.microsoft.com/office/drawing/2014/main" val="1305728865"/>
                    </a:ext>
                  </a:extLst>
                </a:gridCol>
              </a:tblGrid>
              <a:tr h="85725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846456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5600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89595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589902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FBFDF3D0-2115-7539-F894-7493EDB38179}"/>
              </a:ext>
            </a:extLst>
          </p:cNvPr>
          <p:cNvSpPr/>
          <p:nvPr/>
        </p:nvSpPr>
        <p:spPr>
          <a:xfrm>
            <a:off x="4255008" y="6193536"/>
            <a:ext cx="512064" cy="4998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2E3BFC2-311E-284F-0905-DDDB8ED698FA}"/>
              </a:ext>
            </a:extLst>
          </p:cNvPr>
          <p:cNvSpPr/>
          <p:nvPr/>
        </p:nvSpPr>
        <p:spPr>
          <a:xfrm>
            <a:off x="5248656" y="6126480"/>
            <a:ext cx="597408" cy="63398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D28ABC28-4DA1-6F40-ECFE-65BCF87974C4}"/>
              </a:ext>
            </a:extLst>
          </p:cNvPr>
          <p:cNvSpPr/>
          <p:nvPr/>
        </p:nvSpPr>
        <p:spPr>
          <a:xfrm>
            <a:off x="6327648" y="6126480"/>
            <a:ext cx="646176" cy="585216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466FC9A0-77D6-8481-7C36-5835C5CED178}"/>
              </a:ext>
            </a:extLst>
          </p:cNvPr>
          <p:cNvSpPr/>
          <p:nvPr/>
        </p:nvSpPr>
        <p:spPr>
          <a:xfrm>
            <a:off x="7382256" y="6077712"/>
            <a:ext cx="524256" cy="731520"/>
          </a:xfrm>
          <a:prstGeom prst="diamond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8">
            <a:extLst>
              <a:ext uri="{FF2B5EF4-FFF2-40B4-BE49-F238E27FC236}">
                <a16:creationId xmlns:a16="http://schemas.microsoft.com/office/drawing/2014/main" id="{0041867B-5489-D162-C9D6-CABB0151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90998"/>
              </p:ext>
            </p:extLst>
          </p:nvPr>
        </p:nvGraphicFramePr>
        <p:xfrm>
          <a:off x="3959352" y="-4"/>
          <a:ext cx="4273296" cy="342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324">
                  <a:extLst>
                    <a:ext uri="{9D8B030D-6E8A-4147-A177-3AD203B41FA5}">
                      <a16:colId xmlns:a16="http://schemas.microsoft.com/office/drawing/2014/main" val="1397636756"/>
                    </a:ext>
                  </a:extLst>
                </a:gridCol>
                <a:gridCol w="1068324">
                  <a:extLst>
                    <a:ext uri="{9D8B030D-6E8A-4147-A177-3AD203B41FA5}">
                      <a16:colId xmlns:a16="http://schemas.microsoft.com/office/drawing/2014/main" val="2124278789"/>
                    </a:ext>
                  </a:extLst>
                </a:gridCol>
                <a:gridCol w="1068324">
                  <a:extLst>
                    <a:ext uri="{9D8B030D-6E8A-4147-A177-3AD203B41FA5}">
                      <a16:colId xmlns:a16="http://schemas.microsoft.com/office/drawing/2014/main" val="4174719326"/>
                    </a:ext>
                  </a:extLst>
                </a:gridCol>
                <a:gridCol w="1068324">
                  <a:extLst>
                    <a:ext uri="{9D8B030D-6E8A-4147-A177-3AD203B41FA5}">
                      <a16:colId xmlns:a16="http://schemas.microsoft.com/office/drawing/2014/main" val="1305728865"/>
                    </a:ext>
                  </a:extLst>
                </a:gridCol>
              </a:tblGrid>
              <a:tr h="85725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846456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5600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89595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589902"/>
                  </a:ext>
                </a:extLst>
              </a:tr>
            </a:tbl>
          </a:graphicData>
        </a:graphic>
      </p:graphicFrame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B2C9570-1569-7FF3-3294-54C48F27B0F7}"/>
              </a:ext>
            </a:extLst>
          </p:cNvPr>
          <p:cNvCxnSpPr/>
          <p:nvPr/>
        </p:nvCxnSpPr>
        <p:spPr>
          <a:xfrm>
            <a:off x="3279648" y="3429000"/>
            <a:ext cx="551078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A599069C-2837-AFC1-1D9B-741006C4FDD7}"/>
              </a:ext>
            </a:extLst>
          </p:cNvPr>
          <p:cNvSpPr/>
          <p:nvPr/>
        </p:nvSpPr>
        <p:spPr>
          <a:xfrm rot="10800000">
            <a:off x="9195433" y="3276600"/>
            <a:ext cx="749808" cy="3230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4F067E-3968-C95A-365C-A66711DFD08F}"/>
              </a:ext>
            </a:extLst>
          </p:cNvPr>
          <p:cNvSpPr/>
          <p:nvPr/>
        </p:nvSpPr>
        <p:spPr>
          <a:xfrm>
            <a:off x="4255008" y="5297420"/>
            <a:ext cx="512064" cy="499872"/>
          </a:xfrm>
          <a:prstGeom prst="rect">
            <a:avLst/>
          </a:prstGeom>
          <a:solidFill>
            <a:schemeClr val="accent1"/>
          </a:solidFill>
          <a:ln w="34925">
            <a:solidFill>
              <a:schemeClr val="bg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0F63A96F-63A1-C7CA-A845-1B8185C96F38}"/>
              </a:ext>
            </a:extLst>
          </p:cNvPr>
          <p:cNvSpPr/>
          <p:nvPr/>
        </p:nvSpPr>
        <p:spPr>
          <a:xfrm>
            <a:off x="4169664" y="4315964"/>
            <a:ext cx="597408" cy="633984"/>
          </a:xfrm>
          <a:prstGeom prst="ellipse">
            <a:avLst/>
          </a:prstGeom>
          <a:solidFill>
            <a:schemeClr val="accent1"/>
          </a:solidFill>
          <a:ln w="34925">
            <a:solidFill>
              <a:schemeClr val="bg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D5DA6E81-B6F9-4284-5C22-93DE109340A0}"/>
              </a:ext>
            </a:extLst>
          </p:cNvPr>
          <p:cNvSpPr/>
          <p:nvPr/>
        </p:nvSpPr>
        <p:spPr>
          <a:xfrm>
            <a:off x="4044696" y="3465578"/>
            <a:ext cx="646176" cy="585216"/>
          </a:xfrm>
          <a:prstGeom prst="triangle">
            <a:avLst/>
          </a:prstGeom>
          <a:solidFill>
            <a:schemeClr val="accent1"/>
          </a:solidFill>
          <a:ln w="34925">
            <a:solidFill>
              <a:schemeClr val="bg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408950FF-844B-774B-1E90-C6394BE1ECD3}"/>
              </a:ext>
            </a:extLst>
          </p:cNvPr>
          <p:cNvSpPr/>
          <p:nvPr/>
        </p:nvSpPr>
        <p:spPr>
          <a:xfrm>
            <a:off x="7362096" y="5118596"/>
            <a:ext cx="524256" cy="731520"/>
          </a:xfrm>
          <a:prstGeom prst="diamond">
            <a:avLst/>
          </a:prstGeom>
          <a:solidFill>
            <a:schemeClr val="accent1"/>
          </a:solidFill>
          <a:ln w="34925">
            <a:solidFill>
              <a:schemeClr val="bg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7CF443F8-C98A-F376-F549-677FC49E75CB}"/>
              </a:ext>
            </a:extLst>
          </p:cNvPr>
          <p:cNvSpPr/>
          <p:nvPr/>
        </p:nvSpPr>
        <p:spPr>
          <a:xfrm>
            <a:off x="5288280" y="5143502"/>
            <a:ext cx="524256" cy="731520"/>
          </a:xfrm>
          <a:prstGeom prst="diamond">
            <a:avLst/>
          </a:prstGeom>
          <a:solidFill>
            <a:schemeClr val="accent1"/>
          </a:solidFill>
          <a:ln w="34925">
            <a:solidFill>
              <a:schemeClr val="bg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菱形 28">
            <a:extLst>
              <a:ext uri="{FF2B5EF4-FFF2-40B4-BE49-F238E27FC236}">
                <a16:creationId xmlns:a16="http://schemas.microsoft.com/office/drawing/2014/main" id="{44518E69-DD23-5C6C-2B29-8D0FF55AE92A}"/>
              </a:ext>
            </a:extLst>
          </p:cNvPr>
          <p:cNvSpPr/>
          <p:nvPr/>
        </p:nvSpPr>
        <p:spPr>
          <a:xfrm rot="19329524">
            <a:off x="5285232" y="923989"/>
            <a:ext cx="524256" cy="731520"/>
          </a:xfrm>
          <a:prstGeom prst="diamond">
            <a:avLst/>
          </a:prstGeom>
          <a:solidFill>
            <a:schemeClr val="tx2"/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4821BD5D-AB31-A5B2-1FFA-44A4BAE8032E}"/>
              </a:ext>
            </a:extLst>
          </p:cNvPr>
          <p:cNvSpPr/>
          <p:nvPr/>
        </p:nvSpPr>
        <p:spPr>
          <a:xfrm rot="19329524">
            <a:off x="6358131" y="1783077"/>
            <a:ext cx="524256" cy="731520"/>
          </a:xfrm>
          <a:prstGeom prst="diamond">
            <a:avLst/>
          </a:prstGeom>
          <a:solidFill>
            <a:schemeClr val="tx2"/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73" name="橢圓 3072">
            <a:extLst>
              <a:ext uri="{FF2B5EF4-FFF2-40B4-BE49-F238E27FC236}">
                <a16:creationId xmlns:a16="http://schemas.microsoft.com/office/drawing/2014/main" id="{1CDCFD3C-B19D-9296-5373-29893328B7BC}"/>
              </a:ext>
            </a:extLst>
          </p:cNvPr>
          <p:cNvSpPr/>
          <p:nvPr/>
        </p:nvSpPr>
        <p:spPr>
          <a:xfrm>
            <a:off x="4212336" y="1831845"/>
            <a:ext cx="597408" cy="633984"/>
          </a:xfrm>
          <a:prstGeom prst="ellipse">
            <a:avLst/>
          </a:prstGeom>
          <a:solidFill>
            <a:schemeClr val="tx2"/>
          </a:solidFill>
          <a:ln w="3492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75" name="AutoShape 2" descr="無料イラスト, ベクター, EPS, 動物（イラスト）, 哺乳類, 海豹（アザラシ）">
            <a:extLst>
              <a:ext uri="{FF2B5EF4-FFF2-40B4-BE49-F238E27FC236}">
                <a16:creationId xmlns:a16="http://schemas.microsoft.com/office/drawing/2014/main" id="{802AF318-6D6E-B244-F28C-5F0AE2C3D2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076" name="AutoShape 4" descr="無料イラスト, ベクター, EPS, 動物（イラスト）, 哺乳類, 海豹（アザラシ）">
            <a:extLst>
              <a:ext uri="{FF2B5EF4-FFF2-40B4-BE49-F238E27FC236}">
                <a16:creationId xmlns:a16="http://schemas.microsoft.com/office/drawing/2014/main" id="{83D8B292-291A-6FE4-C7CD-F466228FED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346960" cy="23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78" name="圖片 3077" descr="一張含有 美工圖案, 圖解, 圖畫, 藝術 的圖片&#10;&#10;自動產生的描述">
            <a:extLst>
              <a:ext uri="{FF2B5EF4-FFF2-40B4-BE49-F238E27FC236}">
                <a16:creationId xmlns:a16="http://schemas.microsoft.com/office/drawing/2014/main" id="{01AD109C-C937-FA7E-EB4B-348FCCF2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8" b="98356" l="1556" r="97556">
                        <a14:foregroundMark x1="42889" y1="10463" x2="65222" y2="12556"/>
                        <a14:foregroundMark x1="43778" y1="12556" x2="59444" y2="4783"/>
                        <a14:foregroundMark x1="16444" y1="69357" x2="93556" y2="93871"/>
                        <a14:foregroundMark x1="93556" y1="93871" x2="12778" y2="75336"/>
                        <a14:foregroundMark x1="12778" y1="75336" x2="1556" y2="98356"/>
                        <a14:foregroundMark x1="97556" y1="70553" x2="88444" y2="94918"/>
                        <a14:foregroundMark x1="51222" y1="7025" x2="51222" y2="2541"/>
                        <a14:foregroundMark x1="53667" y1="9268" x2="52889" y2="4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169664" y="1994346"/>
            <a:ext cx="736805" cy="547691"/>
          </a:xfrm>
          <a:prstGeom prst="rect">
            <a:avLst/>
          </a:prstGeom>
        </p:spPr>
      </p:pic>
      <p:sp>
        <p:nvSpPr>
          <p:cNvPr id="3080" name="文字方塊 3079">
            <a:extLst>
              <a:ext uri="{FF2B5EF4-FFF2-40B4-BE49-F238E27FC236}">
                <a16:creationId xmlns:a16="http://schemas.microsoft.com/office/drawing/2014/main" id="{86EB436C-49E2-020B-2F17-2A89300AA34A}"/>
              </a:ext>
            </a:extLst>
          </p:cNvPr>
          <p:cNvSpPr txBox="1"/>
          <p:nvPr/>
        </p:nvSpPr>
        <p:spPr>
          <a:xfrm>
            <a:off x="1618869" y="6281402"/>
            <a:ext cx="1196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生成ボタン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082" name="直線接點 3081">
            <a:extLst>
              <a:ext uri="{FF2B5EF4-FFF2-40B4-BE49-F238E27FC236}">
                <a16:creationId xmlns:a16="http://schemas.microsoft.com/office/drawing/2014/main" id="{DBF81D35-DD11-8CD0-26A6-C079CDF0B3AE}"/>
              </a:ext>
            </a:extLst>
          </p:cNvPr>
          <p:cNvCxnSpPr/>
          <p:nvPr/>
        </p:nvCxnSpPr>
        <p:spPr>
          <a:xfrm>
            <a:off x="5932932" y="5425440"/>
            <a:ext cx="326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3" name="直線接點 3082">
            <a:extLst>
              <a:ext uri="{FF2B5EF4-FFF2-40B4-BE49-F238E27FC236}">
                <a16:creationId xmlns:a16="http://schemas.microsoft.com/office/drawing/2014/main" id="{FF50F07E-3CBF-02E9-30C2-C45EBB8A9FBB}"/>
              </a:ext>
            </a:extLst>
          </p:cNvPr>
          <p:cNvCxnSpPr/>
          <p:nvPr/>
        </p:nvCxnSpPr>
        <p:spPr>
          <a:xfrm>
            <a:off x="5943600" y="5547356"/>
            <a:ext cx="326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4" name="直線接點 3083">
            <a:extLst>
              <a:ext uri="{FF2B5EF4-FFF2-40B4-BE49-F238E27FC236}">
                <a16:creationId xmlns:a16="http://schemas.microsoft.com/office/drawing/2014/main" id="{378B8ABB-6B72-B24B-2B82-F7F76E5FF526}"/>
              </a:ext>
            </a:extLst>
          </p:cNvPr>
          <p:cNvCxnSpPr/>
          <p:nvPr/>
        </p:nvCxnSpPr>
        <p:spPr>
          <a:xfrm>
            <a:off x="5932932" y="5681468"/>
            <a:ext cx="326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85" name="図 17">
            <a:extLst>
              <a:ext uri="{FF2B5EF4-FFF2-40B4-BE49-F238E27FC236}">
                <a16:creationId xmlns:a16="http://schemas.microsoft.com/office/drawing/2014/main" id="{CDC20552-29B5-7F47-AB32-DBE2C2176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667" l="8062" r="89880">
                        <a14:foregroundMark x1="11835" y1="55867" x2="8062" y2="54667"/>
                        <a14:foregroundMark x1="55060" y1="89467" x2="61235" y2="90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4376" y="5265418"/>
            <a:ext cx="741360" cy="953723"/>
          </a:xfrm>
          <a:prstGeom prst="rect">
            <a:avLst/>
          </a:prstGeom>
        </p:spPr>
      </p:pic>
      <p:pic>
        <p:nvPicPr>
          <p:cNvPr id="3086" name="図 16">
            <a:extLst>
              <a:ext uri="{FF2B5EF4-FFF2-40B4-BE49-F238E27FC236}">
                <a16:creationId xmlns:a16="http://schemas.microsoft.com/office/drawing/2014/main" id="{F6057499-B713-2D9B-BFC9-629D185ABD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059" b="89804" l="9596" r="89899">
                        <a14:foregroundMark x1="25758" y1="9412" x2="25758" y2="70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8259" y="4382454"/>
            <a:ext cx="740538" cy="953723"/>
          </a:xfrm>
          <a:prstGeom prst="rect">
            <a:avLst/>
          </a:prstGeom>
        </p:spPr>
      </p:pic>
      <p:sp>
        <p:nvSpPr>
          <p:cNvPr id="3087" name="菱形 3086">
            <a:extLst>
              <a:ext uri="{FF2B5EF4-FFF2-40B4-BE49-F238E27FC236}">
                <a16:creationId xmlns:a16="http://schemas.microsoft.com/office/drawing/2014/main" id="{92560BB9-1249-B8A5-68C1-3A2FAF262E6A}"/>
              </a:ext>
            </a:extLst>
          </p:cNvPr>
          <p:cNvSpPr/>
          <p:nvPr/>
        </p:nvSpPr>
        <p:spPr>
          <a:xfrm>
            <a:off x="5305046" y="2192224"/>
            <a:ext cx="524256" cy="731520"/>
          </a:xfrm>
          <a:prstGeom prst="diamond">
            <a:avLst/>
          </a:prstGeom>
          <a:solidFill>
            <a:schemeClr val="accent1"/>
          </a:solidFill>
          <a:ln w="34925">
            <a:solidFill>
              <a:schemeClr val="bg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89" name="直線接點 3088">
            <a:extLst>
              <a:ext uri="{FF2B5EF4-FFF2-40B4-BE49-F238E27FC236}">
                <a16:creationId xmlns:a16="http://schemas.microsoft.com/office/drawing/2014/main" id="{9177F9FB-6211-439D-6960-F3B9B9B2D6EE}"/>
              </a:ext>
            </a:extLst>
          </p:cNvPr>
          <p:cNvCxnSpPr/>
          <p:nvPr/>
        </p:nvCxnSpPr>
        <p:spPr>
          <a:xfrm>
            <a:off x="5398073" y="2898650"/>
            <a:ext cx="0" cy="329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0" name="直線接點 3089">
            <a:extLst>
              <a:ext uri="{FF2B5EF4-FFF2-40B4-BE49-F238E27FC236}">
                <a16:creationId xmlns:a16="http://schemas.microsoft.com/office/drawing/2014/main" id="{35E98904-A306-6C96-CF6F-7F15B75BFB4F}"/>
              </a:ext>
            </a:extLst>
          </p:cNvPr>
          <p:cNvCxnSpPr/>
          <p:nvPr/>
        </p:nvCxnSpPr>
        <p:spPr>
          <a:xfrm>
            <a:off x="5743958" y="2898650"/>
            <a:ext cx="0" cy="329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1" name="直線接點 3090">
            <a:extLst>
              <a:ext uri="{FF2B5EF4-FFF2-40B4-BE49-F238E27FC236}">
                <a16:creationId xmlns:a16="http://schemas.microsoft.com/office/drawing/2014/main" id="{C5F3C3DF-02DA-2212-EE07-9441B1B47300}"/>
              </a:ext>
            </a:extLst>
          </p:cNvPr>
          <p:cNvCxnSpPr/>
          <p:nvPr/>
        </p:nvCxnSpPr>
        <p:spPr>
          <a:xfrm>
            <a:off x="5567174" y="2947418"/>
            <a:ext cx="0" cy="329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2" name="箭號: 向右 3091">
            <a:extLst>
              <a:ext uri="{FF2B5EF4-FFF2-40B4-BE49-F238E27FC236}">
                <a16:creationId xmlns:a16="http://schemas.microsoft.com/office/drawing/2014/main" id="{7C231C19-0D62-53D7-B789-A5A4918E79AF}"/>
              </a:ext>
            </a:extLst>
          </p:cNvPr>
          <p:cNvSpPr/>
          <p:nvPr/>
        </p:nvSpPr>
        <p:spPr>
          <a:xfrm>
            <a:off x="2962656" y="6304525"/>
            <a:ext cx="749808" cy="3230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94" name="文字方塊 3093">
            <a:extLst>
              <a:ext uri="{FF2B5EF4-FFF2-40B4-BE49-F238E27FC236}">
                <a16:creationId xmlns:a16="http://schemas.microsoft.com/office/drawing/2014/main" id="{14F8ADFB-7750-372D-B0C1-6E7CAFD16971}"/>
              </a:ext>
            </a:extLst>
          </p:cNvPr>
          <p:cNvSpPr txBox="1"/>
          <p:nvPr/>
        </p:nvSpPr>
        <p:spPr>
          <a:xfrm>
            <a:off x="10043160" y="3253476"/>
            <a:ext cx="1196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中央線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95" name="箭號: 向右 3094">
            <a:extLst>
              <a:ext uri="{FF2B5EF4-FFF2-40B4-BE49-F238E27FC236}">
                <a16:creationId xmlns:a16="http://schemas.microsoft.com/office/drawing/2014/main" id="{E30B1491-088C-2BBC-6EEC-AEDA76CD4594}"/>
              </a:ext>
            </a:extLst>
          </p:cNvPr>
          <p:cNvSpPr/>
          <p:nvPr/>
        </p:nvSpPr>
        <p:spPr>
          <a:xfrm>
            <a:off x="3060290" y="2106648"/>
            <a:ext cx="749808" cy="3230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96" name="文字方塊 3095">
            <a:extLst>
              <a:ext uri="{FF2B5EF4-FFF2-40B4-BE49-F238E27FC236}">
                <a16:creationId xmlns:a16="http://schemas.microsoft.com/office/drawing/2014/main" id="{35FED709-EA9D-8434-E68D-3D99BB053386}"/>
              </a:ext>
            </a:extLst>
          </p:cNvPr>
          <p:cNvSpPr txBox="1"/>
          <p:nvPr/>
        </p:nvSpPr>
        <p:spPr>
          <a:xfrm>
            <a:off x="884782" y="2130503"/>
            <a:ext cx="2026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穴から出たアザラシ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97" name="文字方塊 3096">
            <a:extLst>
              <a:ext uri="{FF2B5EF4-FFF2-40B4-BE49-F238E27FC236}">
                <a16:creationId xmlns:a16="http://schemas.microsoft.com/office/drawing/2014/main" id="{F8E82A29-9782-C58B-AFF4-16800D0E10A4}"/>
              </a:ext>
            </a:extLst>
          </p:cNvPr>
          <p:cNvSpPr txBox="1"/>
          <p:nvPr/>
        </p:nvSpPr>
        <p:spPr>
          <a:xfrm>
            <a:off x="8061960" y="6258279"/>
            <a:ext cx="2026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u="sng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生成は</a:t>
            </a:r>
            <a:r>
              <a:rPr lang="en-US" altLang="ja-JP" sz="1800" u="sng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CD</a:t>
            </a:r>
            <a:r>
              <a:rPr lang="ja-JP" altLang="en-US" sz="1800" u="sng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ある</a:t>
            </a:r>
            <a:endParaRPr lang="en-US" altLang="ja-JP" sz="1800" u="sng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1612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要素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FD12B40EE760A4FB1D571D1F80BF02D" ma:contentTypeVersion="2" ma:contentTypeDescription="新しいドキュメントを作成します。" ma:contentTypeScope="" ma:versionID="baf85a73cc49cec822e3ac6302661065">
  <xsd:schema xmlns:xsd="http://www.w3.org/2001/XMLSchema" xmlns:xs="http://www.w3.org/2001/XMLSchema" xmlns:p="http://schemas.microsoft.com/office/2006/metadata/properties" xmlns:ns3="b735ba7c-27dc-40e8-8905-0149ab287f34" targetNamespace="http://schemas.microsoft.com/office/2006/metadata/properties" ma:root="true" ma:fieldsID="3f90c80c731a140990cc6702801872c7" ns3:_="">
    <xsd:import namespace="b735ba7c-27dc-40e8-8905-0149ab287f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5ba7c-27dc-40e8-8905-0149ab287f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24693C-D552-4ADA-85BD-E1130B3890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35ba7c-27dc-40e8-8905-0149ab287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3051C4-2D79-448E-99B6-938DB95EAB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C2E3F1-BC53-4890-9C40-8815EC5A1FD9}">
  <ds:schemaRefs>
    <ds:schemaRef ds:uri="b735ba7c-27dc-40e8-8905-0149ab287f3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659</TotalTime>
  <Words>91</Words>
  <Application>Microsoft Office PowerPoint</Application>
  <PresentationFormat>寬螢幕</PresentationFormat>
  <Paragraphs>36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Meiryo UI</vt:lpstr>
      <vt:lpstr>Microsoft JhengHei UI</vt:lpstr>
      <vt:lpstr>Arial</vt:lpstr>
      <vt:lpstr>Tw Cen MT</vt:lpstr>
      <vt:lpstr>Tw Cen MT Condensed</vt:lpstr>
      <vt:lpstr>Wingdings 3</vt:lpstr>
      <vt:lpstr>要素</vt:lpstr>
      <vt:lpstr>ペンギン　ｖｓ　アザラシ </vt:lpstr>
      <vt:lpstr>企画意図</vt:lpstr>
      <vt:lpstr>PowerPoint 簡報</vt:lpstr>
      <vt:lpstr>コンセプト</vt:lpstr>
      <vt:lpstr>ゲームの流れ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簡報標題</dc:title>
  <dc:creator/>
  <cp:lastModifiedBy>蔡 宏駿</cp:lastModifiedBy>
  <cp:revision>8</cp:revision>
  <dcterms:created xsi:type="dcterms:W3CDTF">2022-11-06T13:10:20Z</dcterms:created>
  <dcterms:modified xsi:type="dcterms:W3CDTF">2023-07-31T06:20:06Z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0x0101003FD12B40EE760A4FB1D571D1F80BF02D</vt:lpwstr>
  </property>
</Properties>
</file>