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03" r:id="rId2"/>
    <p:sldId id="279" r:id="rId3"/>
    <p:sldId id="302" r:id="rId4"/>
    <p:sldId id="289" r:id="rId5"/>
    <p:sldId id="292" r:id="rId6"/>
    <p:sldId id="295" r:id="rId7"/>
    <p:sldId id="293" r:id="rId8"/>
    <p:sldId id="301" r:id="rId9"/>
    <p:sldId id="280" r:id="rId10"/>
    <p:sldId id="300" r:id="rId11"/>
    <p:sldId id="298"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2"/>
    <p:restoredTop sz="94694"/>
  </p:normalViewPr>
  <p:slideViewPr>
    <p:cSldViewPr snapToGrid="0" snapToObjects="1">
      <p:cViewPr varScale="1">
        <p:scale>
          <a:sx n="121" d="100"/>
          <a:sy n="121" d="100"/>
        </p:scale>
        <p:origin x="784"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Mcintyre" userId="S::andrew.mcintyre@acadiau.ca::80d54d95-e96b-41ab-b1ea-34c905f7026e" providerId="AD" clId="Web-{D43639CB-535E-2D44-291A-317A864511CC}"/>
    <pc:docChg chg="addSld delSld modSld sldOrd">
      <pc:chgData name="Andrew Mcintyre" userId="S::andrew.mcintyre@acadiau.ca::80d54d95-e96b-41ab-b1ea-34c905f7026e" providerId="AD" clId="Web-{D43639CB-535E-2D44-291A-317A864511CC}" dt="2019-03-20T20:21:01.846" v="29" actId="20577"/>
      <pc:docMkLst>
        <pc:docMk/>
      </pc:docMkLst>
      <pc:sldChg chg="del">
        <pc:chgData name="Andrew Mcintyre" userId="S::andrew.mcintyre@acadiau.ca::80d54d95-e96b-41ab-b1ea-34c905f7026e" providerId="AD" clId="Web-{D43639CB-535E-2D44-291A-317A864511CC}" dt="2019-03-20T20:20:24.158" v="0"/>
        <pc:sldMkLst>
          <pc:docMk/>
          <pc:sldMk cId="471678021" sldId="256"/>
        </pc:sldMkLst>
      </pc:sldChg>
      <pc:sldChg chg="modSp add ord">
        <pc:chgData name="Andrew Mcintyre" userId="S::andrew.mcintyre@acadiau.ca::80d54d95-e96b-41ab-b1ea-34c905f7026e" providerId="AD" clId="Web-{D43639CB-535E-2D44-291A-317A864511CC}" dt="2019-03-20T20:20:59.705" v="28" actId="20577"/>
        <pc:sldMkLst>
          <pc:docMk/>
          <pc:sldMk cId="3977246218" sldId="303"/>
        </pc:sldMkLst>
        <pc:spChg chg="mod">
          <ac:chgData name="Andrew Mcintyre" userId="S::andrew.mcintyre@acadiau.ca::80d54d95-e96b-41ab-b1ea-34c905f7026e" providerId="AD" clId="Web-{D43639CB-535E-2D44-291A-317A864511CC}" dt="2019-03-20T20:20:59.705" v="28" actId="20577"/>
          <ac:spMkLst>
            <pc:docMk/>
            <pc:sldMk cId="3977246218" sldId="303"/>
            <ac:spMk id="2" creationId="{00000000-0000-0000-0000-000000000000}"/>
          </ac:spMkLst>
        </pc:spChg>
      </pc:sldChg>
    </pc:docChg>
  </pc:docChgLst>
  <pc:docChgLst>
    <pc:chgData name="Andrew Mcintyre" userId="S::andrew.mcintyre@acadiau.ca::80d54d95-e96b-41ab-b1ea-34c905f7026e" providerId="AD" clId="Web-{7E4A6E7C-8A7D-C01C-CCCC-8601D2CBDB71}"/>
    <pc:docChg chg="modSld">
      <pc:chgData name="Andrew Mcintyre" userId="S::andrew.mcintyre@acadiau.ca::80d54d95-e96b-41ab-b1ea-34c905f7026e" providerId="AD" clId="Web-{7E4A6E7C-8A7D-C01C-CCCC-8601D2CBDB71}" dt="2019-06-12T19:42:23.683" v="7" actId="20577"/>
      <pc:docMkLst>
        <pc:docMk/>
      </pc:docMkLst>
      <pc:sldChg chg="modSp">
        <pc:chgData name="Andrew Mcintyre" userId="S::andrew.mcintyre@acadiau.ca::80d54d95-e96b-41ab-b1ea-34c905f7026e" providerId="AD" clId="Web-{7E4A6E7C-8A7D-C01C-CCCC-8601D2CBDB71}" dt="2019-06-12T19:42:23.668" v="6" actId="20577"/>
        <pc:sldMkLst>
          <pc:docMk/>
          <pc:sldMk cId="125503685" sldId="278"/>
        </pc:sldMkLst>
        <pc:spChg chg="mod">
          <ac:chgData name="Andrew Mcintyre" userId="S::andrew.mcintyre@acadiau.ca::80d54d95-e96b-41ab-b1ea-34c905f7026e" providerId="AD" clId="Web-{7E4A6E7C-8A7D-C01C-CCCC-8601D2CBDB71}" dt="2019-06-12T19:42:23.668" v="6" actId="20577"/>
          <ac:spMkLst>
            <pc:docMk/>
            <pc:sldMk cId="125503685" sldId="278"/>
            <ac:spMk id="192515" creationId="{00000000-0000-0000-0000-000000000000}"/>
          </ac:spMkLst>
        </pc:spChg>
      </pc:sldChg>
    </pc:docChg>
  </pc:docChgLst>
  <pc:docChgLst>
    <pc:chgData name="Andrew Mcintyre" userId="S::andrew.mcintyre@acadiau.ca::80d54d95-e96b-41ab-b1ea-34c905f7026e" providerId="AD" clId="Web-{7B6807FF-10A1-02F5-D1A3-9C758A0AA029}"/>
    <pc:docChg chg="delSld modSld">
      <pc:chgData name="Andrew Mcintyre" userId="S::andrew.mcintyre@acadiau.ca::80d54d95-e96b-41ab-b1ea-34c905f7026e" providerId="AD" clId="Web-{7B6807FF-10A1-02F5-D1A3-9C758A0AA029}" dt="2019-03-20T02:03:40.453" v="179" actId="20577"/>
      <pc:docMkLst>
        <pc:docMk/>
      </pc:docMkLst>
      <pc:sldChg chg="modSp">
        <pc:chgData name="Andrew Mcintyre" userId="S::andrew.mcintyre@acadiau.ca::80d54d95-e96b-41ab-b1ea-34c905f7026e" providerId="AD" clId="Web-{7B6807FF-10A1-02F5-D1A3-9C758A0AA029}" dt="2019-03-20T01:58:41.500" v="64" actId="20577"/>
        <pc:sldMkLst>
          <pc:docMk/>
          <pc:sldMk cId="125503685" sldId="278"/>
        </pc:sldMkLst>
        <pc:spChg chg="mod">
          <ac:chgData name="Andrew Mcintyre" userId="S::andrew.mcintyre@acadiau.ca::80d54d95-e96b-41ab-b1ea-34c905f7026e" providerId="AD" clId="Web-{7B6807FF-10A1-02F5-D1A3-9C758A0AA029}" dt="2019-03-20T01:58:41.500" v="64" actId="20577"/>
          <ac:spMkLst>
            <pc:docMk/>
            <pc:sldMk cId="125503685" sldId="278"/>
            <ac:spMk id="192515" creationId="{00000000-0000-0000-0000-000000000000}"/>
          </ac:spMkLst>
        </pc:spChg>
      </pc:sldChg>
      <pc:sldChg chg="del">
        <pc:chgData name="Andrew Mcintyre" userId="S::andrew.mcintyre@acadiau.ca::80d54d95-e96b-41ab-b1ea-34c905f7026e" providerId="AD" clId="Web-{7B6807FF-10A1-02F5-D1A3-9C758A0AA029}" dt="2019-03-20T01:56:34.344" v="44"/>
        <pc:sldMkLst>
          <pc:docMk/>
          <pc:sldMk cId="774645319" sldId="288"/>
        </pc:sldMkLst>
      </pc:sldChg>
      <pc:sldChg chg="del">
        <pc:chgData name="Andrew Mcintyre" userId="S::andrew.mcintyre@acadiau.ca::80d54d95-e96b-41ab-b1ea-34c905f7026e" providerId="AD" clId="Web-{7B6807FF-10A1-02F5-D1A3-9C758A0AA029}" dt="2019-03-20T01:58:31.594" v="51"/>
        <pc:sldMkLst>
          <pc:docMk/>
          <pc:sldMk cId="1186998560" sldId="294"/>
        </pc:sldMkLst>
      </pc:sldChg>
      <pc:sldChg chg="addSp delSp modSp">
        <pc:chgData name="Andrew Mcintyre" userId="S::andrew.mcintyre@acadiau.ca::80d54d95-e96b-41ab-b1ea-34c905f7026e" providerId="AD" clId="Web-{7B6807FF-10A1-02F5-D1A3-9C758A0AA029}" dt="2019-03-20T02:03:40.437" v="178" actId="20577"/>
        <pc:sldMkLst>
          <pc:docMk/>
          <pc:sldMk cId="1728306620" sldId="295"/>
        </pc:sldMkLst>
        <pc:spChg chg="add">
          <ac:chgData name="Andrew Mcintyre" userId="S::andrew.mcintyre@acadiau.ca::80d54d95-e96b-41ab-b1ea-34c905f7026e" providerId="AD" clId="Web-{7B6807FF-10A1-02F5-D1A3-9C758A0AA029}" dt="2019-03-20T02:03:13.484" v="122"/>
          <ac:spMkLst>
            <pc:docMk/>
            <pc:sldMk cId="1728306620" sldId="295"/>
            <ac:spMk id="2" creationId="{0C6CAC64-97F2-4E2E-8E31-B1B9B05688E7}"/>
          </ac:spMkLst>
        </pc:spChg>
        <pc:spChg chg="add">
          <ac:chgData name="Andrew Mcintyre" userId="S::andrew.mcintyre@acadiau.ca::80d54d95-e96b-41ab-b1ea-34c905f7026e" providerId="AD" clId="Web-{7B6807FF-10A1-02F5-D1A3-9C758A0AA029}" dt="2019-03-20T02:03:13.500" v="123"/>
          <ac:spMkLst>
            <pc:docMk/>
            <pc:sldMk cId="1728306620" sldId="295"/>
            <ac:spMk id="3" creationId="{7074531C-162D-4C37-A680-481EA90F1C7F}"/>
          </ac:spMkLst>
        </pc:spChg>
        <pc:spChg chg="add">
          <ac:chgData name="Andrew Mcintyre" userId="S::andrew.mcintyre@acadiau.ca::80d54d95-e96b-41ab-b1ea-34c905f7026e" providerId="AD" clId="Web-{7B6807FF-10A1-02F5-D1A3-9C758A0AA029}" dt="2019-03-20T02:03:13.515" v="124"/>
          <ac:spMkLst>
            <pc:docMk/>
            <pc:sldMk cId="1728306620" sldId="295"/>
            <ac:spMk id="4" creationId="{768B0B84-1677-4492-98F2-4AE613BCE571}"/>
          </ac:spMkLst>
        </pc:spChg>
        <pc:spChg chg="add">
          <ac:chgData name="Andrew Mcintyre" userId="S::andrew.mcintyre@acadiau.ca::80d54d95-e96b-41ab-b1ea-34c905f7026e" providerId="AD" clId="Web-{7B6807FF-10A1-02F5-D1A3-9C758A0AA029}" dt="2019-03-20T02:03:13.531" v="125"/>
          <ac:spMkLst>
            <pc:docMk/>
            <pc:sldMk cId="1728306620" sldId="295"/>
            <ac:spMk id="5" creationId="{EB394115-2EED-4BB4-BA56-04933B2795AA}"/>
          </ac:spMkLst>
        </pc:spChg>
        <pc:spChg chg="add">
          <ac:chgData name="Andrew Mcintyre" userId="S::andrew.mcintyre@acadiau.ca::80d54d95-e96b-41ab-b1ea-34c905f7026e" providerId="AD" clId="Web-{7B6807FF-10A1-02F5-D1A3-9C758A0AA029}" dt="2019-03-20T02:03:13.546" v="126"/>
          <ac:spMkLst>
            <pc:docMk/>
            <pc:sldMk cId="1728306620" sldId="295"/>
            <ac:spMk id="6" creationId="{7152B6D4-1861-4DBE-A12A-C23A11215D25}"/>
          </ac:spMkLst>
        </pc:spChg>
        <pc:spChg chg="add">
          <ac:chgData name="Andrew Mcintyre" userId="S::andrew.mcintyre@acadiau.ca::80d54d95-e96b-41ab-b1ea-34c905f7026e" providerId="AD" clId="Web-{7B6807FF-10A1-02F5-D1A3-9C758A0AA029}" dt="2019-03-20T02:03:13.567" v="127"/>
          <ac:spMkLst>
            <pc:docMk/>
            <pc:sldMk cId="1728306620" sldId="295"/>
            <ac:spMk id="7" creationId="{E8620DF7-1ECC-47DB-B7E0-55EE51B4D8B3}"/>
          </ac:spMkLst>
        </pc:spChg>
        <pc:spChg chg="add">
          <ac:chgData name="Andrew Mcintyre" userId="S::andrew.mcintyre@acadiau.ca::80d54d95-e96b-41ab-b1ea-34c905f7026e" providerId="AD" clId="Web-{7B6807FF-10A1-02F5-D1A3-9C758A0AA029}" dt="2019-03-20T02:03:13.734" v="137"/>
          <ac:spMkLst>
            <pc:docMk/>
            <pc:sldMk cId="1728306620" sldId="295"/>
            <ac:spMk id="17" creationId="{CC915F6F-0592-4551-ABBE-B7B2EE519125}"/>
          </ac:spMkLst>
        </pc:spChg>
        <pc:spChg chg="add">
          <ac:chgData name="Andrew Mcintyre" userId="S::andrew.mcintyre@acadiau.ca::80d54d95-e96b-41ab-b1ea-34c905f7026e" providerId="AD" clId="Web-{7B6807FF-10A1-02F5-D1A3-9C758A0AA029}" dt="2019-03-20T02:03:13.750" v="138"/>
          <ac:spMkLst>
            <pc:docMk/>
            <pc:sldMk cId="1728306620" sldId="295"/>
            <ac:spMk id="18" creationId="{531519FE-CD9B-467D-9AB5-E8995050076C}"/>
          </ac:spMkLst>
        </pc:spChg>
        <pc:spChg chg="add">
          <ac:chgData name="Andrew Mcintyre" userId="S::andrew.mcintyre@acadiau.ca::80d54d95-e96b-41ab-b1ea-34c905f7026e" providerId="AD" clId="Web-{7B6807FF-10A1-02F5-D1A3-9C758A0AA029}" dt="2019-03-20T02:03:13.781" v="139"/>
          <ac:spMkLst>
            <pc:docMk/>
            <pc:sldMk cId="1728306620" sldId="295"/>
            <ac:spMk id="19" creationId="{8A630B91-58C6-44F3-AB6F-1435B7266D6E}"/>
          </ac:spMkLst>
        </pc:spChg>
        <pc:spChg chg="add">
          <ac:chgData name="Andrew Mcintyre" userId="S::andrew.mcintyre@acadiau.ca::80d54d95-e96b-41ab-b1ea-34c905f7026e" providerId="AD" clId="Web-{7B6807FF-10A1-02F5-D1A3-9C758A0AA029}" dt="2019-03-20T02:03:13.953" v="149"/>
          <ac:spMkLst>
            <pc:docMk/>
            <pc:sldMk cId="1728306620" sldId="295"/>
            <ac:spMk id="29" creationId="{0A9F89E5-4553-483F-9115-51419E2E494A}"/>
          </ac:spMkLst>
        </pc:spChg>
        <pc:spChg chg="add">
          <ac:chgData name="Andrew Mcintyre" userId="S::andrew.mcintyre@acadiau.ca::80d54d95-e96b-41ab-b1ea-34c905f7026e" providerId="AD" clId="Web-{7B6807FF-10A1-02F5-D1A3-9C758A0AA029}" dt="2019-03-20T02:03:13.968" v="150"/>
          <ac:spMkLst>
            <pc:docMk/>
            <pc:sldMk cId="1728306620" sldId="295"/>
            <ac:spMk id="30" creationId="{7DF49303-B3B1-42F4-8D40-A3D68A662B94}"/>
          </ac:spMkLst>
        </pc:spChg>
        <pc:spChg chg="add">
          <ac:chgData name="Andrew Mcintyre" userId="S::andrew.mcintyre@acadiau.ca::80d54d95-e96b-41ab-b1ea-34c905f7026e" providerId="AD" clId="Web-{7B6807FF-10A1-02F5-D1A3-9C758A0AA029}" dt="2019-03-20T02:03:13.984" v="151"/>
          <ac:spMkLst>
            <pc:docMk/>
            <pc:sldMk cId="1728306620" sldId="295"/>
            <ac:spMk id="31" creationId="{2255208E-B7A1-455B-B8A8-F7F8CABF94BB}"/>
          </ac:spMkLst>
        </pc:spChg>
        <pc:spChg chg="add">
          <ac:chgData name="Andrew Mcintyre" userId="S::andrew.mcintyre@acadiau.ca::80d54d95-e96b-41ab-b1ea-34c905f7026e" providerId="AD" clId="Web-{7B6807FF-10A1-02F5-D1A3-9C758A0AA029}" dt="2019-03-20T02:03:14" v="152"/>
          <ac:spMkLst>
            <pc:docMk/>
            <pc:sldMk cId="1728306620" sldId="295"/>
            <ac:spMk id="32" creationId="{E7707C96-4754-409E-838F-6C32861C5D4D}"/>
          </ac:spMkLst>
        </pc:spChg>
        <pc:spChg chg="add">
          <ac:chgData name="Andrew Mcintyre" userId="S::andrew.mcintyre@acadiau.ca::80d54d95-e96b-41ab-b1ea-34c905f7026e" providerId="AD" clId="Web-{7B6807FF-10A1-02F5-D1A3-9C758A0AA029}" dt="2019-03-20T02:03:14.015" v="153"/>
          <ac:spMkLst>
            <pc:docMk/>
            <pc:sldMk cId="1728306620" sldId="295"/>
            <ac:spMk id="33" creationId="{2019060C-CFC3-4C0C-8287-261E605EC373}"/>
          </ac:spMkLst>
        </pc:spChg>
        <pc:spChg chg="add">
          <ac:chgData name="Andrew Mcintyre" userId="S::andrew.mcintyre@acadiau.ca::80d54d95-e96b-41ab-b1ea-34c905f7026e" providerId="AD" clId="Web-{7B6807FF-10A1-02F5-D1A3-9C758A0AA029}" dt="2019-03-20T02:03:14.031" v="154"/>
          <ac:spMkLst>
            <pc:docMk/>
            <pc:sldMk cId="1728306620" sldId="295"/>
            <ac:spMk id="34" creationId="{6A49BF2E-B15F-4907-850A-A7B7016DA2EE}"/>
          </ac:spMkLst>
        </pc:spChg>
        <pc:spChg chg="add">
          <ac:chgData name="Andrew Mcintyre" userId="S::andrew.mcintyre@acadiau.ca::80d54d95-e96b-41ab-b1ea-34c905f7026e" providerId="AD" clId="Web-{7B6807FF-10A1-02F5-D1A3-9C758A0AA029}" dt="2019-03-20T02:03:14.046" v="155"/>
          <ac:spMkLst>
            <pc:docMk/>
            <pc:sldMk cId="1728306620" sldId="295"/>
            <ac:spMk id="35" creationId="{DCD32C69-23A8-4E2F-AE6A-0A6E74CDFFB6}"/>
          </ac:spMkLst>
        </pc:spChg>
        <pc:spChg chg="add">
          <ac:chgData name="Andrew Mcintyre" userId="S::andrew.mcintyre@acadiau.ca::80d54d95-e96b-41ab-b1ea-34c905f7026e" providerId="AD" clId="Web-{7B6807FF-10A1-02F5-D1A3-9C758A0AA029}" dt="2019-03-20T02:03:14.062" v="156"/>
          <ac:spMkLst>
            <pc:docMk/>
            <pc:sldMk cId="1728306620" sldId="295"/>
            <ac:spMk id="36" creationId="{DB2DC49E-DC79-4D45-8909-E074F3CEEB4B}"/>
          </ac:spMkLst>
        </pc:spChg>
        <pc:spChg chg="add">
          <ac:chgData name="Andrew Mcintyre" userId="S::andrew.mcintyre@acadiau.ca::80d54d95-e96b-41ab-b1ea-34c905f7026e" providerId="AD" clId="Web-{7B6807FF-10A1-02F5-D1A3-9C758A0AA029}" dt="2019-03-20T02:03:14.078" v="157"/>
          <ac:spMkLst>
            <pc:docMk/>
            <pc:sldMk cId="1728306620" sldId="295"/>
            <ac:spMk id="37" creationId="{B3E33B82-CC94-483D-9914-26824146FD67}"/>
          </ac:spMkLst>
        </pc:spChg>
        <pc:spChg chg="add">
          <ac:chgData name="Andrew Mcintyre" userId="S::andrew.mcintyre@acadiau.ca::80d54d95-e96b-41ab-b1ea-34c905f7026e" providerId="AD" clId="Web-{7B6807FF-10A1-02F5-D1A3-9C758A0AA029}" dt="2019-03-20T02:03:14.093" v="158"/>
          <ac:spMkLst>
            <pc:docMk/>
            <pc:sldMk cId="1728306620" sldId="295"/>
            <ac:spMk id="38" creationId="{29D0206E-60EB-4072-8588-7A786C08B1A7}"/>
          </ac:spMkLst>
        </pc:spChg>
        <pc:spChg chg="add">
          <ac:chgData name="Andrew Mcintyre" userId="S::andrew.mcintyre@acadiau.ca::80d54d95-e96b-41ab-b1ea-34c905f7026e" providerId="AD" clId="Web-{7B6807FF-10A1-02F5-D1A3-9C758A0AA029}" dt="2019-03-20T02:03:14.109" v="159"/>
          <ac:spMkLst>
            <pc:docMk/>
            <pc:sldMk cId="1728306620" sldId="295"/>
            <ac:spMk id="39" creationId="{C5498A47-3F71-40DB-93DC-BF2CC4229FDE}"/>
          </ac:spMkLst>
        </pc:spChg>
        <pc:spChg chg="add">
          <ac:chgData name="Andrew Mcintyre" userId="S::andrew.mcintyre@acadiau.ca::80d54d95-e96b-41ab-b1ea-34c905f7026e" providerId="AD" clId="Web-{7B6807FF-10A1-02F5-D1A3-9C758A0AA029}" dt="2019-03-20T02:03:14.375" v="175"/>
          <ac:spMkLst>
            <pc:docMk/>
            <pc:sldMk cId="1728306620" sldId="295"/>
            <ac:spMk id="55" creationId="{3BE95776-140A-40C5-9A2C-3B8F7FDBCAF3}"/>
          </ac:spMkLst>
        </pc:spChg>
        <pc:spChg chg="del">
          <ac:chgData name="Andrew Mcintyre" userId="S::andrew.mcintyre@acadiau.ca::80d54d95-e96b-41ab-b1ea-34c905f7026e" providerId="AD" clId="Web-{7B6807FF-10A1-02F5-D1A3-9C758A0AA029}" dt="2019-03-20T02:03:00.531" v="88"/>
          <ac:spMkLst>
            <pc:docMk/>
            <pc:sldMk cId="1728306620" sldId="295"/>
            <ac:spMk id="85" creationId="{00000000-0000-0000-0000-000000000000}"/>
          </ac:spMkLst>
        </pc:spChg>
        <pc:spChg chg="del">
          <ac:chgData name="Andrew Mcintyre" userId="S::andrew.mcintyre@acadiau.ca::80d54d95-e96b-41ab-b1ea-34c905f7026e" providerId="AD" clId="Web-{7B6807FF-10A1-02F5-D1A3-9C758A0AA029}" dt="2019-03-20T02:03:00.531" v="87"/>
          <ac:spMkLst>
            <pc:docMk/>
            <pc:sldMk cId="1728306620" sldId="295"/>
            <ac:spMk id="86" creationId="{00000000-0000-0000-0000-000000000000}"/>
          </ac:spMkLst>
        </pc:spChg>
        <pc:spChg chg="del">
          <ac:chgData name="Andrew Mcintyre" userId="S::andrew.mcintyre@acadiau.ca::80d54d95-e96b-41ab-b1ea-34c905f7026e" providerId="AD" clId="Web-{7B6807FF-10A1-02F5-D1A3-9C758A0AA029}" dt="2019-03-20T02:03:00.531" v="86"/>
          <ac:spMkLst>
            <pc:docMk/>
            <pc:sldMk cId="1728306620" sldId="295"/>
            <ac:spMk id="87" creationId="{00000000-0000-0000-0000-000000000000}"/>
          </ac:spMkLst>
        </pc:spChg>
        <pc:spChg chg="del">
          <ac:chgData name="Andrew Mcintyre" userId="S::andrew.mcintyre@acadiau.ca::80d54d95-e96b-41ab-b1ea-34c905f7026e" providerId="AD" clId="Web-{7B6807FF-10A1-02F5-D1A3-9C758A0AA029}" dt="2019-03-20T02:03:00.531" v="85"/>
          <ac:spMkLst>
            <pc:docMk/>
            <pc:sldMk cId="1728306620" sldId="295"/>
            <ac:spMk id="88" creationId="{00000000-0000-0000-0000-000000000000}"/>
          </ac:spMkLst>
        </pc:spChg>
        <pc:spChg chg="del">
          <ac:chgData name="Andrew Mcintyre" userId="S::andrew.mcintyre@acadiau.ca::80d54d95-e96b-41ab-b1ea-34c905f7026e" providerId="AD" clId="Web-{7B6807FF-10A1-02F5-D1A3-9C758A0AA029}" dt="2019-03-20T02:03:00.531" v="84"/>
          <ac:spMkLst>
            <pc:docMk/>
            <pc:sldMk cId="1728306620" sldId="295"/>
            <ac:spMk id="89" creationId="{00000000-0000-0000-0000-000000000000}"/>
          </ac:spMkLst>
        </pc:spChg>
        <pc:spChg chg="del">
          <ac:chgData name="Andrew Mcintyre" userId="S::andrew.mcintyre@acadiau.ca::80d54d95-e96b-41ab-b1ea-34c905f7026e" providerId="AD" clId="Web-{7B6807FF-10A1-02F5-D1A3-9C758A0AA029}" dt="2019-03-20T02:03:00.531" v="83"/>
          <ac:spMkLst>
            <pc:docMk/>
            <pc:sldMk cId="1728306620" sldId="295"/>
            <ac:spMk id="90" creationId="{00000000-0000-0000-0000-000000000000}"/>
          </ac:spMkLst>
        </pc:spChg>
        <pc:spChg chg="del">
          <ac:chgData name="Andrew Mcintyre" userId="S::andrew.mcintyre@acadiau.ca::80d54d95-e96b-41ab-b1ea-34c905f7026e" providerId="AD" clId="Web-{7B6807FF-10A1-02F5-D1A3-9C758A0AA029}" dt="2019-03-20T02:03:00.531" v="82"/>
          <ac:spMkLst>
            <pc:docMk/>
            <pc:sldMk cId="1728306620" sldId="295"/>
            <ac:spMk id="91" creationId="{00000000-0000-0000-0000-000000000000}"/>
          </ac:spMkLst>
        </pc:spChg>
        <pc:spChg chg="del">
          <ac:chgData name="Andrew Mcintyre" userId="S::andrew.mcintyre@acadiau.ca::80d54d95-e96b-41ab-b1ea-34c905f7026e" providerId="AD" clId="Web-{7B6807FF-10A1-02F5-D1A3-9C758A0AA029}" dt="2019-03-20T02:03:00.531" v="81"/>
          <ac:spMkLst>
            <pc:docMk/>
            <pc:sldMk cId="1728306620" sldId="295"/>
            <ac:spMk id="92" creationId="{00000000-0000-0000-0000-000000000000}"/>
          </ac:spMkLst>
        </pc:spChg>
        <pc:spChg chg="del">
          <ac:chgData name="Andrew Mcintyre" userId="S::andrew.mcintyre@acadiau.ca::80d54d95-e96b-41ab-b1ea-34c905f7026e" providerId="AD" clId="Web-{7B6807FF-10A1-02F5-D1A3-9C758A0AA029}" dt="2019-03-20T02:03:00.531" v="80"/>
          <ac:spMkLst>
            <pc:docMk/>
            <pc:sldMk cId="1728306620" sldId="295"/>
            <ac:spMk id="93" creationId="{00000000-0000-0000-0000-000000000000}"/>
          </ac:spMkLst>
        </pc:spChg>
        <pc:spChg chg="del">
          <ac:chgData name="Andrew Mcintyre" userId="S::andrew.mcintyre@acadiau.ca::80d54d95-e96b-41ab-b1ea-34c905f7026e" providerId="AD" clId="Web-{7B6807FF-10A1-02F5-D1A3-9C758A0AA029}" dt="2019-03-20T02:03:00.515" v="79"/>
          <ac:spMkLst>
            <pc:docMk/>
            <pc:sldMk cId="1728306620" sldId="295"/>
            <ac:spMk id="94" creationId="{00000000-0000-0000-0000-000000000000}"/>
          </ac:spMkLst>
        </pc:spChg>
        <pc:spChg chg="del">
          <ac:chgData name="Andrew Mcintyre" userId="S::andrew.mcintyre@acadiau.ca::80d54d95-e96b-41ab-b1ea-34c905f7026e" providerId="AD" clId="Web-{7B6807FF-10A1-02F5-D1A3-9C758A0AA029}" dt="2019-03-20T02:03:00.515" v="78"/>
          <ac:spMkLst>
            <pc:docMk/>
            <pc:sldMk cId="1728306620" sldId="295"/>
            <ac:spMk id="95" creationId="{00000000-0000-0000-0000-000000000000}"/>
          </ac:spMkLst>
        </pc:spChg>
        <pc:spChg chg="del">
          <ac:chgData name="Andrew Mcintyre" userId="S::andrew.mcintyre@acadiau.ca::80d54d95-e96b-41ab-b1ea-34c905f7026e" providerId="AD" clId="Web-{7B6807FF-10A1-02F5-D1A3-9C758A0AA029}" dt="2019-03-20T02:03:00.515" v="77"/>
          <ac:spMkLst>
            <pc:docMk/>
            <pc:sldMk cId="1728306620" sldId="295"/>
            <ac:spMk id="96" creationId="{00000000-0000-0000-0000-000000000000}"/>
          </ac:spMkLst>
        </pc:spChg>
        <pc:spChg chg="del">
          <ac:chgData name="Andrew Mcintyre" userId="S::andrew.mcintyre@acadiau.ca::80d54d95-e96b-41ab-b1ea-34c905f7026e" providerId="AD" clId="Web-{7B6807FF-10A1-02F5-D1A3-9C758A0AA029}" dt="2019-03-20T02:03:00.515" v="76"/>
          <ac:spMkLst>
            <pc:docMk/>
            <pc:sldMk cId="1728306620" sldId="295"/>
            <ac:spMk id="97" creationId="{00000000-0000-0000-0000-000000000000}"/>
          </ac:spMkLst>
        </pc:spChg>
        <pc:spChg chg="del">
          <ac:chgData name="Andrew Mcintyre" userId="S::andrew.mcintyre@acadiau.ca::80d54d95-e96b-41ab-b1ea-34c905f7026e" providerId="AD" clId="Web-{7B6807FF-10A1-02F5-D1A3-9C758A0AA029}" dt="2019-03-20T02:03:00.515" v="75"/>
          <ac:spMkLst>
            <pc:docMk/>
            <pc:sldMk cId="1728306620" sldId="295"/>
            <ac:spMk id="98" creationId="{00000000-0000-0000-0000-000000000000}"/>
          </ac:spMkLst>
        </pc:spChg>
        <pc:spChg chg="del">
          <ac:chgData name="Andrew Mcintyre" userId="S::andrew.mcintyre@acadiau.ca::80d54d95-e96b-41ab-b1ea-34c905f7026e" providerId="AD" clId="Web-{7B6807FF-10A1-02F5-D1A3-9C758A0AA029}" dt="2019-03-20T02:03:00.515" v="74"/>
          <ac:spMkLst>
            <pc:docMk/>
            <pc:sldMk cId="1728306620" sldId="295"/>
            <ac:spMk id="99" creationId="{00000000-0000-0000-0000-000000000000}"/>
          </ac:spMkLst>
        </pc:spChg>
        <pc:spChg chg="del">
          <ac:chgData name="Andrew Mcintyre" userId="S::andrew.mcintyre@acadiau.ca::80d54d95-e96b-41ab-b1ea-34c905f7026e" providerId="AD" clId="Web-{7B6807FF-10A1-02F5-D1A3-9C758A0AA029}" dt="2019-03-20T02:03:00.515" v="73"/>
          <ac:spMkLst>
            <pc:docMk/>
            <pc:sldMk cId="1728306620" sldId="295"/>
            <ac:spMk id="100" creationId="{00000000-0000-0000-0000-000000000000}"/>
          </ac:spMkLst>
        </pc:spChg>
        <pc:spChg chg="del">
          <ac:chgData name="Andrew Mcintyre" userId="S::andrew.mcintyre@acadiau.ca::80d54d95-e96b-41ab-b1ea-34c905f7026e" providerId="AD" clId="Web-{7B6807FF-10A1-02F5-D1A3-9C758A0AA029}" dt="2019-03-20T02:03:00.515" v="72"/>
          <ac:spMkLst>
            <pc:docMk/>
            <pc:sldMk cId="1728306620" sldId="295"/>
            <ac:spMk id="101" creationId="{00000000-0000-0000-0000-000000000000}"/>
          </ac:spMkLst>
        </pc:spChg>
        <pc:spChg chg="del">
          <ac:chgData name="Andrew Mcintyre" userId="S::andrew.mcintyre@acadiau.ca::80d54d95-e96b-41ab-b1ea-34c905f7026e" providerId="AD" clId="Web-{7B6807FF-10A1-02F5-D1A3-9C758A0AA029}" dt="2019-03-20T02:03:00.515" v="71"/>
          <ac:spMkLst>
            <pc:docMk/>
            <pc:sldMk cId="1728306620" sldId="295"/>
            <ac:spMk id="102" creationId="{00000000-0000-0000-0000-000000000000}"/>
          </ac:spMkLst>
        </pc:spChg>
        <pc:spChg chg="del">
          <ac:chgData name="Andrew Mcintyre" userId="S::andrew.mcintyre@acadiau.ca::80d54d95-e96b-41ab-b1ea-34c905f7026e" providerId="AD" clId="Web-{7B6807FF-10A1-02F5-D1A3-9C758A0AA029}" dt="2019-03-20T02:03:00.515" v="70"/>
          <ac:spMkLst>
            <pc:docMk/>
            <pc:sldMk cId="1728306620" sldId="295"/>
            <ac:spMk id="103" creationId="{00000000-0000-0000-0000-000000000000}"/>
          </ac:spMkLst>
        </pc:spChg>
        <pc:spChg chg="del">
          <ac:chgData name="Andrew Mcintyre" userId="S::andrew.mcintyre@acadiau.ca::80d54d95-e96b-41ab-b1ea-34c905f7026e" providerId="AD" clId="Web-{7B6807FF-10A1-02F5-D1A3-9C758A0AA029}" dt="2019-03-20T02:03:00.515" v="69"/>
          <ac:spMkLst>
            <pc:docMk/>
            <pc:sldMk cId="1728306620" sldId="295"/>
            <ac:spMk id="104" creationId="{00000000-0000-0000-0000-000000000000}"/>
          </ac:spMkLst>
        </pc:spChg>
        <pc:spChg chg="mod">
          <ac:chgData name="Andrew Mcintyre" userId="S::andrew.mcintyre@acadiau.ca::80d54d95-e96b-41ab-b1ea-34c905f7026e" providerId="AD" clId="Web-{7B6807FF-10A1-02F5-D1A3-9C758A0AA029}" dt="2019-03-20T02:03:40.437" v="178" actId="20577"/>
          <ac:spMkLst>
            <pc:docMk/>
            <pc:sldMk cId="1728306620" sldId="295"/>
            <ac:spMk id="107" creationId="{00000000-0000-0000-0000-000000000000}"/>
          </ac:spMkLst>
        </pc:spChg>
        <pc:spChg chg="del">
          <ac:chgData name="Andrew Mcintyre" userId="S::andrew.mcintyre@acadiau.ca::80d54d95-e96b-41ab-b1ea-34c905f7026e" providerId="AD" clId="Web-{7B6807FF-10A1-02F5-D1A3-9C758A0AA029}" dt="2019-03-20T02:03:00.546" v="116"/>
          <ac:spMkLst>
            <pc:docMk/>
            <pc:sldMk cId="1728306620" sldId="295"/>
            <ac:spMk id="27657" creationId="{00000000-0000-0000-0000-000000000000}"/>
          </ac:spMkLst>
        </pc:spChg>
        <pc:spChg chg="del">
          <ac:chgData name="Andrew Mcintyre" userId="S::andrew.mcintyre@acadiau.ca::80d54d95-e96b-41ab-b1ea-34c905f7026e" providerId="AD" clId="Web-{7B6807FF-10A1-02F5-D1A3-9C758A0AA029}" dt="2019-03-20T02:03:00.546" v="115"/>
          <ac:spMkLst>
            <pc:docMk/>
            <pc:sldMk cId="1728306620" sldId="295"/>
            <ac:spMk id="27658" creationId="{00000000-0000-0000-0000-000000000000}"/>
          </ac:spMkLst>
        </pc:spChg>
        <pc:spChg chg="del">
          <ac:chgData name="Andrew Mcintyre" userId="S::andrew.mcintyre@acadiau.ca::80d54d95-e96b-41ab-b1ea-34c905f7026e" providerId="AD" clId="Web-{7B6807FF-10A1-02F5-D1A3-9C758A0AA029}" dt="2019-03-20T02:03:00.546" v="114"/>
          <ac:spMkLst>
            <pc:docMk/>
            <pc:sldMk cId="1728306620" sldId="295"/>
            <ac:spMk id="27659" creationId="{00000000-0000-0000-0000-000000000000}"/>
          </ac:spMkLst>
        </pc:spChg>
        <pc:spChg chg="del">
          <ac:chgData name="Andrew Mcintyre" userId="S::andrew.mcintyre@acadiau.ca::80d54d95-e96b-41ab-b1ea-34c905f7026e" providerId="AD" clId="Web-{7B6807FF-10A1-02F5-D1A3-9C758A0AA029}" dt="2019-03-20T02:03:00.546" v="113"/>
          <ac:spMkLst>
            <pc:docMk/>
            <pc:sldMk cId="1728306620" sldId="295"/>
            <ac:spMk id="27660" creationId="{00000000-0000-0000-0000-000000000000}"/>
          </ac:spMkLst>
        </pc:spChg>
        <pc:spChg chg="del">
          <ac:chgData name="Andrew Mcintyre" userId="S::andrew.mcintyre@acadiau.ca::80d54d95-e96b-41ab-b1ea-34c905f7026e" providerId="AD" clId="Web-{7B6807FF-10A1-02F5-D1A3-9C758A0AA029}" dt="2019-03-20T02:03:00.546" v="112"/>
          <ac:spMkLst>
            <pc:docMk/>
            <pc:sldMk cId="1728306620" sldId="295"/>
            <ac:spMk id="27679" creationId="{00000000-0000-0000-0000-000000000000}"/>
          </ac:spMkLst>
        </pc:spChg>
        <pc:spChg chg="del">
          <ac:chgData name="Andrew Mcintyre" userId="S::andrew.mcintyre@acadiau.ca::80d54d95-e96b-41ab-b1ea-34c905f7026e" providerId="AD" clId="Web-{7B6807FF-10A1-02F5-D1A3-9C758A0AA029}" dt="2019-03-20T02:03:00.546" v="111"/>
          <ac:spMkLst>
            <pc:docMk/>
            <pc:sldMk cId="1728306620" sldId="295"/>
            <ac:spMk id="27680" creationId="{00000000-0000-0000-0000-000000000000}"/>
          </ac:spMkLst>
        </pc:spChg>
        <pc:spChg chg="del">
          <ac:chgData name="Andrew Mcintyre" userId="S::andrew.mcintyre@acadiau.ca::80d54d95-e96b-41ab-b1ea-34c905f7026e" providerId="AD" clId="Web-{7B6807FF-10A1-02F5-D1A3-9C758A0AA029}" dt="2019-03-20T02:03:00.546" v="110"/>
          <ac:spMkLst>
            <pc:docMk/>
            <pc:sldMk cId="1728306620" sldId="295"/>
            <ac:spMk id="27681" creationId="{00000000-0000-0000-0000-000000000000}"/>
          </ac:spMkLst>
        </pc:spChg>
        <pc:spChg chg="del">
          <ac:chgData name="Andrew Mcintyre" userId="S::andrew.mcintyre@acadiau.ca::80d54d95-e96b-41ab-b1ea-34c905f7026e" providerId="AD" clId="Web-{7B6807FF-10A1-02F5-D1A3-9C758A0AA029}" dt="2019-03-20T02:03:00.546" v="109"/>
          <ac:spMkLst>
            <pc:docMk/>
            <pc:sldMk cId="1728306620" sldId="295"/>
            <ac:spMk id="27682" creationId="{00000000-0000-0000-0000-000000000000}"/>
          </ac:spMkLst>
        </pc:spChg>
        <pc:spChg chg="del">
          <ac:chgData name="Andrew Mcintyre" userId="S::andrew.mcintyre@acadiau.ca::80d54d95-e96b-41ab-b1ea-34c905f7026e" providerId="AD" clId="Web-{7B6807FF-10A1-02F5-D1A3-9C758A0AA029}" dt="2019-03-20T02:03:00.546" v="108"/>
          <ac:spMkLst>
            <pc:docMk/>
            <pc:sldMk cId="1728306620" sldId="295"/>
            <ac:spMk id="27683" creationId="{00000000-0000-0000-0000-000000000000}"/>
          </ac:spMkLst>
        </pc:spChg>
        <pc:spChg chg="del">
          <ac:chgData name="Andrew Mcintyre" userId="S::andrew.mcintyre@acadiau.ca::80d54d95-e96b-41ab-b1ea-34c905f7026e" providerId="AD" clId="Web-{7B6807FF-10A1-02F5-D1A3-9C758A0AA029}" dt="2019-03-20T02:03:00.546" v="107"/>
          <ac:spMkLst>
            <pc:docMk/>
            <pc:sldMk cId="1728306620" sldId="295"/>
            <ac:spMk id="27684" creationId="{00000000-0000-0000-0000-000000000000}"/>
          </ac:spMkLst>
        </pc:spChg>
        <pc:spChg chg="del">
          <ac:chgData name="Andrew Mcintyre" userId="S::andrew.mcintyre@acadiau.ca::80d54d95-e96b-41ab-b1ea-34c905f7026e" providerId="AD" clId="Web-{7B6807FF-10A1-02F5-D1A3-9C758A0AA029}" dt="2019-03-20T02:03:00.546" v="106"/>
          <ac:spMkLst>
            <pc:docMk/>
            <pc:sldMk cId="1728306620" sldId="295"/>
            <ac:spMk id="27685" creationId="{00000000-0000-0000-0000-000000000000}"/>
          </ac:spMkLst>
        </pc:spChg>
        <pc:spChg chg="del">
          <ac:chgData name="Andrew Mcintyre" userId="S::andrew.mcintyre@acadiau.ca::80d54d95-e96b-41ab-b1ea-34c905f7026e" providerId="AD" clId="Web-{7B6807FF-10A1-02F5-D1A3-9C758A0AA029}" dt="2019-03-20T02:03:00.546" v="105"/>
          <ac:spMkLst>
            <pc:docMk/>
            <pc:sldMk cId="1728306620" sldId="295"/>
            <ac:spMk id="27686" creationId="{00000000-0000-0000-0000-000000000000}"/>
          </ac:spMkLst>
        </pc:spChg>
        <pc:spChg chg="del">
          <ac:chgData name="Andrew Mcintyre" userId="S::andrew.mcintyre@acadiau.ca::80d54d95-e96b-41ab-b1ea-34c905f7026e" providerId="AD" clId="Web-{7B6807FF-10A1-02F5-D1A3-9C758A0AA029}" dt="2019-03-20T02:03:00.546" v="104"/>
          <ac:spMkLst>
            <pc:docMk/>
            <pc:sldMk cId="1728306620" sldId="295"/>
            <ac:spMk id="27687" creationId="{00000000-0000-0000-0000-000000000000}"/>
          </ac:spMkLst>
        </pc:spChg>
        <pc:spChg chg="del">
          <ac:chgData name="Andrew Mcintyre" userId="S::andrew.mcintyre@acadiau.ca::80d54d95-e96b-41ab-b1ea-34c905f7026e" providerId="AD" clId="Web-{7B6807FF-10A1-02F5-D1A3-9C758A0AA029}" dt="2019-03-20T02:03:00.546" v="103"/>
          <ac:spMkLst>
            <pc:docMk/>
            <pc:sldMk cId="1728306620" sldId="295"/>
            <ac:spMk id="27688" creationId="{00000000-0000-0000-0000-000000000000}"/>
          </ac:spMkLst>
        </pc:spChg>
        <pc:spChg chg="del">
          <ac:chgData name="Andrew Mcintyre" userId="S::andrew.mcintyre@acadiau.ca::80d54d95-e96b-41ab-b1ea-34c905f7026e" providerId="AD" clId="Web-{7B6807FF-10A1-02F5-D1A3-9C758A0AA029}" dt="2019-03-20T02:03:00.546" v="102"/>
          <ac:spMkLst>
            <pc:docMk/>
            <pc:sldMk cId="1728306620" sldId="295"/>
            <ac:spMk id="27689" creationId="{00000000-0000-0000-0000-000000000000}"/>
          </ac:spMkLst>
        </pc:spChg>
        <pc:spChg chg="del">
          <ac:chgData name="Andrew Mcintyre" userId="S::andrew.mcintyre@acadiau.ca::80d54d95-e96b-41ab-b1ea-34c905f7026e" providerId="AD" clId="Web-{7B6807FF-10A1-02F5-D1A3-9C758A0AA029}" dt="2019-03-20T02:03:00.546" v="101"/>
          <ac:spMkLst>
            <pc:docMk/>
            <pc:sldMk cId="1728306620" sldId="295"/>
            <ac:spMk id="27690" creationId="{00000000-0000-0000-0000-000000000000}"/>
          </ac:spMkLst>
        </pc:spChg>
        <pc:spChg chg="del">
          <ac:chgData name="Andrew Mcintyre" userId="S::andrew.mcintyre@acadiau.ca::80d54d95-e96b-41ab-b1ea-34c905f7026e" providerId="AD" clId="Web-{7B6807FF-10A1-02F5-D1A3-9C758A0AA029}" dt="2019-03-20T02:03:00.546" v="100"/>
          <ac:spMkLst>
            <pc:docMk/>
            <pc:sldMk cId="1728306620" sldId="295"/>
            <ac:spMk id="27691" creationId="{00000000-0000-0000-0000-000000000000}"/>
          </ac:spMkLst>
        </pc:spChg>
        <pc:spChg chg="del">
          <ac:chgData name="Andrew Mcintyre" userId="S::andrew.mcintyre@acadiau.ca::80d54d95-e96b-41ab-b1ea-34c905f7026e" providerId="AD" clId="Web-{7B6807FF-10A1-02F5-D1A3-9C758A0AA029}" dt="2019-03-20T02:03:00.546" v="99"/>
          <ac:spMkLst>
            <pc:docMk/>
            <pc:sldMk cId="1728306620" sldId="295"/>
            <ac:spMk id="27692" creationId="{00000000-0000-0000-0000-000000000000}"/>
          </ac:spMkLst>
        </pc:spChg>
        <pc:spChg chg="del">
          <ac:chgData name="Andrew Mcintyre" userId="S::andrew.mcintyre@acadiau.ca::80d54d95-e96b-41ab-b1ea-34c905f7026e" providerId="AD" clId="Web-{7B6807FF-10A1-02F5-D1A3-9C758A0AA029}" dt="2019-03-20T02:03:00.546" v="98"/>
          <ac:spMkLst>
            <pc:docMk/>
            <pc:sldMk cId="1728306620" sldId="295"/>
            <ac:spMk id="27693" creationId="{00000000-0000-0000-0000-000000000000}"/>
          </ac:spMkLst>
        </pc:spChg>
        <pc:spChg chg="del">
          <ac:chgData name="Andrew Mcintyre" userId="S::andrew.mcintyre@acadiau.ca::80d54d95-e96b-41ab-b1ea-34c905f7026e" providerId="AD" clId="Web-{7B6807FF-10A1-02F5-D1A3-9C758A0AA029}" dt="2019-03-20T02:03:00.531" v="97"/>
          <ac:spMkLst>
            <pc:docMk/>
            <pc:sldMk cId="1728306620" sldId="295"/>
            <ac:spMk id="27694" creationId="{00000000-0000-0000-0000-000000000000}"/>
          </ac:spMkLst>
        </pc:spChg>
        <pc:spChg chg="del">
          <ac:chgData name="Andrew Mcintyre" userId="S::andrew.mcintyre@acadiau.ca::80d54d95-e96b-41ab-b1ea-34c905f7026e" providerId="AD" clId="Web-{7B6807FF-10A1-02F5-D1A3-9C758A0AA029}" dt="2019-03-20T02:03:00.531" v="96"/>
          <ac:spMkLst>
            <pc:docMk/>
            <pc:sldMk cId="1728306620" sldId="295"/>
            <ac:spMk id="27695" creationId="{00000000-0000-0000-0000-000000000000}"/>
          </ac:spMkLst>
        </pc:spChg>
        <pc:spChg chg="del">
          <ac:chgData name="Andrew Mcintyre" userId="S::andrew.mcintyre@acadiau.ca::80d54d95-e96b-41ab-b1ea-34c905f7026e" providerId="AD" clId="Web-{7B6807FF-10A1-02F5-D1A3-9C758A0AA029}" dt="2019-03-20T02:03:10.125" v="121"/>
          <ac:spMkLst>
            <pc:docMk/>
            <pc:sldMk cId="1728306620" sldId="295"/>
            <ac:spMk id="27696" creationId="{00000000-0000-0000-0000-000000000000}"/>
          </ac:spMkLst>
        </pc:spChg>
        <pc:spChg chg="del">
          <ac:chgData name="Andrew Mcintyre" userId="S::andrew.mcintyre@acadiau.ca::80d54d95-e96b-41ab-b1ea-34c905f7026e" providerId="AD" clId="Web-{7B6807FF-10A1-02F5-D1A3-9C758A0AA029}" dt="2019-03-20T02:03:00.531" v="95"/>
          <ac:spMkLst>
            <pc:docMk/>
            <pc:sldMk cId="1728306620" sldId="295"/>
            <ac:spMk id="27697" creationId="{00000000-0000-0000-0000-000000000000}"/>
          </ac:spMkLst>
        </pc:spChg>
        <pc:spChg chg="del">
          <ac:chgData name="Andrew Mcintyre" userId="S::andrew.mcintyre@acadiau.ca::80d54d95-e96b-41ab-b1ea-34c905f7026e" providerId="AD" clId="Web-{7B6807FF-10A1-02F5-D1A3-9C758A0AA029}" dt="2019-03-20T02:03:10.125" v="120"/>
          <ac:spMkLst>
            <pc:docMk/>
            <pc:sldMk cId="1728306620" sldId="295"/>
            <ac:spMk id="27698" creationId="{00000000-0000-0000-0000-000000000000}"/>
          </ac:spMkLst>
        </pc:spChg>
        <pc:spChg chg="del">
          <ac:chgData name="Andrew Mcintyre" userId="S::andrew.mcintyre@acadiau.ca::80d54d95-e96b-41ab-b1ea-34c905f7026e" providerId="AD" clId="Web-{7B6807FF-10A1-02F5-D1A3-9C758A0AA029}" dt="2019-03-20T02:03:00.531" v="94"/>
          <ac:spMkLst>
            <pc:docMk/>
            <pc:sldMk cId="1728306620" sldId="295"/>
            <ac:spMk id="27699" creationId="{00000000-0000-0000-0000-000000000000}"/>
          </ac:spMkLst>
        </pc:spChg>
        <pc:spChg chg="del">
          <ac:chgData name="Andrew Mcintyre" userId="S::andrew.mcintyre@acadiau.ca::80d54d95-e96b-41ab-b1ea-34c905f7026e" providerId="AD" clId="Web-{7B6807FF-10A1-02F5-D1A3-9C758A0AA029}" dt="2019-03-20T02:03:10.125" v="119"/>
          <ac:spMkLst>
            <pc:docMk/>
            <pc:sldMk cId="1728306620" sldId="295"/>
            <ac:spMk id="27700" creationId="{00000000-0000-0000-0000-000000000000}"/>
          </ac:spMkLst>
        </pc:spChg>
        <pc:spChg chg="del">
          <ac:chgData name="Andrew Mcintyre" userId="S::andrew.mcintyre@acadiau.ca::80d54d95-e96b-41ab-b1ea-34c905f7026e" providerId="AD" clId="Web-{7B6807FF-10A1-02F5-D1A3-9C758A0AA029}" dt="2019-03-20T02:03:00.531" v="93"/>
          <ac:spMkLst>
            <pc:docMk/>
            <pc:sldMk cId="1728306620" sldId="295"/>
            <ac:spMk id="27701" creationId="{00000000-0000-0000-0000-000000000000}"/>
          </ac:spMkLst>
        </pc:spChg>
        <pc:spChg chg="del">
          <ac:chgData name="Andrew Mcintyre" userId="S::andrew.mcintyre@acadiau.ca::80d54d95-e96b-41ab-b1ea-34c905f7026e" providerId="AD" clId="Web-{7B6807FF-10A1-02F5-D1A3-9C758A0AA029}" dt="2019-03-20T02:03:10.125" v="118"/>
          <ac:spMkLst>
            <pc:docMk/>
            <pc:sldMk cId="1728306620" sldId="295"/>
            <ac:spMk id="27702" creationId="{00000000-0000-0000-0000-000000000000}"/>
          </ac:spMkLst>
        </pc:spChg>
        <pc:spChg chg="del">
          <ac:chgData name="Andrew Mcintyre" userId="S::andrew.mcintyre@acadiau.ca::80d54d95-e96b-41ab-b1ea-34c905f7026e" providerId="AD" clId="Web-{7B6807FF-10A1-02F5-D1A3-9C758A0AA029}" dt="2019-03-20T02:03:00.531" v="92"/>
          <ac:spMkLst>
            <pc:docMk/>
            <pc:sldMk cId="1728306620" sldId="295"/>
            <ac:spMk id="27703" creationId="{00000000-0000-0000-0000-000000000000}"/>
          </ac:spMkLst>
        </pc:spChg>
        <pc:spChg chg="del">
          <ac:chgData name="Andrew Mcintyre" userId="S::andrew.mcintyre@acadiau.ca::80d54d95-e96b-41ab-b1ea-34c905f7026e" providerId="AD" clId="Web-{7B6807FF-10A1-02F5-D1A3-9C758A0AA029}" dt="2019-03-20T02:03:00.531" v="91"/>
          <ac:spMkLst>
            <pc:docMk/>
            <pc:sldMk cId="1728306620" sldId="295"/>
            <ac:spMk id="27704" creationId="{00000000-0000-0000-0000-000000000000}"/>
          </ac:spMkLst>
        </pc:spChg>
        <pc:spChg chg="del">
          <ac:chgData name="Andrew Mcintyre" userId="S::andrew.mcintyre@acadiau.ca::80d54d95-e96b-41ab-b1ea-34c905f7026e" providerId="AD" clId="Web-{7B6807FF-10A1-02F5-D1A3-9C758A0AA029}" dt="2019-03-20T02:03:00.531" v="90"/>
          <ac:spMkLst>
            <pc:docMk/>
            <pc:sldMk cId="1728306620" sldId="295"/>
            <ac:spMk id="27705" creationId="{00000000-0000-0000-0000-000000000000}"/>
          </ac:spMkLst>
        </pc:spChg>
        <pc:spChg chg="del">
          <ac:chgData name="Andrew Mcintyre" userId="S::andrew.mcintyre@acadiau.ca::80d54d95-e96b-41ab-b1ea-34c905f7026e" providerId="AD" clId="Web-{7B6807FF-10A1-02F5-D1A3-9C758A0AA029}" dt="2019-03-20T02:03:00.531" v="89"/>
          <ac:spMkLst>
            <pc:docMk/>
            <pc:sldMk cId="1728306620" sldId="295"/>
            <ac:spMk id="27706" creationId="{00000000-0000-0000-0000-000000000000}"/>
          </ac:spMkLst>
        </pc:spChg>
        <pc:cxnChg chg="add">
          <ac:chgData name="Andrew Mcintyre" userId="S::andrew.mcintyre@acadiau.ca::80d54d95-e96b-41ab-b1ea-34c905f7026e" providerId="AD" clId="Web-{7B6807FF-10A1-02F5-D1A3-9C758A0AA029}" dt="2019-03-20T02:03:13.578" v="128"/>
          <ac:cxnSpMkLst>
            <pc:docMk/>
            <pc:sldMk cId="1728306620" sldId="295"/>
            <ac:cxnSpMk id="8" creationId="{32F81840-8497-4330-9BE6-15FA3003C398}"/>
          </ac:cxnSpMkLst>
        </pc:cxnChg>
        <pc:cxnChg chg="add">
          <ac:chgData name="Andrew Mcintyre" userId="S::andrew.mcintyre@acadiau.ca::80d54d95-e96b-41ab-b1ea-34c905f7026e" providerId="AD" clId="Web-{7B6807FF-10A1-02F5-D1A3-9C758A0AA029}" dt="2019-03-20T02:03:13.593" v="129"/>
          <ac:cxnSpMkLst>
            <pc:docMk/>
            <pc:sldMk cId="1728306620" sldId="295"/>
            <ac:cxnSpMk id="9" creationId="{36CEF2E6-638E-4157-AC79-A5557264A62C}"/>
          </ac:cxnSpMkLst>
        </pc:cxnChg>
        <pc:cxnChg chg="add">
          <ac:chgData name="Andrew Mcintyre" userId="S::andrew.mcintyre@acadiau.ca::80d54d95-e96b-41ab-b1ea-34c905f7026e" providerId="AD" clId="Web-{7B6807FF-10A1-02F5-D1A3-9C758A0AA029}" dt="2019-03-20T02:03:13.609" v="130"/>
          <ac:cxnSpMkLst>
            <pc:docMk/>
            <pc:sldMk cId="1728306620" sldId="295"/>
            <ac:cxnSpMk id="10" creationId="{6829A717-EF8B-494B-BD08-16CDAC31D5B2}"/>
          </ac:cxnSpMkLst>
        </pc:cxnChg>
        <pc:cxnChg chg="add">
          <ac:chgData name="Andrew Mcintyre" userId="S::andrew.mcintyre@acadiau.ca::80d54d95-e96b-41ab-b1ea-34c905f7026e" providerId="AD" clId="Web-{7B6807FF-10A1-02F5-D1A3-9C758A0AA029}" dt="2019-03-20T02:03:13.625" v="131"/>
          <ac:cxnSpMkLst>
            <pc:docMk/>
            <pc:sldMk cId="1728306620" sldId="295"/>
            <ac:cxnSpMk id="11" creationId="{D62192CC-1E31-40DE-9621-0D44B6D254F4}"/>
          </ac:cxnSpMkLst>
        </pc:cxnChg>
        <pc:cxnChg chg="add">
          <ac:chgData name="Andrew Mcintyre" userId="S::andrew.mcintyre@acadiau.ca::80d54d95-e96b-41ab-b1ea-34c905f7026e" providerId="AD" clId="Web-{7B6807FF-10A1-02F5-D1A3-9C758A0AA029}" dt="2019-03-20T02:03:13.640" v="132"/>
          <ac:cxnSpMkLst>
            <pc:docMk/>
            <pc:sldMk cId="1728306620" sldId="295"/>
            <ac:cxnSpMk id="12" creationId="{36AB3233-5F2E-4CF1-B63C-CC85650E53EF}"/>
          </ac:cxnSpMkLst>
        </pc:cxnChg>
        <pc:cxnChg chg="add">
          <ac:chgData name="Andrew Mcintyre" userId="S::andrew.mcintyre@acadiau.ca::80d54d95-e96b-41ab-b1ea-34c905f7026e" providerId="AD" clId="Web-{7B6807FF-10A1-02F5-D1A3-9C758A0AA029}" dt="2019-03-20T02:03:13.656" v="133"/>
          <ac:cxnSpMkLst>
            <pc:docMk/>
            <pc:sldMk cId="1728306620" sldId="295"/>
            <ac:cxnSpMk id="13" creationId="{DB448238-4F7A-4F4E-AB2A-0AA554EDA899}"/>
          </ac:cxnSpMkLst>
        </pc:cxnChg>
        <pc:cxnChg chg="add">
          <ac:chgData name="Andrew Mcintyre" userId="S::andrew.mcintyre@acadiau.ca::80d54d95-e96b-41ab-b1ea-34c905f7026e" providerId="AD" clId="Web-{7B6807FF-10A1-02F5-D1A3-9C758A0AA029}" dt="2019-03-20T02:03:13.671" v="134"/>
          <ac:cxnSpMkLst>
            <pc:docMk/>
            <pc:sldMk cId="1728306620" sldId="295"/>
            <ac:cxnSpMk id="14" creationId="{66655002-E076-417B-9A61-3B31DAE7EEDA}"/>
          </ac:cxnSpMkLst>
        </pc:cxnChg>
        <pc:cxnChg chg="add">
          <ac:chgData name="Andrew Mcintyre" userId="S::andrew.mcintyre@acadiau.ca::80d54d95-e96b-41ab-b1ea-34c905f7026e" providerId="AD" clId="Web-{7B6807FF-10A1-02F5-D1A3-9C758A0AA029}" dt="2019-03-20T02:03:13.687" v="135"/>
          <ac:cxnSpMkLst>
            <pc:docMk/>
            <pc:sldMk cId="1728306620" sldId="295"/>
            <ac:cxnSpMk id="15" creationId="{4814728B-802B-4864-AC31-42F289DA8BAD}"/>
          </ac:cxnSpMkLst>
        </pc:cxnChg>
        <pc:cxnChg chg="add">
          <ac:chgData name="Andrew Mcintyre" userId="S::andrew.mcintyre@acadiau.ca::80d54d95-e96b-41ab-b1ea-34c905f7026e" providerId="AD" clId="Web-{7B6807FF-10A1-02F5-D1A3-9C758A0AA029}" dt="2019-03-20T02:03:13.703" v="136"/>
          <ac:cxnSpMkLst>
            <pc:docMk/>
            <pc:sldMk cId="1728306620" sldId="295"/>
            <ac:cxnSpMk id="16" creationId="{7AD51E03-C153-43C6-BB78-BB86F5900589}"/>
          </ac:cxnSpMkLst>
        </pc:cxnChg>
        <pc:cxnChg chg="add">
          <ac:chgData name="Andrew Mcintyre" userId="S::andrew.mcintyre@acadiau.ca::80d54d95-e96b-41ab-b1ea-34c905f7026e" providerId="AD" clId="Web-{7B6807FF-10A1-02F5-D1A3-9C758A0AA029}" dt="2019-03-20T02:03:13.796" v="140"/>
          <ac:cxnSpMkLst>
            <pc:docMk/>
            <pc:sldMk cId="1728306620" sldId="295"/>
            <ac:cxnSpMk id="20" creationId="{B149BA54-FDB0-4DCA-A104-B89A991B59D8}"/>
          </ac:cxnSpMkLst>
        </pc:cxnChg>
        <pc:cxnChg chg="add">
          <ac:chgData name="Andrew Mcintyre" userId="S::andrew.mcintyre@acadiau.ca::80d54d95-e96b-41ab-b1ea-34c905f7026e" providerId="AD" clId="Web-{7B6807FF-10A1-02F5-D1A3-9C758A0AA029}" dt="2019-03-20T02:03:13.812" v="141"/>
          <ac:cxnSpMkLst>
            <pc:docMk/>
            <pc:sldMk cId="1728306620" sldId="295"/>
            <ac:cxnSpMk id="21" creationId="{F9F974FC-5C3B-455C-89B7-230AF4A97E9C}"/>
          </ac:cxnSpMkLst>
        </pc:cxnChg>
        <pc:cxnChg chg="add">
          <ac:chgData name="Andrew Mcintyre" userId="S::andrew.mcintyre@acadiau.ca::80d54d95-e96b-41ab-b1ea-34c905f7026e" providerId="AD" clId="Web-{7B6807FF-10A1-02F5-D1A3-9C758A0AA029}" dt="2019-03-20T02:03:13.828" v="142"/>
          <ac:cxnSpMkLst>
            <pc:docMk/>
            <pc:sldMk cId="1728306620" sldId="295"/>
            <ac:cxnSpMk id="22" creationId="{F8C240A9-54BD-4FC7-BCF2-9261FEBD2D0F}"/>
          </ac:cxnSpMkLst>
        </pc:cxnChg>
        <pc:cxnChg chg="add">
          <ac:chgData name="Andrew Mcintyre" userId="S::andrew.mcintyre@acadiau.ca::80d54d95-e96b-41ab-b1ea-34c905f7026e" providerId="AD" clId="Web-{7B6807FF-10A1-02F5-D1A3-9C758A0AA029}" dt="2019-03-20T02:03:13.843" v="143"/>
          <ac:cxnSpMkLst>
            <pc:docMk/>
            <pc:sldMk cId="1728306620" sldId="295"/>
            <ac:cxnSpMk id="23" creationId="{0DA44FFE-A876-4024-A3B6-333FBE24EEE0}"/>
          </ac:cxnSpMkLst>
        </pc:cxnChg>
        <pc:cxnChg chg="add">
          <ac:chgData name="Andrew Mcintyre" userId="S::andrew.mcintyre@acadiau.ca::80d54d95-e96b-41ab-b1ea-34c905f7026e" providerId="AD" clId="Web-{7B6807FF-10A1-02F5-D1A3-9C758A0AA029}" dt="2019-03-20T02:03:13.875" v="144"/>
          <ac:cxnSpMkLst>
            <pc:docMk/>
            <pc:sldMk cId="1728306620" sldId="295"/>
            <ac:cxnSpMk id="24" creationId="{483D2BD6-315D-4805-907C-3462BF91C104}"/>
          </ac:cxnSpMkLst>
        </pc:cxnChg>
        <pc:cxnChg chg="add">
          <ac:chgData name="Andrew Mcintyre" userId="S::andrew.mcintyre@acadiau.ca::80d54d95-e96b-41ab-b1ea-34c905f7026e" providerId="AD" clId="Web-{7B6807FF-10A1-02F5-D1A3-9C758A0AA029}" dt="2019-03-20T02:03:13.890" v="145"/>
          <ac:cxnSpMkLst>
            <pc:docMk/>
            <pc:sldMk cId="1728306620" sldId="295"/>
            <ac:cxnSpMk id="25" creationId="{4BA9559E-A2E6-4A04-B587-FC2A5660F1B3}"/>
          </ac:cxnSpMkLst>
        </pc:cxnChg>
        <pc:cxnChg chg="add">
          <ac:chgData name="Andrew Mcintyre" userId="S::andrew.mcintyre@acadiau.ca::80d54d95-e96b-41ab-b1ea-34c905f7026e" providerId="AD" clId="Web-{7B6807FF-10A1-02F5-D1A3-9C758A0AA029}" dt="2019-03-20T02:03:13.906" v="146"/>
          <ac:cxnSpMkLst>
            <pc:docMk/>
            <pc:sldMk cId="1728306620" sldId="295"/>
            <ac:cxnSpMk id="26" creationId="{246F503E-0BE8-4016-911B-3809E7BB4ECD}"/>
          </ac:cxnSpMkLst>
        </pc:cxnChg>
        <pc:cxnChg chg="add">
          <ac:chgData name="Andrew Mcintyre" userId="S::andrew.mcintyre@acadiau.ca::80d54d95-e96b-41ab-b1ea-34c905f7026e" providerId="AD" clId="Web-{7B6807FF-10A1-02F5-D1A3-9C758A0AA029}" dt="2019-03-20T02:03:13.921" v="147"/>
          <ac:cxnSpMkLst>
            <pc:docMk/>
            <pc:sldMk cId="1728306620" sldId="295"/>
            <ac:cxnSpMk id="27" creationId="{BD82C483-BD88-4044-86E3-73914503AADB}"/>
          </ac:cxnSpMkLst>
        </pc:cxnChg>
        <pc:cxnChg chg="add">
          <ac:chgData name="Andrew Mcintyre" userId="S::andrew.mcintyre@acadiau.ca::80d54d95-e96b-41ab-b1ea-34c905f7026e" providerId="AD" clId="Web-{7B6807FF-10A1-02F5-D1A3-9C758A0AA029}" dt="2019-03-20T02:03:13.937" v="148"/>
          <ac:cxnSpMkLst>
            <pc:docMk/>
            <pc:sldMk cId="1728306620" sldId="295"/>
            <ac:cxnSpMk id="28" creationId="{0E347B7E-A084-41D3-BF95-87DCD603BBE4}"/>
          </ac:cxnSpMkLst>
        </pc:cxnChg>
        <pc:cxnChg chg="add">
          <ac:chgData name="Andrew Mcintyre" userId="S::andrew.mcintyre@acadiau.ca::80d54d95-e96b-41ab-b1ea-34c905f7026e" providerId="AD" clId="Web-{7B6807FF-10A1-02F5-D1A3-9C758A0AA029}" dt="2019-03-20T02:03:14.125" v="160"/>
          <ac:cxnSpMkLst>
            <pc:docMk/>
            <pc:sldMk cId="1728306620" sldId="295"/>
            <ac:cxnSpMk id="40" creationId="{54E7DBE2-DEFA-4D36-8262-BA2ECBCD98B4}"/>
          </ac:cxnSpMkLst>
        </pc:cxnChg>
        <pc:cxnChg chg="add">
          <ac:chgData name="Andrew Mcintyre" userId="S::andrew.mcintyre@acadiau.ca::80d54d95-e96b-41ab-b1ea-34c905f7026e" providerId="AD" clId="Web-{7B6807FF-10A1-02F5-D1A3-9C758A0AA029}" dt="2019-03-20T02:03:14.140" v="161"/>
          <ac:cxnSpMkLst>
            <pc:docMk/>
            <pc:sldMk cId="1728306620" sldId="295"/>
            <ac:cxnSpMk id="41" creationId="{3AF360A9-FF48-4EE9-965E-FA02B333BEBD}"/>
          </ac:cxnSpMkLst>
        </pc:cxnChg>
        <pc:cxnChg chg="add">
          <ac:chgData name="Andrew Mcintyre" userId="S::andrew.mcintyre@acadiau.ca::80d54d95-e96b-41ab-b1ea-34c905f7026e" providerId="AD" clId="Web-{7B6807FF-10A1-02F5-D1A3-9C758A0AA029}" dt="2019-03-20T02:03:14.156" v="162"/>
          <ac:cxnSpMkLst>
            <pc:docMk/>
            <pc:sldMk cId="1728306620" sldId="295"/>
            <ac:cxnSpMk id="42" creationId="{D2CFB77D-F0FD-4E65-908C-AA85CFA7395E}"/>
          </ac:cxnSpMkLst>
        </pc:cxnChg>
        <pc:cxnChg chg="add">
          <ac:chgData name="Andrew Mcintyre" userId="S::andrew.mcintyre@acadiau.ca::80d54d95-e96b-41ab-b1ea-34c905f7026e" providerId="AD" clId="Web-{7B6807FF-10A1-02F5-D1A3-9C758A0AA029}" dt="2019-03-20T02:03:14.171" v="163"/>
          <ac:cxnSpMkLst>
            <pc:docMk/>
            <pc:sldMk cId="1728306620" sldId="295"/>
            <ac:cxnSpMk id="43" creationId="{8AEE054C-2BC4-4449-9D11-F9951A08FCA9}"/>
          </ac:cxnSpMkLst>
        </pc:cxnChg>
        <pc:cxnChg chg="add">
          <ac:chgData name="Andrew Mcintyre" userId="S::andrew.mcintyre@acadiau.ca::80d54d95-e96b-41ab-b1ea-34c905f7026e" providerId="AD" clId="Web-{7B6807FF-10A1-02F5-D1A3-9C758A0AA029}" dt="2019-03-20T02:03:14.187" v="164"/>
          <ac:cxnSpMkLst>
            <pc:docMk/>
            <pc:sldMk cId="1728306620" sldId="295"/>
            <ac:cxnSpMk id="44" creationId="{599C3682-2995-4913-A9D2-4C64BBBF9AF4}"/>
          </ac:cxnSpMkLst>
        </pc:cxnChg>
        <pc:cxnChg chg="add">
          <ac:chgData name="Andrew Mcintyre" userId="S::andrew.mcintyre@acadiau.ca::80d54d95-e96b-41ab-b1ea-34c905f7026e" providerId="AD" clId="Web-{7B6807FF-10A1-02F5-D1A3-9C758A0AA029}" dt="2019-03-20T02:03:14.203" v="165"/>
          <ac:cxnSpMkLst>
            <pc:docMk/>
            <pc:sldMk cId="1728306620" sldId="295"/>
            <ac:cxnSpMk id="45" creationId="{F43F37F2-982B-4DB2-B092-E5159A557291}"/>
          </ac:cxnSpMkLst>
        </pc:cxnChg>
        <pc:cxnChg chg="add">
          <ac:chgData name="Andrew Mcintyre" userId="S::andrew.mcintyre@acadiau.ca::80d54d95-e96b-41ab-b1ea-34c905f7026e" providerId="AD" clId="Web-{7B6807FF-10A1-02F5-D1A3-9C758A0AA029}" dt="2019-03-20T02:03:14.218" v="166"/>
          <ac:cxnSpMkLst>
            <pc:docMk/>
            <pc:sldMk cId="1728306620" sldId="295"/>
            <ac:cxnSpMk id="46" creationId="{1513A2BB-7D9B-4F07-9CF5-70E3CB5F2153}"/>
          </ac:cxnSpMkLst>
        </pc:cxnChg>
        <pc:cxnChg chg="add">
          <ac:chgData name="Andrew Mcintyre" userId="S::andrew.mcintyre@acadiau.ca::80d54d95-e96b-41ab-b1ea-34c905f7026e" providerId="AD" clId="Web-{7B6807FF-10A1-02F5-D1A3-9C758A0AA029}" dt="2019-03-20T02:03:14.234" v="167"/>
          <ac:cxnSpMkLst>
            <pc:docMk/>
            <pc:sldMk cId="1728306620" sldId="295"/>
            <ac:cxnSpMk id="47" creationId="{C4C0622E-8BA7-480A-8B65-E77C28811482}"/>
          </ac:cxnSpMkLst>
        </pc:cxnChg>
        <pc:cxnChg chg="add">
          <ac:chgData name="Andrew Mcintyre" userId="S::andrew.mcintyre@acadiau.ca::80d54d95-e96b-41ab-b1ea-34c905f7026e" providerId="AD" clId="Web-{7B6807FF-10A1-02F5-D1A3-9C758A0AA029}" dt="2019-03-20T02:03:14.250" v="168"/>
          <ac:cxnSpMkLst>
            <pc:docMk/>
            <pc:sldMk cId="1728306620" sldId="295"/>
            <ac:cxnSpMk id="48" creationId="{BEA1803D-AABA-469C-812F-49181D361423}"/>
          </ac:cxnSpMkLst>
        </pc:cxnChg>
        <pc:cxnChg chg="add">
          <ac:chgData name="Andrew Mcintyre" userId="S::andrew.mcintyre@acadiau.ca::80d54d95-e96b-41ab-b1ea-34c905f7026e" providerId="AD" clId="Web-{7B6807FF-10A1-02F5-D1A3-9C758A0AA029}" dt="2019-03-20T02:03:14.265" v="169"/>
          <ac:cxnSpMkLst>
            <pc:docMk/>
            <pc:sldMk cId="1728306620" sldId="295"/>
            <ac:cxnSpMk id="49" creationId="{CC6F243B-7346-4758-AE5A-07DC1FCE42CB}"/>
          </ac:cxnSpMkLst>
        </pc:cxnChg>
        <pc:cxnChg chg="add">
          <ac:chgData name="Andrew Mcintyre" userId="S::andrew.mcintyre@acadiau.ca::80d54d95-e96b-41ab-b1ea-34c905f7026e" providerId="AD" clId="Web-{7B6807FF-10A1-02F5-D1A3-9C758A0AA029}" dt="2019-03-20T02:03:14.296" v="170"/>
          <ac:cxnSpMkLst>
            <pc:docMk/>
            <pc:sldMk cId="1728306620" sldId="295"/>
            <ac:cxnSpMk id="50" creationId="{A958ED8A-DD18-4A60-9E19-6F9AEF7396A5}"/>
          </ac:cxnSpMkLst>
        </pc:cxnChg>
        <pc:cxnChg chg="add">
          <ac:chgData name="Andrew Mcintyre" userId="S::andrew.mcintyre@acadiau.ca::80d54d95-e96b-41ab-b1ea-34c905f7026e" providerId="AD" clId="Web-{7B6807FF-10A1-02F5-D1A3-9C758A0AA029}" dt="2019-03-20T02:03:14.312" v="171"/>
          <ac:cxnSpMkLst>
            <pc:docMk/>
            <pc:sldMk cId="1728306620" sldId="295"/>
            <ac:cxnSpMk id="51" creationId="{F5C17D12-A8A8-4B79-80A7-3A05641DA12B}"/>
          </ac:cxnSpMkLst>
        </pc:cxnChg>
        <pc:cxnChg chg="add">
          <ac:chgData name="Andrew Mcintyre" userId="S::andrew.mcintyre@acadiau.ca::80d54d95-e96b-41ab-b1ea-34c905f7026e" providerId="AD" clId="Web-{7B6807FF-10A1-02F5-D1A3-9C758A0AA029}" dt="2019-03-20T02:03:14.328" v="172"/>
          <ac:cxnSpMkLst>
            <pc:docMk/>
            <pc:sldMk cId="1728306620" sldId="295"/>
            <ac:cxnSpMk id="52" creationId="{25144D4F-80B2-4993-B2CD-81CA72CBF674}"/>
          </ac:cxnSpMkLst>
        </pc:cxnChg>
        <pc:cxnChg chg="add">
          <ac:chgData name="Andrew Mcintyre" userId="S::andrew.mcintyre@acadiau.ca::80d54d95-e96b-41ab-b1ea-34c905f7026e" providerId="AD" clId="Web-{7B6807FF-10A1-02F5-D1A3-9C758A0AA029}" dt="2019-03-20T02:03:14.343" v="173"/>
          <ac:cxnSpMkLst>
            <pc:docMk/>
            <pc:sldMk cId="1728306620" sldId="295"/>
            <ac:cxnSpMk id="53" creationId="{3BF05581-C423-4CE0-A14E-B67A4E81291F}"/>
          </ac:cxnSpMkLst>
        </pc:cxnChg>
        <pc:cxnChg chg="add">
          <ac:chgData name="Andrew Mcintyre" userId="S::andrew.mcintyre@acadiau.ca::80d54d95-e96b-41ab-b1ea-34c905f7026e" providerId="AD" clId="Web-{7B6807FF-10A1-02F5-D1A3-9C758A0AA029}" dt="2019-03-20T02:03:14.359" v="174"/>
          <ac:cxnSpMkLst>
            <pc:docMk/>
            <pc:sldMk cId="1728306620" sldId="295"/>
            <ac:cxnSpMk id="54" creationId="{2D0044E7-C622-4832-92A1-C19728E918BA}"/>
          </ac:cxnSpMkLst>
        </pc:cxnChg>
      </pc:sldChg>
      <pc:sldChg chg="del">
        <pc:chgData name="Andrew Mcintyre" userId="S::andrew.mcintyre@acadiau.ca::80d54d95-e96b-41ab-b1ea-34c905f7026e" providerId="AD" clId="Web-{7B6807FF-10A1-02F5-D1A3-9C758A0AA029}" dt="2019-03-20T01:57:36.719" v="46"/>
        <pc:sldMkLst>
          <pc:docMk/>
          <pc:sldMk cId="670790619" sldId="296"/>
        </pc:sldMkLst>
      </pc:sldChg>
      <pc:sldChg chg="del">
        <pc:chgData name="Andrew Mcintyre" userId="S::andrew.mcintyre@acadiau.ca::80d54d95-e96b-41ab-b1ea-34c905f7026e" providerId="AD" clId="Web-{7B6807FF-10A1-02F5-D1A3-9C758A0AA029}" dt="2019-03-20T01:57:36.719" v="45"/>
        <pc:sldMkLst>
          <pc:docMk/>
          <pc:sldMk cId="1836270430" sldId="297"/>
        </pc:sldMkLst>
      </pc:sldChg>
      <pc:sldChg chg="addSp delSp modSp">
        <pc:chgData name="Andrew Mcintyre" userId="S::andrew.mcintyre@acadiau.ca::80d54d95-e96b-41ab-b1ea-34c905f7026e" providerId="AD" clId="Web-{7B6807FF-10A1-02F5-D1A3-9C758A0AA029}" dt="2019-03-20T02:01:04.609" v="68"/>
        <pc:sldMkLst>
          <pc:docMk/>
          <pc:sldMk cId="608907092" sldId="301"/>
        </pc:sldMkLst>
        <pc:spChg chg="mod">
          <ac:chgData name="Andrew Mcintyre" userId="S::andrew.mcintyre@acadiau.ca::80d54d95-e96b-41ab-b1ea-34c905f7026e" providerId="AD" clId="Web-{7B6807FF-10A1-02F5-D1A3-9C758A0AA029}" dt="2019-03-20T02:01:04.609" v="68"/>
          <ac:spMkLst>
            <pc:docMk/>
            <pc:sldMk cId="608907092" sldId="301"/>
            <ac:spMk id="2" creationId="{00000000-0000-0000-0000-000000000000}"/>
          </ac:spMkLst>
        </pc:spChg>
        <pc:spChg chg="mod">
          <ac:chgData name="Andrew Mcintyre" userId="S::andrew.mcintyre@acadiau.ca::80d54d95-e96b-41ab-b1ea-34c905f7026e" providerId="AD" clId="Web-{7B6807FF-10A1-02F5-D1A3-9C758A0AA029}" dt="2019-03-20T02:01:04.609" v="68"/>
          <ac:spMkLst>
            <pc:docMk/>
            <pc:sldMk cId="608907092" sldId="301"/>
            <ac:spMk id="3" creationId="{00000000-0000-0000-0000-000000000000}"/>
          </ac:spMkLst>
        </pc:spChg>
        <pc:spChg chg="mod">
          <ac:chgData name="Andrew Mcintyre" userId="S::andrew.mcintyre@acadiau.ca::80d54d95-e96b-41ab-b1ea-34c905f7026e" providerId="AD" clId="Web-{7B6807FF-10A1-02F5-D1A3-9C758A0AA029}" dt="2019-03-20T02:01:04.609" v="68"/>
          <ac:spMkLst>
            <pc:docMk/>
            <pc:sldMk cId="608907092" sldId="301"/>
            <ac:spMk id="4" creationId="{00000000-0000-0000-0000-000000000000}"/>
          </ac:spMkLst>
        </pc:spChg>
        <pc:spChg chg="mod">
          <ac:chgData name="Andrew Mcintyre" userId="S::andrew.mcintyre@acadiau.ca::80d54d95-e96b-41ab-b1ea-34c905f7026e" providerId="AD" clId="Web-{7B6807FF-10A1-02F5-D1A3-9C758A0AA029}" dt="2019-03-20T02:01:04.609" v="68"/>
          <ac:spMkLst>
            <pc:docMk/>
            <pc:sldMk cId="608907092" sldId="301"/>
            <ac:spMk id="5" creationId="{00000000-0000-0000-0000-000000000000}"/>
          </ac:spMkLst>
        </pc:spChg>
        <pc:spChg chg="mod">
          <ac:chgData name="Andrew Mcintyre" userId="S::andrew.mcintyre@acadiau.ca::80d54d95-e96b-41ab-b1ea-34c905f7026e" providerId="AD" clId="Web-{7B6807FF-10A1-02F5-D1A3-9C758A0AA029}" dt="2019-03-20T02:01:04.609" v="68"/>
          <ac:spMkLst>
            <pc:docMk/>
            <pc:sldMk cId="608907092" sldId="301"/>
            <ac:spMk id="6" creationId="{00000000-0000-0000-0000-000000000000}"/>
          </ac:spMkLst>
        </pc:spChg>
        <pc:spChg chg="del">
          <ac:chgData name="Andrew Mcintyre" userId="S::andrew.mcintyre@acadiau.ca::80d54d95-e96b-41ab-b1ea-34c905f7026e" providerId="AD" clId="Web-{7B6807FF-10A1-02F5-D1A3-9C758A0AA029}" dt="2019-03-20T01:58:06.875" v="50"/>
          <ac:spMkLst>
            <pc:docMk/>
            <pc:sldMk cId="608907092" sldId="301"/>
            <ac:spMk id="7" creationId="{ADA156C9-1714-41E5-A158-7972C94DE7DA}"/>
          </ac:spMkLst>
        </pc:spChg>
        <pc:spChg chg="del">
          <ac:chgData name="Andrew Mcintyre" userId="S::andrew.mcintyre@acadiau.ca::80d54d95-e96b-41ab-b1ea-34c905f7026e" providerId="AD" clId="Web-{7B6807FF-10A1-02F5-D1A3-9C758A0AA029}" dt="2019-03-20T02:01:04.609" v="68"/>
          <ac:spMkLst>
            <pc:docMk/>
            <pc:sldMk cId="608907092" sldId="301"/>
            <ac:spMk id="15" creationId="{99899462-FC16-43B0-966B-FCA263450716}"/>
          </ac:spMkLst>
        </pc:spChg>
        <pc:spChg chg="add">
          <ac:chgData name="Andrew Mcintyre" userId="S::andrew.mcintyre@acadiau.ca::80d54d95-e96b-41ab-b1ea-34c905f7026e" providerId="AD" clId="Web-{7B6807FF-10A1-02F5-D1A3-9C758A0AA029}" dt="2019-03-20T02:01:04.609" v="68"/>
          <ac:spMkLst>
            <pc:docMk/>
            <pc:sldMk cId="608907092" sldId="301"/>
            <ac:spMk id="22" creationId="{867D4867-5BA7-4462-B2F6-A23F4A622AA7}"/>
          </ac:spMkLst>
        </pc:spChg>
        <pc:picChg chg="del">
          <ac:chgData name="Andrew Mcintyre" userId="S::andrew.mcintyre@acadiau.ca::80d54d95-e96b-41ab-b1ea-34c905f7026e" providerId="AD" clId="Web-{7B6807FF-10A1-02F5-D1A3-9C758A0AA029}" dt="2019-03-20T01:58:03.125" v="49"/>
          <ac:picMkLst>
            <pc:docMk/>
            <pc:sldMk cId="608907092" sldId="301"/>
            <ac:picMk id="8" creationId="{1FAE4B45-A8BD-4687-9D1A-BACDF3B467EF}"/>
          </ac:picMkLst>
        </pc:picChg>
        <pc:picChg chg="add mod ord">
          <ac:chgData name="Andrew Mcintyre" userId="S::andrew.mcintyre@acadiau.ca::80d54d95-e96b-41ab-b1ea-34c905f7026e" providerId="AD" clId="Web-{7B6807FF-10A1-02F5-D1A3-9C758A0AA029}" dt="2019-03-20T02:01:04.609" v="68"/>
          <ac:picMkLst>
            <pc:docMk/>
            <pc:sldMk cId="608907092" sldId="301"/>
            <ac:picMk id="9" creationId="{DBB01D82-B2F5-4C77-9137-0DB43EC61064}"/>
          </ac:picMkLst>
        </pc:picChg>
        <pc:picChg chg="del">
          <ac:chgData name="Andrew Mcintyre" userId="S::andrew.mcintyre@acadiau.ca::80d54d95-e96b-41ab-b1ea-34c905f7026e" providerId="AD" clId="Web-{7B6807FF-10A1-02F5-D1A3-9C758A0AA029}" dt="2019-03-20T01:58:01.110" v="48"/>
          <ac:picMkLst>
            <pc:docMk/>
            <pc:sldMk cId="608907092" sldId="301"/>
            <ac:picMk id="10" creationId="{23A9669A-ADE4-491F-84EA-6497B05F5DEF}"/>
          </ac:picMkLst>
        </pc:picChg>
        <pc:cxnChg chg="del">
          <ac:chgData name="Andrew Mcintyre" userId="S::andrew.mcintyre@acadiau.ca::80d54d95-e96b-41ab-b1ea-34c905f7026e" providerId="AD" clId="Web-{7B6807FF-10A1-02F5-D1A3-9C758A0AA029}" dt="2019-03-20T02:01:04.609" v="68"/>
          <ac:cxnSpMkLst>
            <pc:docMk/>
            <pc:sldMk cId="608907092" sldId="301"/>
            <ac:cxnSpMk id="17" creationId="{AAFEA932-2DF1-410C-A00A-7A1E7DBF7511}"/>
          </ac:cxnSpMkLst>
        </pc:cxnChg>
      </pc:sldChg>
      <pc:sldChg chg="del">
        <pc:chgData name="Andrew Mcintyre" userId="S::andrew.mcintyre@acadiau.ca::80d54d95-e96b-41ab-b1ea-34c905f7026e" providerId="AD" clId="Web-{7B6807FF-10A1-02F5-D1A3-9C758A0AA029}" dt="2019-03-20T01:57:41.157" v="47"/>
        <pc:sldMkLst>
          <pc:docMk/>
          <pc:sldMk cId="1243955140" sldId="302"/>
        </pc:sldMkLst>
      </pc:sldChg>
    </pc:docChg>
  </pc:docChgLst>
  <pc:docChgLst>
    <pc:chgData name="Andrew Mcintyre" userId="S::andrew.mcintyre@acadiau.ca::80d54d95-e96b-41ab-b1ea-34c905f7026e" providerId="AD" clId="Web-{233707C0-50E4-053F-4E27-065646890A3F}"/>
    <pc:docChg chg="modSld">
      <pc:chgData name="Andrew Mcintyre" userId="S::andrew.mcintyre@acadiau.ca::80d54d95-e96b-41ab-b1ea-34c905f7026e" providerId="AD" clId="Web-{233707C0-50E4-053F-4E27-065646890A3F}" dt="2019-03-18T03:28:50.769" v="25" actId="20577"/>
      <pc:docMkLst>
        <pc:docMk/>
      </pc:docMkLst>
      <pc:sldChg chg="modSp">
        <pc:chgData name="Andrew Mcintyre" userId="S::andrew.mcintyre@acadiau.ca::80d54d95-e96b-41ab-b1ea-34c905f7026e" providerId="AD" clId="Web-{233707C0-50E4-053F-4E27-065646890A3F}" dt="2019-03-18T03:28:50.769" v="24" actId="20577"/>
        <pc:sldMkLst>
          <pc:docMk/>
          <pc:sldMk cId="125503685" sldId="278"/>
        </pc:sldMkLst>
        <pc:spChg chg="mod">
          <ac:chgData name="Andrew Mcintyre" userId="S::andrew.mcintyre@acadiau.ca::80d54d95-e96b-41ab-b1ea-34c905f7026e" providerId="AD" clId="Web-{233707C0-50E4-053F-4E27-065646890A3F}" dt="2019-03-18T03:28:50.769" v="24" actId="20577"/>
          <ac:spMkLst>
            <pc:docMk/>
            <pc:sldMk cId="125503685" sldId="278"/>
            <ac:spMk id="192515" creationId="{00000000-0000-0000-0000-000000000000}"/>
          </ac:spMkLst>
        </pc:spChg>
      </pc:sldChg>
      <pc:sldChg chg="modSp">
        <pc:chgData name="Andrew Mcintyre" userId="S::andrew.mcintyre@acadiau.ca::80d54d95-e96b-41ab-b1ea-34c905f7026e" providerId="AD" clId="Web-{233707C0-50E4-053F-4E27-065646890A3F}" dt="2019-03-17T21:23:36.272" v="14" actId="20577"/>
        <pc:sldMkLst>
          <pc:docMk/>
          <pc:sldMk cId="774645319" sldId="288"/>
        </pc:sldMkLst>
        <pc:spChg chg="mod">
          <ac:chgData name="Andrew Mcintyre" userId="S::andrew.mcintyre@acadiau.ca::80d54d95-e96b-41ab-b1ea-34c905f7026e" providerId="AD" clId="Web-{233707C0-50E4-053F-4E27-065646890A3F}" dt="2019-03-17T21:23:36.272" v="14" actId="20577"/>
          <ac:spMkLst>
            <pc:docMk/>
            <pc:sldMk cId="774645319" sldId="288"/>
            <ac:spMk id="4" creationId="{00000000-0000-0000-0000-000000000000}"/>
          </ac:spMkLst>
        </pc:spChg>
      </pc:sldChg>
      <pc:sldChg chg="modSp">
        <pc:chgData name="Andrew Mcintyre" userId="S::andrew.mcintyre@acadiau.ca::80d54d95-e96b-41ab-b1ea-34c905f7026e" providerId="AD" clId="Web-{233707C0-50E4-053F-4E27-065646890A3F}" dt="2019-03-18T03:16:10.750" v="20" actId="20577"/>
        <pc:sldMkLst>
          <pc:docMk/>
          <pc:sldMk cId="1707036420" sldId="299"/>
        </pc:sldMkLst>
        <pc:spChg chg="mod">
          <ac:chgData name="Andrew Mcintyre" userId="S::andrew.mcintyre@acadiau.ca::80d54d95-e96b-41ab-b1ea-34c905f7026e" providerId="AD" clId="Web-{233707C0-50E4-053F-4E27-065646890A3F}" dt="2019-03-18T03:16:10.750" v="20" actId="20577"/>
          <ac:spMkLst>
            <pc:docMk/>
            <pc:sldMk cId="1707036420" sldId="299"/>
            <ac:spMk id="125954" creationId="{00000000-0000-0000-0000-000000000000}"/>
          </ac:spMkLst>
        </pc:spChg>
      </pc:sldChg>
    </pc:docChg>
  </pc:docChgLst>
  <pc:docChgLst>
    <pc:chgData name="Andrew Mcintyre" userId="S::andrew.mcintyre@acadiau.ca::80d54d95-e96b-41ab-b1ea-34c905f7026e" providerId="AD" clId="Web-{E0F22EBF-62EF-1B79-61F1-07B78FBAE2D1}"/>
    <pc:docChg chg="modSld">
      <pc:chgData name="Andrew Mcintyre" userId="S::andrew.mcintyre@acadiau.ca::80d54d95-e96b-41ab-b1ea-34c905f7026e" providerId="AD" clId="Web-{E0F22EBF-62EF-1B79-61F1-07B78FBAE2D1}" dt="2019-03-17T00:39:17.696" v="116"/>
      <pc:docMkLst>
        <pc:docMk/>
      </pc:docMkLst>
      <pc:sldChg chg="addSp modSp mod setBg">
        <pc:chgData name="Andrew Mcintyre" userId="S::andrew.mcintyre@acadiau.ca::80d54d95-e96b-41ab-b1ea-34c905f7026e" providerId="AD" clId="Web-{E0F22EBF-62EF-1B79-61F1-07B78FBAE2D1}" dt="2019-03-16T17:25:58.283" v="74"/>
        <pc:sldMkLst>
          <pc:docMk/>
          <pc:sldMk cId="471678021" sldId="256"/>
        </pc:sldMkLst>
        <pc:spChg chg="mod">
          <ac:chgData name="Andrew Mcintyre" userId="S::andrew.mcintyre@acadiau.ca::80d54d95-e96b-41ab-b1ea-34c905f7026e" providerId="AD" clId="Web-{E0F22EBF-62EF-1B79-61F1-07B78FBAE2D1}" dt="2019-03-16T17:25:58.283" v="74"/>
          <ac:spMkLst>
            <pc:docMk/>
            <pc:sldMk cId="471678021" sldId="256"/>
            <ac:spMk id="2" creationId="{00000000-0000-0000-0000-000000000000}"/>
          </ac:spMkLst>
        </pc:spChg>
        <pc:spChg chg="mod">
          <ac:chgData name="Andrew Mcintyre" userId="S::andrew.mcintyre@acadiau.ca::80d54d95-e96b-41ab-b1ea-34c905f7026e" providerId="AD" clId="Web-{E0F22EBF-62EF-1B79-61F1-07B78FBAE2D1}" dt="2019-03-16T17:25:58.283" v="74"/>
          <ac:spMkLst>
            <pc:docMk/>
            <pc:sldMk cId="471678021" sldId="256"/>
            <ac:spMk id="3" creationId="{00000000-0000-0000-0000-000000000000}"/>
          </ac:spMkLst>
        </pc:spChg>
        <pc:spChg chg="mod">
          <ac:chgData name="Andrew Mcintyre" userId="S::andrew.mcintyre@acadiau.ca::80d54d95-e96b-41ab-b1ea-34c905f7026e" providerId="AD" clId="Web-{E0F22EBF-62EF-1B79-61F1-07B78FBAE2D1}" dt="2019-03-16T17:25:58.283" v="74"/>
          <ac:spMkLst>
            <pc:docMk/>
            <pc:sldMk cId="471678021" sldId="256"/>
            <ac:spMk id="4" creationId="{00000000-0000-0000-0000-000000000000}"/>
          </ac:spMkLst>
        </pc:spChg>
        <pc:spChg chg="mod ord">
          <ac:chgData name="Andrew Mcintyre" userId="S::andrew.mcintyre@acadiau.ca::80d54d95-e96b-41ab-b1ea-34c905f7026e" providerId="AD" clId="Web-{E0F22EBF-62EF-1B79-61F1-07B78FBAE2D1}" dt="2019-03-16T17:25:58.283" v="74"/>
          <ac:spMkLst>
            <pc:docMk/>
            <pc:sldMk cId="471678021" sldId="256"/>
            <ac:spMk id="5" creationId="{00000000-0000-0000-0000-000000000000}"/>
          </ac:spMkLst>
        </pc:spChg>
        <pc:spChg chg="mod">
          <ac:chgData name="Andrew Mcintyre" userId="S::andrew.mcintyre@acadiau.ca::80d54d95-e96b-41ab-b1ea-34c905f7026e" providerId="AD" clId="Web-{E0F22EBF-62EF-1B79-61F1-07B78FBAE2D1}" dt="2019-03-16T17:25:58.283" v="74"/>
          <ac:spMkLst>
            <pc:docMk/>
            <pc:sldMk cId="471678021" sldId="256"/>
            <ac:spMk id="6" creationId="{00000000-0000-0000-0000-000000000000}"/>
          </ac:spMkLst>
        </pc:spChg>
        <pc:spChg chg="add">
          <ac:chgData name="Andrew Mcintyre" userId="S::andrew.mcintyre@acadiau.ca::80d54d95-e96b-41ab-b1ea-34c905f7026e" providerId="AD" clId="Web-{E0F22EBF-62EF-1B79-61F1-07B78FBAE2D1}" dt="2019-03-16T17:25:58.283" v="74"/>
          <ac:spMkLst>
            <pc:docMk/>
            <pc:sldMk cId="471678021" sldId="256"/>
            <ac:spMk id="11" creationId="{6BDBA639-2A71-4A60-A71A-FF1836F546CE}"/>
          </ac:spMkLst>
        </pc:spChg>
        <pc:spChg chg="add">
          <ac:chgData name="Andrew Mcintyre" userId="S::andrew.mcintyre@acadiau.ca::80d54d95-e96b-41ab-b1ea-34c905f7026e" providerId="AD" clId="Web-{E0F22EBF-62EF-1B79-61F1-07B78FBAE2D1}" dt="2019-03-16T17:25:58.283" v="74"/>
          <ac:spMkLst>
            <pc:docMk/>
            <pc:sldMk cId="471678021" sldId="256"/>
            <ac:spMk id="34" creationId="{D9C506D7-84CB-4057-A44A-465313E78538}"/>
          </ac:spMkLst>
        </pc:spChg>
        <pc:spChg chg="add">
          <ac:chgData name="Andrew Mcintyre" userId="S::andrew.mcintyre@acadiau.ca::80d54d95-e96b-41ab-b1ea-34c905f7026e" providerId="AD" clId="Web-{E0F22EBF-62EF-1B79-61F1-07B78FBAE2D1}" dt="2019-03-16T17:25:58.283" v="74"/>
          <ac:spMkLst>
            <pc:docMk/>
            <pc:sldMk cId="471678021" sldId="256"/>
            <ac:spMk id="36" creationId="{7842FC68-61FD-4700-8A22-BB8B071884DB}"/>
          </ac:spMkLst>
        </pc:spChg>
        <pc:grpChg chg="add">
          <ac:chgData name="Andrew Mcintyre" userId="S::andrew.mcintyre@acadiau.ca::80d54d95-e96b-41ab-b1ea-34c905f7026e" providerId="AD" clId="Web-{E0F22EBF-62EF-1B79-61F1-07B78FBAE2D1}" dt="2019-03-16T17:25:58.283" v="74"/>
          <ac:grpSpMkLst>
            <pc:docMk/>
            <pc:sldMk cId="471678021" sldId="256"/>
            <ac:grpSpMk id="13" creationId="{5E208A8B-5EBD-4532-BE72-26414FA7CFF6}"/>
          </ac:grpSpMkLst>
        </pc:grpChg>
      </pc:sldChg>
      <pc:sldChg chg="addSp modSp mod setBg">
        <pc:chgData name="Andrew Mcintyre" userId="S::andrew.mcintyre@acadiau.ca::80d54d95-e96b-41ab-b1ea-34c905f7026e" providerId="AD" clId="Web-{E0F22EBF-62EF-1B79-61F1-07B78FBAE2D1}" dt="2019-03-16T17:23:51.471" v="72"/>
        <pc:sldMkLst>
          <pc:docMk/>
          <pc:sldMk cId="125503685" sldId="278"/>
        </pc:sldMkLst>
        <pc:spChg chg="add">
          <ac:chgData name="Andrew Mcintyre" userId="S::andrew.mcintyre@acadiau.ca::80d54d95-e96b-41ab-b1ea-34c905f7026e" providerId="AD" clId="Web-{E0F22EBF-62EF-1B79-61F1-07B78FBAE2D1}" dt="2019-03-16T17:23:51.471" v="72"/>
          <ac:spMkLst>
            <pc:docMk/>
            <pc:sldMk cId="125503685" sldId="278"/>
            <ac:spMk id="72" creationId="{3B854194-185D-494D-905C-7C7CB2E30F6E}"/>
          </ac:spMkLst>
        </pc:spChg>
        <pc:spChg chg="add">
          <ac:chgData name="Andrew Mcintyre" userId="S::andrew.mcintyre@acadiau.ca::80d54d95-e96b-41ab-b1ea-34c905f7026e" providerId="AD" clId="Web-{E0F22EBF-62EF-1B79-61F1-07B78FBAE2D1}" dt="2019-03-16T17:23:51.471" v="72"/>
          <ac:spMkLst>
            <pc:docMk/>
            <pc:sldMk cId="125503685" sldId="278"/>
            <ac:spMk id="74" creationId="{B4F5FA0D-0104-4987-8241-EFF7C85B88DE}"/>
          </ac:spMkLst>
        </pc:spChg>
        <pc:spChg chg="mod">
          <ac:chgData name="Andrew Mcintyre" userId="S::andrew.mcintyre@acadiau.ca::80d54d95-e96b-41ab-b1ea-34c905f7026e" providerId="AD" clId="Web-{E0F22EBF-62EF-1B79-61F1-07B78FBAE2D1}" dt="2019-03-16T17:23:51.471" v="72"/>
          <ac:spMkLst>
            <pc:docMk/>
            <pc:sldMk cId="125503685" sldId="278"/>
            <ac:spMk id="192514" creationId="{00000000-0000-0000-0000-000000000000}"/>
          </ac:spMkLst>
        </pc:spChg>
        <pc:spChg chg="mod">
          <ac:chgData name="Andrew Mcintyre" userId="S::andrew.mcintyre@acadiau.ca::80d54d95-e96b-41ab-b1ea-34c905f7026e" providerId="AD" clId="Web-{E0F22EBF-62EF-1B79-61F1-07B78FBAE2D1}" dt="2019-03-16T17:23:51.471" v="72"/>
          <ac:spMkLst>
            <pc:docMk/>
            <pc:sldMk cId="125503685" sldId="278"/>
            <ac:spMk id="192515" creationId="{00000000-0000-0000-0000-000000000000}"/>
          </ac:spMkLst>
        </pc:spChg>
        <pc:picChg chg="add">
          <ac:chgData name="Andrew Mcintyre" userId="S::andrew.mcintyre@acadiau.ca::80d54d95-e96b-41ab-b1ea-34c905f7026e" providerId="AD" clId="Web-{E0F22EBF-62EF-1B79-61F1-07B78FBAE2D1}" dt="2019-03-16T17:23:51.471" v="72"/>
          <ac:picMkLst>
            <pc:docMk/>
            <pc:sldMk cId="125503685" sldId="278"/>
            <ac:picMk id="76" creationId="{2897127E-6CEF-446C-BE87-93B7C46E49D1}"/>
          </ac:picMkLst>
        </pc:picChg>
      </pc:sldChg>
      <pc:sldChg chg="modSp">
        <pc:chgData name="Andrew Mcintyre" userId="S::andrew.mcintyre@acadiau.ca::80d54d95-e96b-41ab-b1ea-34c905f7026e" providerId="AD" clId="Web-{E0F22EBF-62EF-1B79-61F1-07B78FBAE2D1}" dt="2019-03-16T16:07:06.897" v="42" actId="20577"/>
        <pc:sldMkLst>
          <pc:docMk/>
          <pc:sldMk cId="1373734527" sldId="279"/>
        </pc:sldMkLst>
        <pc:spChg chg="mod">
          <ac:chgData name="Andrew Mcintyre" userId="S::andrew.mcintyre@acadiau.ca::80d54d95-e96b-41ab-b1ea-34c905f7026e" providerId="AD" clId="Web-{E0F22EBF-62EF-1B79-61F1-07B78FBAE2D1}" dt="2019-03-16T16:07:06.897" v="42" actId="20577"/>
          <ac:spMkLst>
            <pc:docMk/>
            <pc:sldMk cId="1373734527" sldId="279"/>
            <ac:spMk id="3" creationId="{00000000-0000-0000-0000-000000000000}"/>
          </ac:spMkLst>
        </pc:spChg>
      </pc:sldChg>
      <pc:sldChg chg="delSp">
        <pc:chgData name="Andrew Mcintyre" userId="S::andrew.mcintyre@acadiau.ca::80d54d95-e96b-41ab-b1ea-34c905f7026e" providerId="AD" clId="Web-{E0F22EBF-62EF-1B79-61F1-07B78FBAE2D1}" dt="2019-03-17T00:39:17.696" v="116"/>
        <pc:sldMkLst>
          <pc:docMk/>
          <pc:sldMk cId="670790619" sldId="296"/>
        </pc:sldMkLst>
        <pc:picChg chg="del">
          <ac:chgData name="Andrew Mcintyre" userId="S::andrew.mcintyre@acadiau.ca::80d54d95-e96b-41ab-b1ea-34c905f7026e" providerId="AD" clId="Web-{E0F22EBF-62EF-1B79-61F1-07B78FBAE2D1}" dt="2019-03-17T00:39:17.696" v="116"/>
          <ac:picMkLst>
            <pc:docMk/>
            <pc:sldMk cId="670790619" sldId="296"/>
            <ac:picMk id="120835" creationId="{00000000-0000-0000-0000-000000000000}"/>
          </ac:picMkLst>
        </pc:picChg>
      </pc:sldChg>
      <pc:sldChg chg="delSp">
        <pc:chgData name="Andrew Mcintyre" userId="S::andrew.mcintyre@acadiau.ca::80d54d95-e96b-41ab-b1ea-34c905f7026e" providerId="AD" clId="Web-{E0F22EBF-62EF-1B79-61F1-07B78FBAE2D1}" dt="2019-03-17T00:39:12.055" v="115"/>
        <pc:sldMkLst>
          <pc:docMk/>
          <pc:sldMk cId="1836270430" sldId="297"/>
        </pc:sldMkLst>
        <pc:spChg chg="del">
          <ac:chgData name="Andrew Mcintyre" userId="S::andrew.mcintyre@acadiau.ca::80d54d95-e96b-41ab-b1ea-34c905f7026e" providerId="AD" clId="Web-{E0F22EBF-62EF-1B79-61F1-07B78FBAE2D1}" dt="2019-03-16T17:24:36.580" v="73"/>
          <ac:spMkLst>
            <pc:docMk/>
            <pc:sldMk cId="1836270430" sldId="297"/>
            <ac:spMk id="121858" creationId="{00000000-0000-0000-0000-000000000000}"/>
          </ac:spMkLst>
        </pc:spChg>
        <pc:picChg chg="del">
          <ac:chgData name="Andrew Mcintyre" userId="S::andrew.mcintyre@acadiau.ca::80d54d95-e96b-41ab-b1ea-34c905f7026e" providerId="AD" clId="Web-{E0F22EBF-62EF-1B79-61F1-07B78FBAE2D1}" dt="2019-03-17T00:39:12.055" v="115"/>
          <ac:picMkLst>
            <pc:docMk/>
            <pc:sldMk cId="1836270430" sldId="297"/>
            <ac:picMk id="121880" creationId="{00000000-0000-0000-0000-000000000000}"/>
          </ac:picMkLst>
        </pc:picChg>
      </pc:sldChg>
      <pc:sldChg chg="addSp delSp modSp mod setBg">
        <pc:chgData name="Andrew Mcintyre" userId="S::andrew.mcintyre@acadiau.ca::80d54d95-e96b-41ab-b1ea-34c905f7026e" providerId="AD" clId="Web-{E0F22EBF-62EF-1B79-61F1-07B78FBAE2D1}" dt="2019-03-17T00:38:43.961" v="114" actId="1076"/>
        <pc:sldMkLst>
          <pc:docMk/>
          <pc:sldMk cId="608907092" sldId="301"/>
        </pc:sldMkLst>
        <pc:spChg chg="mod">
          <ac:chgData name="Andrew Mcintyre" userId="S::andrew.mcintyre@acadiau.ca::80d54d95-e96b-41ab-b1ea-34c905f7026e" providerId="AD" clId="Web-{E0F22EBF-62EF-1B79-61F1-07B78FBAE2D1}" dt="2019-03-16T17:22:53.970" v="71"/>
          <ac:spMkLst>
            <pc:docMk/>
            <pc:sldMk cId="608907092" sldId="301"/>
            <ac:spMk id="2" creationId="{00000000-0000-0000-0000-000000000000}"/>
          </ac:spMkLst>
        </pc:spChg>
        <pc:spChg chg="mod">
          <ac:chgData name="Andrew Mcintyre" userId="S::andrew.mcintyre@acadiau.ca::80d54d95-e96b-41ab-b1ea-34c905f7026e" providerId="AD" clId="Web-{E0F22EBF-62EF-1B79-61F1-07B78FBAE2D1}" dt="2019-03-16T17:22:53.970" v="71"/>
          <ac:spMkLst>
            <pc:docMk/>
            <pc:sldMk cId="608907092" sldId="301"/>
            <ac:spMk id="3" creationId="{00000000-0000-0000-0000-000000000000}"/>
          </ac:spMkLst>
        </pc:spChg>
        <pc:spChg chg="mod">
          <ac:chgData name="Andrew Mcintyre" userId="S::andrew.mcintyre@acadiau.ca::80d54d95-e96b-41ab-b1ea-34c905f7026e" providerId="AD" clId="Web-{E0F22EBF-62EF-1B79-61F1-07B78FBAE2D1}" dt="2019-03-16T17:22:53.970" v="71"/>
          <ac:spMkLst>
            <pc:docMk/>
            <pc:sldMk cId="608907092" sldId="301"/>
            <ac:spMk id="4" creationId="{00000000-0000-0000-0000-000000000000}"/>
          </ac:spMkLst>
        </pc:spChg>
        <pc:spChg chg="mod">
          <ac:chgData name="Andrew Mcintyre" userId="S::andrew.mcintyre@acadiau.ca::80d54d95-e96b-41ab-b1ea-34c905f7026e" providerId="AD" clId="Web-{E0F22EBF-62EF-1B79-61F1-07B78FBAE2D1}" dt="2019-03-16T17:22:53.970" v="71"/>
          <ac:spMkLst>
            <pc:docMk/>
            <pc:sldMk cId="608907092" sldId="301"/>
            <ac:spMk id="5" creationId="{00000000-0000-0000-0000-000000000000}"/>
          </ac:spMkLst>
        </pc:spChg>
        <pc:spChg chg="mod">
          <ac:chgData name="Andrew Mcintyre" userId="S::andrew.mcintyre@acadiau.ca::80d54d95-e96b-41ab-b1ea-34c905f7026e" providerId="AD" clId="Web-{E0F22EBF-62EF-1B79-61F1-07B78FBAE2D1}" dt="2019-03-16T17:22:53.970" v="71"/>
          <ac:spMkLst>
            <pc:docMk/>
            <pc:sldMk cId="608907092" sldId="301"/>
            <ac:spMk id="6" creationId="{00000000-0000-0000-0000-000000000000}"/>
          </ac:spMkLst>
        </pc:spChg>
        <pc:spChg chg="add del mod">
          <ac:chgData name="Andrew Mcintyre" userId="S::andrew.mcintyre@acadiau.ca::80d54d95-e96b-41ab-b1ea-34c905f7026e" providerId="AD" clId="Web-{E0F22EBF-62EF-1B79-61F1-07B78FBAE2D1}" dt="2019-03-16T17:21:22.079" v="62"/>
          <ac:spMkLst>
            <pc:docMk/>
            <pc:sldMk cId="608907092" sldId="301"/>
            <ac:spMk id="7" creationId="{5228407C-6BEF-494C-A053-CC30FEC54559}"/>
          </ac:spMkLst>
        </pc:spChg>
        <pc:spChg chg="add mod">
          <ac:chgData name="Andrew Mcintyre" userId="S::andrew.mcintyre@acadiau.ca::80d54d95-e96b-41ab-b1ea-34c905f7026e" providerId="AD" clId="Web-{E0F22EBF-62EF-1B79-61F1-07B78FBAE2D1}" dt="2019-03-17T00:38:43.961" v="114" actId="1076"/>
          <ac:spMkLst>
            <pc:docMk/>
            <pc:sldMk cId="608907092" sldId="301"/>
            <ac:spMk id="7" creationId="{ADA156C9-1714-41E5-A158-7972C94DE7DA}"/>
          </ac:spMkLst>
        </pc:spChg>
        <pc:spChg chg="add">
          <ac:chgData name="Andrew Mcintyre" userId="S::andrew.mcintyre@acadiau.ca::80d54d95-e96b-41ab-b1ea-34c905f7026e" providerId="AD" clId="Web-{E0F22EBF-62EF-1B79-61F1-07B78FBAE2D1}" dt="2019-03-16T17:22:53.970" v="71"/>
          <ac:spMkLst>
            <pc:docMk/>
            <pc:sldMk cId="608907092" sldId="301"/>
            <ac:spMk id="15" creationId="{99899462-FC16-43B0-966B-FCA263450716}"/>
          </ac:spMkLst>
        </pc:spChg>
        <pc:picChg chg="add mod ord">
          <ac:chgData name="Andrew Mcintyre" userId="S::andrew.mcintyre@acadiau.ca::80d54d95-e96b-41ab-b1ea-34c905f7026e" providerId="AD" clId="Web-{E0F22EBF-62EF-1B79-61F1-07B78FBAE2D1}" dt="2019-03-17T00:38:40.446" v="113" actId="1076"/>
          <ac:picMkLst>
            <pc:docMk/>
            <pc:sldMk cId="608907092" sldId="301"/>
            <ac:picMk id="8" creationId="{1FAE4B45-A8BD-4687-9D1A-BACDF3B467EF}"/>
          </ac:picMkLst>
        </pc:picChg>
        <pc:picChg chg="add mod ord">
          <ac:chgData name="Andrew Mcintyre" userId="S::andrew.mcintyre@acadiau.ca::80d54d95-e96b-41ab-b1ea-34c905f7026e" providerId="AD" clId="Web-{E0F22EBF-62EF-1B79-61F1-07B78FBAE2D1}" dt="2019-03-16T17:22:53.970" v="71"/>
          <ac:picMkLst>
            <pc:docMk/>
            <pc:sldMk cId="608907092" sldId="301"/>
            <ac:picMk id="10" creationId="{23A9669A-ADE4-491F-84EA-6497B05F5DEF}"/>
          </ac:picMkLst>
        </pc:picChg>
        <pc:cxnChg chg="add">
          <ac:chgData name="Andrew Mcintyre" userId="S::andrew.mcintyre@acadiau.ca::80d54d95-e96b-41ab-b1ea-34c905f7026e" providerId="AD" clId="Web-{E0F22EBF-62EF-1B79-61F1-07B78FBAE2D1}" dt="2019-03-16T17:22:53.970" v="71"/>
          <ac:cxnSpMkLst>
            <pc:docMk/>
            <pc:sldMk cId="608907092" sldId="301"/>
            <ac:cxnSpMk id="17" creationId="{AAFEA932-2DF1-410C-A00A-7A1E7DBF7511}"/>
          </ac:cxnSpMkLst>
        </pc:cxnChg>
      </pc:sldChg>
    </pc:docChg>
  </pc:docChgLst>
  <pc:docChgLst>
    <pc:chgData name="Andrew Mcintyre" userId="S::andrew.mcintyre@acadiau.ca::80d54d95-e96b-41ab-b1ea-34c905f7026e" providerId="AD" clId="Web-{33D928C5-1110-E812-16DD-1ED223573A33}"/>
    <pc:docChg chg="modSld">
      <pc:chgData name="Andrew Mcintyre" userId="S::andrew.mcintyre@acadiau.ca::80d54d95-e96b-41ab-b1ea-34c905f7026e" providerId="AD" clId="Web-{33D928C5-1110-E812-16DD-1ED223573A33}" dt="2019-06-12T19:55:32.708" v="1" actId="20577"/>
      <pc:docMkLst>
        <pc:docMk/>
      </pc:docMkLst>
      <pc:sldChg chg="modSp">
        <pc:chgData name="Andrew Mcintyre" userId="S::andrew.mcintyre@acadiau.ca::80d54d95-e96b-41ab-b1ea-34c905f7026e" providerId="AD" clId="Web-{33D928C5-1110-E812-16DD-1ED223573A33}" dt="2019-06-12T19:55:32.708" v="1" actId="20577"/>
        <pc:sldMkLst>
          <pc:docMk/>
          <pc:sldMk cId="3977246218" sldId="303"/>
        </pc:sldMkLst>
        <pc:spChg chg="mod">
          <ac:chgData name="Andrew Mcintyre" userId="S::andrew.mcintyre@acadiau.ca::80d54d95-e96b-41ab-b1ea-34c905f7026e" providerId="AD" clId="Web-{33D928C5-1110-E812-16DD-1ED223573A33}" dt="2019-06-12T19:55:32.708" v="1" actId="20577"/>
          <ac:spMkLst>
            <pc:docMk/>
            <pc:sldMk cId="3977246218" sldId="303"/>
            <ac:spMk id="3" creationId="{00000000-0000-0000-0000-000000000000}"/>
          </ac:spMkLst>
        </pc:spChg>
      </pc:sldChg>
    </pc:docChg>
  </pc:docChgLst>
  <pc:docChgLst>
    <pc:chgData name="Andrew Mcintyre" userId="S::andrew.mcintyre@acadiau.ca::80d54d95-e96b-41ab-b1ea-34c905f7026e" providerId="AD" clId="Web-{36B11C97-206B-0D83-2ADF-BD2998ACF605}"/>
    <pc:docChg chg="modSld">
      <pc:chgData name="Andrew Mcintyre" userId="S::andrew.mcintyre@acadiau.ca::80d54d95-e96b-41ab-b1ea-34c905f7026e" providerId="AD" clId="Web-{36B11C97-206B-0D83-2ADF-BD2998ACF605}" dt="2019-03-18T06:34:27.483" v="39" actId="20577"/>
      <pc:docMkLst>
        <pc:docMk/>
      </pc:docMkLst>
      <pc:sldChg chg="modSp">
        <pc:chgData name="Andrew Mcintyre" userId="S::andrew.mcintyre@acadiau.ca::80d54d95-e96b-41ab-b1ea-34c905f7026e" providerId="AD" clId="Web-{36B11C97-206B-0D83-2ADF-BD2998ACF605}" dt="2019-03-18T06:34:27.483" v="38" actId="20577"/>
        <pc:sldMkLst>
          <pc:docMk/>
          <pc:sldMk cId="125503685" sldId="278"/>
        </pc:sldMkLst>
        <pc:spChg chg="mod">
          <ac:chgData name="Andrew Mcintyre" userId="S::andrew.mcintyre@acadiau.ca::80d54d95-e96b-41ab-b1ea-34c905f7026e" providerId="AD" clId="Web-{36B11C97-206B-0D83-2ADF-BD2998ACF605}" dt="2019-03-18T06:34:27.483" v="38" actId="20577"/>
          <ac:spMkLst>
            <pc:docMk/>
            <pc:sldMk cId="125503685" sldId="278"/>
            <ac:spMk id="192515" creationId="{00000000-0000-0000-0000-000000000000}"/>
          </ac:spMkLst>
        </pc:spChg>
      </pc:sldChg>
    </pc:docChg>
  </pc:docChgLst>
  <pc:docChgLst>
    <pc:chgData name="Andrew Mcintyre" userId="S::andrew.mcintyre@acadiau.ca::80d54d95-e96b-41ab-b1ea-34c905f7026e" providerId="AD" clId="Web-{06240412-3ADC-652A-2C57-4FEEBB6C8D64}"/>
    <pc:docChg chg="modSld">
      <pc:chgData name="Andrew Mcintyre" userId="S::andrew.mcintyre@acadiau.ca::80d54d95-e96b-41ab-b1ea-34c905f7026e" providerId="AD" clId="Web-{06240412-3ADC-652A-2C57-4FEEBB6C8D64}" dt="2019-03-20T04:12:18.042" v="27" actId="20577"/>
      <pc:docMkLst>
        <pc:docMk/>
      </pc:docMkLst>
      <pc:sldChg chg="modSp">
        <pc:chgData name="Andrew Mcintyre" userId="S::andrew.mcintyre@acadiau.ca::80d54d95-e96b-41ab-b1ea-34c905f7026e" providerId="AD" clId="Web-{06240412-3ADC-652A-2C57-4FEEBB6C8D64}" dt="2019-03-20T04:12:18.026" v="26" actId="20577"/>
        <pc:sldMkLst>
          <pc:docMk/>
          <pc:sldMk cId="329182286" sldId="280"/>
        </pc:sldMkLst>
        <pc:spChg chg="mod">
          <ac:chgData name="Andrew Mcintyre" userId="S::andrew.mcintyre@acadiau.ca::80d54d95-e96b-41ab-b1ea-34c905f7026e" providerId="AD" clId="Web-{06240412-3ADC-652A-2C57-4FEEBB6C8D64}" dt="2019-03-20T04:12:18.026" v="26" actId="20577"/>
          <ac:spMkLst>
            <pc:docMk/>
            <pc:sldMk cId="329182286" sldId="280"/>
            <ac:spMk id="119810" creationId="{00000000-0000-0000-0000-000000000000}"/>
          </ac:spMkLst>
        </pc:spChg>
      </pc:sldChg>
    </pc:docChg>
  </pc:docChgLst>
  <pc:docChgLst>
    <pc:chgData name="Andrew Mcintyre" userId="S::andrew.mcintyre@acadiau.ca::80d54d95-e96b-41ab-b1ea-34c905f7026e" providerId="AD" clId="Web-{E99A3FAA-0989-3CE8-8101-D4BB32336E38}"/>
    <pc:docChg chg="addSld delSld modSld sldOrd">
      <pc:chgData name="Andrew Mcintyre" userId="S::andrew.mcintyre@acadiau.ca::80d54d95-e96b-41ab-b1ea-34c905f7026e" providerId="AD" clId="Web-{E99A3FAA-0989-3CE8-8101-D4BB32336E38}" dt="2019-03-20T20:01:52.926" v="382" actId="20577"/>
      <pc:docMkLst>
        <pc:docMk/>
      </pc:docMkLst>
      <pc:sldChg chg="modSp">
        <pc:chgData name="Andrew Mcintyre" userId="S::andrew.mcintyre@acadiau.ca::80d54d95-e96b-41ab-b1ea-34c905f7026e" providerId="AD" clId="Web-{E99A3FAA-0989-3CE8-8101-D4BB32336E38}" dt="2019-03-20T19:20:57.473" v="100" actId="20577"/>
        <pc:sldMkLst>
          <pc:docMk/>
          <pc:sldMk cId="1418008319" sldId="289"/>
        </pc:sldMkLst>
        <pc:spChg chg="mod">
          <ac:chgData name="Andrew Mcintyre" userId="S::andrew.mcintyre@acadiau.ca::80d54d95-e96b-41ab-b1ea-34c905f7026e" providerId="AD" clId="Web-{E99A3FAA-0989-3CE8-8101-D4BB32336E38}" dt="2019-03-20T19:20:57.473" v="100" actId="20577"/>
          <ac:spMkLst>
            <pc:docMk/>
            <pc:sldMk cId="1418008319" sldId="289"/>
            <ac:spMk id="3" creationId="{00000000-0000-0000-0000-000000000000}"/>
          </ac:spMkLst>
        </pc:spChg>
        <pc:spChg chg="mod">
          <ac:chgData name="Andrew Mcintyre" userId="S::andrew.mcintyre@acadiau.ca::80d54d95-e96b-41ab-b1ea-34c905f7026e" providerId="AD" clId="Web-{E99A3FAA-0989-3CE8-8101-D4BB32336E38}" dt="2019-03-20T19:09:15.549" v="64" actId="20577"/>
          <ac:spMkLst>
            <pc:docMk/>
            <pc:sldMk cId="1418008319" sldId="289"/>
            <ac:spMk id="34817" creationId="{00000000-0000-0000-0000-000000000000}"/>
          </ac:spMkLst>
        </pc:spChg>
      </pc:sldChg>
      <pc:sldChg chg="modSp">
        <pc:chgData name="Andrew Mcintyre" userId="S::andrew.mcintyre@acadiau.ca::80d54d95-e96b-41ab-b1ea-34c905f7026e" providerId="AD" clId="Web-{E99A3FAA-0989-3CE8-8101-D4BB32336E38}" dt="2019-03-20T19:06:55.173" v="8" actId="20577"/>
        <pc:sldMkLst>
          <pc:docMk/>
          <pc:sldMk cId="375438101" sldId="292"/>
        </pc:sldMkLst>
        <pc:spChg chg="mod">
          <ac:chgData name="Andrew Mcintyre" userId="S::andrew.mcintyre@acadiau.ca::80d54d95-e96b-41ab-b1ea-34c905f7026e" providerId="AD" clId="Web-{E99A3FAA-0989-3CE8-8101-D4BB32336E38}" dt="2019-03-20T19:06:55.173" v="8" actId="20577"/>
          <ac:spMkLst>
            <pc:docMk/>
            <pc:sldMk cId="375438101" sldId="292"/>
            <ac:spMk id="3" creationId="{00000000-0000-0000-0000-000000000000}"/>
          </ac:spMkLst>
        </pc:spChg>
      </pc:sldChg>
      <pc:sldChg chg="modSp">
        <pc:chgData name="Andrew Mcintyre" userId="S::andrew.mcintyre@acadiau.ca::80d54d95-e96b-41ab-b1ea-34c905f7026e" providerId="AD" clId="Web-{E99A3FAA-0989-3CE8-8101-D4BB32336E38}" dt="2019-03-20T19:06:16.267" v="3" actId="20577"/>
        <pc:sldMkLst>
          <pc:docMk/>
          <pc:sldMk cId="1728306620" sldId="295"/>
        </pc:sldMkLst>
        <pc:spChg chg="mod">
          <ac:chgData name="Andrew Mcintyre" userId="S::andrew.mcintyre@acadiau.ca::80d54d95-e96b-41ab-b1ea-34c905f7026e" providerId="AD" clId="Web-{E99A3FAA-0989-3CE8-8101-D4BB32336E38}" dt="2019-03-20T19:06:16.267" v="3" actId="20577"/>
          <ac:spMkLst>
            <pc:docMk/>
            <pc:sldMk cId="1728306620" sldId="295"/>
            <ac:spMk id="107" creationId="{00000000-0000-0000-0000-000000000000}"/>
          </ac:spMkLst>
        </pc:spChg>
      </pc:sldChg>
      <pc:sldChg chg="del">
        <pc:chgData name="Andrew Mcintyre" userId="S::andrew.mcintyre@acadiau.ca::80d54d95-e96b-41ab-b1ea-34c905f7026e" providerId="AD" clId="Web-{E99A3FAA-0989-3CE8-8101-D4BB32336E38}" dt="2019-03-20T19:52:45.032" v="102"/>
        <pc:sldMkLst>
          <pc:docMk/>
          <pc:sldMk cId="1707036420" sldId="299"/>
        </pc:sldMkLst>
      </pc:sldChg>
      <pc:sldChg chg="ord">
        <pc:chgData name="Andrew Mcintyre" userId="S::andrew.mcintyre@acadiau.ca::80d54d95-e96b-41ab-b1ea-34c905f7026e" providerId="AD" clId="Web-{E99A3FAA-0989-3CE8-8101-D4BB32336E38}" dt="2019-03-20T19:05:42.204" v="2"/>
        <pc:sldMkLst>
          <pc:docMk/>
          <pc:sldMk cId="608907092" sldId="301"/>
        </pc:sldMkLst>
      </pc:sldChg>
      <pc:sldChg chg="modSp new">
        <pc:chgData name="Andrew Mcintyre" userId="S::andrew.mcintyre@acadiau.ca::80d54d95-e96b-41ab-b1ea-34c905f7026e" providerId="AD" clId="Web-{E99A3FAA-0989-3CE8-8101-D4BB32336E38}" dt="2019-03-20T20:01:51.582" v="380" actId="20577"/>
        <pc:sldMkLst>
          <pc:docMk/>
          <pc:sldMk cId="2013015178" sldId="302"/>
        </pc:sldMkLst>
        <pc:spChg chg="mod">
          <ac:chgData name="Andrew Mcintyre" userId="S::andrew.mcintyre@acadiau.ca::80d54d95-e96b-41ab-b1ea-34c905f7026e" providerId="AD" clId="Web-{E99A3FAA-0989-3CE8-8101-D4BB32336E38}" dt="2019-03-20T19:55:45.596" v="124" actId="20577"/>
          <ac:spMkLst>
            <pc:docMk/>
            <pc:sldMk cId="2013015178" sldId="302"/>
            <ac:spMk id="2" creationId="{1452CAEC-CFF5-4FFF-8B7A-4C5ED64D6C92}"/>
          </ac:spMkLst>
        </pc:spChg>
        <pc:spChg chg="mod">
          <ac:chgData name="Andrew Mcintyre" userId="S::andrew.mcintyre@acadiau.ca::80d54d95-e96b-41ab-b1ea-34c905f7026e" providerId="AD" clId="Web-{E99A3FAA-0989-3CE8-8101-D4BB32336E38}" dt="2019-03-20T20:01:51.582" v="380" actId="20577"/>
          <ac:spMkLst>
            <pc:docMk/>
            <pc:sldMk cId="2013015178" sldId="302"/>
            <ac:spMk id="3" creationId="{D9135021-DEC9-4057-B2F9-26E2605358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5CD96-DF5D-4447-BAFC-F2E5C7FBCEDB}" type="datetimeFigureOut">
              <a:rPr lang="en-US" smtClean="0"/>
              <a:t>6/10/22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260A9-C798-2442-B54B-DFBDF3816DFD}" type="slidenum">
              <a:rPr lang="en-US" smtClean="0"/>
              <a:t>‹#›</a:t>
            </a:fld>
            <a:endParaRPr lang="en-US"/>
          </a:p>
        </p:txBody>
      </p:sp>
    </p:spTree>
    <p:extLst>
      <p:ext uri="{BB962C8B-B14F-4D97-AF65-F5344CB8AC3E}">
        <p14:creationId xmlns:p14="http://schemas.microsoft.com/office/powerpoint/2010/main" val="597372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uFillTx/>
                <a:latin typeface="Times New Roman" pitchFamily="1" charset="0"/>
                <a:ea typeface="ＭＳ Ｐゴシック" pitchFamily="1" charset="-128"/>
                <a:cs typeface="ＭＳ Ｐゴシック" pitchFamily="1" charset="-128"/>
              </a:rPr>
              <a:t>If weights were large gradient could explode as go down the net –much less common but still can happen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uFillTx/>
                <a:latin typeface="Times New Roman" pitchFamily="1" charset="0"/>
                <a:ea typeface="ＭＳ Ｐゴシック" pitchFamily="1" charset="-128"/>
                <a:cs typeface="ＭＳ Ｐゴシック" pitchFamily="1" charset="-128"/>
              </a:rPr>
              <a:t>Note large weights usually lead to saturation and even smaller f’(net)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uFillTx/>
                <a:latin typeface="Times New Roman" pitchFamily="1" charset="0"/>
                <a:ea typeface="ＭＳ Ｐゴシック" pitchFamily="1" charset="-128"/>
                <a:cs typeface="ＭＳ Ｐゴシック" pitchFamily="1" charset="-128"/>
              </a:rPr>
              <a:t>: Another important reason error is low.  Final layer updates weights so that overall accuracy is pretty good just based on the last hidden layer (and the still pretty much initial weights of the earlier layers). Thus T-Z already gets small pretty fast based on just the learning of the last few layers using the initial layers as a random shuffle.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uFillTx/>
                <a:latin typeface="Times New Roman" pitchFamily="1" charset="0"/>
                <a:ea typeface="ＭＳ Ｐゴシック" pitchFamily="1" charset="-128"/>
                <a:cs typeface="ＭＳ Ｐゴシック" pitchFamily="1" charset="-128"/>
              </a:rPr>
              <a:t>Local minima?  Some say, More likely difficult slow curvatures (Martens: Hessian Free Learning), Properly tuned Moment with proper initial conditions can make a big difference.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uFillTx/>
                <a:latin typeface="Times New Roman" pitchFamily="1" charset="0"/>
                <a:ea typeface="ＭＳ Ｐゴシック" pitchFamily="1" charset="-128"/>
                <a:cs typeface="ＭＳ Ｐゴシック" pitchFamily="1" charset="-128"/>
              </a:rPr>
              <a:t>LSTM are more specialized approach for very long memory cases, but is it best for typical tasks?  Hessian free claims to out-perform it and can also do the specialized tasks</a:t>
            </a:r>
            <a:endParaRPr lang="en-US" dirty="0">
              <a:uFillTx/>
              <a:latin typeface="Times New Roman" pitchFamily="1" charset="0"/>
              <a:ea typeface="ＭＳ Ｐゴシック" pitchFamily="1" charset="-128"/>
              <a:cs typeface="ＭＳ Ｐゴシック" pitchFamily="1" charset="-128"/>
            </a:endParaRPr>
          </a:p>
          <a:p>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5</a:t>
            </a:fld>
            <a:endParaRPr lang="en-US">
              <a:uFillTx/>
            </a:endParaRPr>
          </a:p>
        </p:txBody>
      </p:sp>
    </p:spTree>
    <p:extLst>
      <p:ext uri="{BB962C8B-B14F-4D97-AF65-F5344CB8AC3E}">
        <p14:creationId xmlns:p14="http://schemas.microsoft.com/office/powerpoint/2010/main" val="68120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3C28395-B473-0F47-ACC3-2E56FC2FA6AE}" type="slidenum">
              <a:rPr lang="en-US">
                <a:uFillTx/>
                <a:latin typeface="Times New Roman" pitchFamily="1" charset="0"/>
              </a:rPr>
              <a:pPr/>
              <a:t>6</a:t>
            </a:fld>
            <a:endParaRPr lang="en-US">
              <a:uFillTx/>
              <a:latin typeface="Times New Roman" pitchFamily="1"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p:spPr>
        <p:txBody>
          <a:bodyPr/>
          <a:lstStyle/>
          <a:p>
            <a:r>
              <a:rPr lang="en-US" dirty="0">
                <a:uFillTx/>
                <a:latin typeface="Times New Roman" pitchFamily="1" charset="0"/>
                <a:ea typeface="ＭＳ Ｐゴシック" pitchFamily="1" charset="-128"/>
                <a:cs typeface="ＭＳ Ｐゴシック" pitchFamily="1" charset="-128"/>
              </a:rPr>
              <a:t>Usually more nodes in internal</a:t>
            </a:r>
            <a:r>
              <a:rPr lang="en-US" baseline="0" dirty="0">
                <a:uFillTx/>
                <a:latin typeface="Times New Roman" pitchFamily="1" charset="0"/>
                <a:ea typeface="ＭＳ Ｐゴシック" pitchFamily="1" charset="-128"/>
                <a:cs typeface="ＭＳ Ｐゴシック" pitchFamily="1" charset="-128"/>
              </a:rPr>
              <a:t> layers than input layer, layers not same size</a:t>
            </a:r>
          </a:p>
          <a:p>
            <a:r>
              <a:rPr lang="en-US" baseline="0" dirty="0">
                <a:uFillTx/>
                <a:latin typeface="Times New Roman" pitchFamily="1" charset="0"/>
                <a:ea typeface="ＭＳ Ｐゴシック" pitchFamily="1" charset="-128"/>
                <a:cs typeface="ＭＳ Ｐゴシック" pitchFamily="1" charset="-128"/>
              </a:rPr>
              <a:t>Save this until later slide which has it.: Another important reason error is low.  Final layer updates weights so that overall accuracy is pretty good just based on the last hidden layer (and the still pretty much initial weights of the earlier layers). Thus T-Z already gets small pretty fast based on just the learning of the last few layers using the initial layers as a random shuffle.</a:t>
            </a:r>
          </a:p>
          <a:p>
            <a:r>
              <a:rPr lang="en-US" baseline="0" dirty="0">
                <a:uFillTx/>
                <a:latin typeface="Times New Roman" pitchFamily="1" charset="0"/>
                <a:ea typeface="ＭＳ Ｐゴシック" pitchFamily="1" charset="-128"/>
                <a:cs typeface="ＭＳ Ｐゴシック" pitchFamily="1" charset="-128"/>
              </a:rPr>
              <a:t>RLEs, constant derivate, thus just can treat as 1 and scale with LR.  0 once saturated, can come back?  Review these more before next time</a:t>
            </a:r>
          </a:p>
          <a:p>
            <a:r>
              <a:rPr lang="en-US" baseline="0" dirty="0">
                <a:uFillTx/>
                <a:latin typeface="Times New Roman" pitchFamily="1" charset="0"/>
                <a:ea typeface="ＭＳ Ｐゴシック" pitchFamily="1" charset="-128"/>
                <a:cs typeface="ＭＳ Ｐゴシック" pitchFamily="1" charset="-128"/>
              </a:rPr>
              <a:t>Evidence that </a:t>
            </a:r>
            <a:r>
              <a:rPr lang="en-US" baseline="0" dirty="0" err="1">
                <a:uFillTx/>
                <a:latin typeface="Times New Roman" pitchFamily="1" charset="0"/>
                <a:ea typeface="ＭＳ Ｐゴシック" pitchFamily="1" charset="-128"/>
                <a:cs typeface="ＭＳ Ｐゴシック" pitchFamily="1" charset="-128"/>
              </a:rPr>
              <a:t>tanh</a:t>
            </a:r>
            <a:r>
              <a:rPr lang="en-US" baseline="0" dirty="0">
                <a:uFillTx/>
                <a:latin typeface="Times New Roman" pitchFamily="1" charset="0"/>
                <a:ea typeface="ＭＳ Ｐゴシック" pitchFamily="1" charset="-128"/>
                <a:cs typeface="ＭＳ Ｐゴシック" pitchFamily="1" charset="-128"/>
              </a:rPr>
              <a:t> and other activations better than sigmoid for avoiding early top </a:t>
            </a:r>
            <a:r>
              <a:rPr lang="en-US" baseline="0">
                <a:uFillTx/>
                <a:latin typeface="Times New Roman" pitchFamily="1" charset="0"/>
                <a:ea typeface="ＭＳ Ｐゴシック" pitchFamily="1" charset="-128"/>
                <a:cs typeface="ＭＳ Ｐゴシック" pitchFamily="1" charset="-128"/>
              </a:rPr>
              <a:t>layer saturation</a:t>
            </a:r>
            <a:endParaRPr lang="en-US" dirty="0">
              <a:uFillTx/>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785553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Green is </a:t>
            </a:r>
            <a:r>
              <a:rPr lang="en-US" dirty="0" err="1"/>
              <a:t>softplus</a:t>
            </a:r>
            <a:r>
              <a:rPr lang="en-US" dirty="0"/>
              <a:t> function</a:t>
            </a:r>
            <a:r>
              <a:rPr lang="en-US" baseline="0" dirty="0"/>
              <a:t> f(x) = </a:t>
            </a:r>
            <a:r>
              <a:rPr lang="en-US" baseline="0" dirty="0" err="1"/>
              <a:t>ls</a:t>
            </a:r>
            <a:r>
              <a:rPr lang="en-US" baseline="0" dirty="0"/>
              <a:t>(1+e^x)  (smooth version of RLU), whose derivative  is the sigmoid 1/(1+e^-x)</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For regular </a:t>
            </a:r>
            <a:r>
              <a:rPr lang="en-US" baseline="0" dirty="0" err="1"/>
              <a:t>ReLU</a:t>
            </a:r>
            <a:r>
              <a:rPr lang="en-US" baseline="0" dirty="0"/>
              <a:t>, set bias slightly positive, so that active to start with</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Leaky </a:t>
            </a:r>
            <a:r>
              <a:rPr lang="en-US" baseline="0" dirty="0" err="1"/>
              <a:t>ReLU</a:t>
            </a:r>
            <a:r>
              <a:rPr lang="en-US" baseline="0" dirty="0"/>
              <a:t>  f(x) = x if &gt; 0 else .01x – some effect for x &lt; 0</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Note </a:t>
            </a:r>
            <a:r>
              <a:rPr lang="en-US" baseline="0" dirty="0" err="1"/>
              <a:t>ReLU</a:t>
            </a:r>
            <a:r>
              <a:rPr lang="en-US" baseline="0" dirty="0"/>
              <a:t> is not everywhere differentiable.  At 0 just choose left or right derivative (0 or 1) and works fine empirically, though theoretically a bit bothersome – Note that since net is real number the </a:t>
            </a:r>
            <a:r>
              <a:rPr lang="en-US" baseline="0" dirty="0" err="1"/>
              <a:t>prob</a:t>
            </a:r>
            <a:r>
              <a:rPr lang="en-US" baseline="0" dirty="0"/>
              <a:t>(0) = 0 anyways and if computer has 0, probably just a representation issue and we would be a little to the left or right anyways in a true system.</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So why not same with threshold function?  Derivate would be 0 everywhere with no learning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Principle: Nets easier to optimize when there behavior is closer to linear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Still learning why </a:t>
            </a:r>
            <a:r>
              <a:rPr lang="en-US" baseline="0" dirty="0" err="1"/>
              <a:t>ReLUs</a:t>
            </a:r>
            <a:r>
              <a:rPr lang="en-US" baseline="0" dirty="0"/>
              <a:t> work as well as they do</a:t>
            </a:r>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7</a:t>
            </a:fld>
            <a:endParaRPr lang="en-US">
              <a:uFillTx/>
            </a:endParaRPr>
          </a:p>
        </p:txBody>
      </p:sp>
    </p:spTree>
    <p:extLst>
      <p:ext uri="{BB962C8B-B14F-4D97-AF65-F5344CB8AC3E}">
        <p14:creationId xmlns:p14="http://schemas.microsoft.com/office/powerpoint/2010/main" val="580671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ea typeface="ＭＳ Ｐゴシック" charset="-128"/>
            </a:endParaRPr>
          </a:p>
        </p:txBody>
      </p:sp>
      <p:sp>
        <p:nvSpPr>
          <p:cNvPr id="183298" name="Rectangle 3"/>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51149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sz="1400"/>
            </a:lvl1pPr>
          </a:lstStyle>
          <a:p>
            <a:fld id="{415C7614-A256-BD4F-91C1-E2566299C483}" type="datetime1">
              <a:rPr lang="en-CA" smtClean="0"/>
              <a:pPr/>
              <a:t>2022-06-10</a:t>
            </a:fld>
            <a:endParaRPr lang="en-US"/>
          </a:p>
        </p:txBody>
      </p:sp>
      <p:sp>
        <p:nvSpPr>
          <p:cNvPr id="5" name="Footer Placeholder 4"/>
          <p:cNvSpPr>
            <a:spLocks noGrp="1"/>
          </p:cNvSpPr>
          <p:nvPr>
            <p:ph type="ftr" sz="quarter" idx="11"/>
          </p:nvPr>
        </p:nvSpPr>
        <p:spPr/>
        <p:txBody>
          <a:bodyPr/>
          <a:lstStyle>
            <a:lvl1pPr>
              <a:defRPr sz="1400"/>
            </a:lvl1pPr>
          </a:lstStyle>
          <a:p>
            <a:r>
              <a:rPr lang="en-US"/>
              <a:t>Deep Learning Workshop</a:t>
            </a:r>
            <a:endParaRPr lang="en-US" dirty="0"/>
          </a:p>
        </p:txBody>
      </p:sp>
      <p:sp>
        <p:nvSpPr>
          <p:cNvPr id="6" name="Slide Number Placeholder 5"/>
          <p:cNvSpPr>
            <a:spLocks noGrp="1"/>
          </p:cNvSpPr>
          <p:nvPr>
            <p:ph type="sldNum" sz="quarter" idx="12"/>
          </p:nvPr>
        </p:nvSpPr>
        <p:spPr/>
        <p:txBody>
          <a:bodyPr/>
          <a:lstStyle>
            <a:lvl1pPr>
              <a:defRPr sz="1400"/>
            </a:lvl1pPr>
          </a:lstStyle>
          <a:p>
            <a:fld id="{FB1813C9-A23E-CC4B-9720-03BDC152914B}" type="slidenum">
              <a:rPr lang="en-US" smtClean="0"/>
              <a:pPr/>
              <a:t>‹#›</a:t>
            </a:fld>
            <a:endParaRPr lang="en-US"/>
          </a:p>
        </p:txBody>
      </p:sp>
    </p:spTree>
    <p:extLst>
      <p:ext uri="{BB962C8B-B14F-4D97-AF65-F5344CB8AC3E}">
        <p14:creationId xmlns:p14="http://schemas.microsoft.com/office/powerpoint/2010/main" val="127906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B70057-01CA-A54D-AB7D-AB9B3E04C0D6}" type="datetime1">
              <a:rPr lang="en-CA" smtClean="0"/>
              <a:t>2022-06-10</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5901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BF572-EDD1-1A4A-96F0-0EB0365008BB}" type="datetime1">
              <a:rPr lang="en-CA" smtClean="0"/>
              <a:t>2022-06-10</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08635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AC6D73-E8D8-E441-AACC-F0C59B392D37}" type="datetime1">
              <a:rPr lang="en-CA" smtClean="0"/>
              <a:t>2022-06-10</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86194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B0400-E545-9C47-A42C-1D1D92CDD22D}" type="datetime1">
              <a:rPr lang="en-CA" smtClean="0"/>
              <a:t>2022-06-10</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94347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EA7DA6-6AF3-9A4E-8690-AE23D1BD6F92}" type="datetime1">
              <a:rPr lang="en-CA" smtClean="0"/>
              <a:t>2022-06-10</a:t>
            </a:fld>
            <a:endParaRPr lang="en-US"/>
          </a:p>
        </p:txBody>
      </p:sp>
      <p:sp>
        <p:nvSpPr>
          <p:cNvPr id="6" name="Footer Placeholder 5"/>
          <p:cNvSpPr>
            <a:spLocks noGrp="1"/>
          </p:cNvSpPr>
          <p:nvPr>
            <p:ph type="ftr" sz="quarter" idx="11"/>
          </p:nvPr>
        </p:nvSpPr>
        <p:spPr/>
        <p:txBody>
          <a:bodyPr/>
          <a:lstStyle/>
          <a:p>
            <a:r>
              <a:rPr lang="en-US"/>
              <a:t>Deep Learning Workshop</a:t>
            </a:r>
          </a:p>
        </p:txBody>
      </p:sp>
      <p:sp>
        <p:nvSpPr>
          <p:cNvPr id="7" name="Slide Number Placeholder 6"/>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757902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549BA2-A63C-C245-B076-3E74BB32D282}" type="datetime1">
              <a:rPr lang="en-CA" smtClean="0"/>
              <a:t>2022-06-10</a:t>
            </a:fld>
            <a:endParaRPr lang="en-US"/>
          </a:p>
        </p:txBody>
      </p:sp>
      <p:sp>
        <p:nvSpPr>
          <p:cNvPr id="8" name="Footer Placeholder 7"/>
          <p:cNvSpPr>
            <a:spLocks noGrp="1"/>
          </p:cNvSpPr>
          <p:nvPr>
            <p:ph type="ftr" sz="quarter" idx="11"/>
          </p:nvPr>
        </p:nvSpPr>
        <p:spPr/>
        <p:txBody>
          <a:bodyPr/>
          <a:lstStyle/>
          <a:p>
            <a:r>
              <a:rPr lang="en-US"/>
              <a:t>Deep Learning Workshop</a:t>
            </a:r>
          </a:p>
        </p:txBody>
      </p:sp>
      <p:sp>
        <p:nvSpPr>
          <p:cNvPr id="9" name="Slide Number Placeholder 8"/>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34797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BC7F92-5877-9342-BAD7-E3A48E10C954}" type="datetime1">
              <a:rPr lang="en-CA" smtClean="0"/>
              <a:t>2022-06-10</a:t>
            </a:fld>
            <a:endParaRPr lang="en-US"/>
          </a:p>
        </p:txBody>
      </p:sp>
      <p:sp>
        <p:nvSpPr>
          <p:cNvPr id="4" name="Footer Placeholder 3"/>
          <p:cNvSpPr>
            <a:spLocks noGrp="1"/>
          </p:cNvSpPr>
          <p:nvPr>
            <p:ph type="ftr" sz="quarter" idx="11"/>
          </p:nvPr>
        </p:nvSpPr>
        <p:spPr/>
        <p:txBody>
          <a:bodyPr/>
          <a:lstStyle/>
          <a:p>
            <a:r>
              <a:rPr lang="en-US"/>
              <a:t>Deep Learning Workshop</a:t>
            </a:r>
          </a:p>
        </p:txBody>
      </p:sp>
      <p:sp>
        <p:nvSpPr>
          <p:cNvPr id="5" name="Slide Number Placeholder 4"/>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61607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F1C1E-9A90-AF4C-B2CC-4C175FA4CC8C}" type="datetime1">
              <a:rPr lang="en-CA" smtClean="0"/>
              <a:t>2022-06-10</a:t>
            </a:fld>
            <a:endParaRPr lang="en-US"/>
          </a:p>
        </p:txBody>
      </p:sp>
      <p:sp>
        <p:nvSpPr>
          <p:cNvPr id="3" name="Footer Placeholder 2"/>
          <p:cNvSpPr>
            <a:spLocks noGrp="1"/>
          </p:cNvSpPr>
          <p:nvPr>
            <p:ph type="ftr" sz="quarter" idx="11"/>
          </p:nvPr>
        </p:nvSpPr>
        <p:spPr/>
        <p:txBody>
          <a:bodyPr/>
          <a:lstStyle/>
          <a:p>
            <a:r>
              <a:rPr lang="en-US"/>
              <a:t>Deep Learning Workshop</a:t>
            </a:r>
          </a:p>
        </p:txBody>
      </p:sp>
      <p:sp>
        <p:nvSpPr>
          <p:cNvPr id="4" name="Slide Number Placeholder 3"/>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2592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F01297-CD89-D845-BF59-41632AF1AF97}" type="datetime1">
              <a:rPr lang="en-CA" smtClean="0"/>
              <a:t>2022-06-10</a:t>
            </a:fld>
            <a:endParaRPr lang="en-US"/>
          </a:p>
        </p:txBody>
      </p:sp>
      <p:sp>
        <p:nvSpPr>
          <p:cNvPr id="6" name="Footer Placeholder 5"/>
          <p:cNvSpPr>
            <a:spLocks noGrp="1"/>
          </p:cNvSpPr>
          <p:nvPr>
            <p:ph type="ftr" sz="quarter" idx="11"/>
          </p:nvPr>
        </p:nvSpPr>
        <p:spPr/>
        <p:txBody>
          <a:bodyPr/>
          <a:lstStyle/>
          <a:p>
            <a:r>
              <a:rPr lang="en-US"/>
              <a:t>Deep Learning Workshop</a:t>
            </a:r>
          </a:p>
        </p:txBody>
      </p:sp>
      <p:sp>
        <p:nvSpPr>
          <p:cNvPr id="7" name="Slide Number Placeholder 6"/>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200727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3D1898-F064-2E49-820D-0B2B2C0C6F1C}" type="datetime1">
              <a:rPr lang="en-CA" smtClean="0"/>
              <a:t>2022-06-10</a:t>
            </a:fld>
            <a:endParaRPr lang="en-US"/>
          </a:p>
        </p:txBody>
      </p:sp>
      <p:sp>
        <p:nvSpPr>
          <p:cNvPr id="6" name="Footer Placeholder 5"/>
          <p:cNvSpPr>
            <a:spLocks noGrp="1"/>
          </p:cNvSpPr>
          <p:nvPr>
            <p:ph type="ftr" sz="quarter" idx="11"/>
          </p:nvPr>
        </p:nvSpPr>
        <p:spPr/>
        <p:txBody>
          <a:bodyPr/>
          <a:lstStyle/>
          <a:p>
            <a:r>
              <a:rPr lang="en-US"/>
              <a:t>Deep Learning Workshop</a:t>
            </a:r>
          </a:p>
        </p:txBody>
      </p:sp>
      <p:sp>
        <p:nvSpPr>
          <p:cNvPr id="7" name="Slide Number Placeholder 6"/>
          <p:cNvSpPr>
            <a:spLocks noGrp="1"/>
          </p:cNvSpPr>
          <p:nvPr>
            <p:ph type="sldNum" sz="quarter" idx="12"/>
          </p:nvPr>
        </p:nvSpPr>
        <p:spPr/>
        <p:txBody>
          <a:bodyPr/>
          <a:lstStyle/>
          <a:p>
            <a:fld id="{FB1813C9-A23E-CC4B-9720-03BDC152914B}" type="slidenum">
              <a:rPr lang="en-US" smtClean="0"/>
              <a:t>‹#›</a:t>
            </a:fld>
            <a:endParaRPr lang="en-US"/>
          </a:p>
        </p:txBody>
      </p:sp>
    </p:spTree>
    <p:extLst>
      <p:ext uri="{BB962C8B-B14F-4D97-AF65-F5344CB8AC3E}">
        <p14:creationId xmlns:p14="http://schemas.microsoft.com/office/powerpoint/2010/main" val="1456751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3B56E-8FC2-3341-98D6-D4B62F071F09}" type="datetime1">
              <a:rPr lang="en-CA" smtClean="0"/>
              <a:t>2022-06-10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Deep Learning Workshop (</a:t>
            </a:r>
            <a:r>
              <a:rPr lang="en-US" dirty="0" err="1"/>
              <a:t>D.L.Silver</a:t>
            </a:r>
            <a:r>
              <a:rPr lang="en-US" dirty="0"/>
              <a:t> 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813C9-A23E-CC4B-9720-03BDC152914B}" type="slidenum">
              <a:rPr lang="en-US" smtClean="0"/>
              <a:t>‹#›</a:t>
            </a:fld>
            <a:endParaRPr lang="en-US"/>
          </a:p>
        </p:txBody>
      </p:sp>
    </p:spTree>
    <p:extLst>
      <p:ext uri="{BB962C8B-B14F-4D97-AF65-F5344CB8AC3E}">
        <p14:creationId xmlns:p14="http://schemas.microsoft.com/office/powerpoint/2010/main" val="1406347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tensorflow.org/tutorials/keras/basic_classifi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yearofai.com/rohan-4-the-vanishing-gradient-problem-ec68f76ffb9b" TargetMode="External"/><Relationship Id="rId2" Type="http://schemas.openxmlformats.org/officeDocument/2006/relationships/hyperlink" Target="https://www.youtube.com/watch?v=SKMpmAOUa2Q"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79096"/>
            <a:ext cx="9144000" cy="1231461"/>
          </a:xfrm>
        </p:spPr>
        <p:txBody>
          <a:bodyPr>
            <a:normAutofit fontScale="90000"/>
          </a:bodyPr>
          <a:lstStyle/>
          <a:p>
            <a:r>
              <a:rPr lang="en-US" b="1" dirty="0"/>
              <a:t>Building Deep Neural Networks</a:t>
            </a:r>
            <a:endParaRPr lang="en-US" dirty="0"/>
          </a:p>
        </p:txBody>
      </p:sp>
      <p:sp>
        <p:nvSpPr>
          <p:cNvPr id="3" name="Subtitle 2"/>
          <p:cNvSpPr>
            <a:spLocks noGrp="1"/>
          </p:cNvSpPr>
          <p:nvPr>
            <p:ph type="subTitle" idx="1"/>
          </p:nvPr>
        </p:nvSpPr>
        <p:spPr>
          <a:xfrm>
            <a:off x="1524000" y="2702633"/>
            <a:ext cx="9144000" cy="1655762"/>
          </a:xfrm>
        </p:spPr>
        <p:txBody>
          <a:bodyPr vert="horz" lIns="91440" tIns="45720" rIns="91440" bIns="45720" rtlCol="0" anchor="t">
            <a:noAutofit/>
          </a:bodyPr>
          <a:lstStyle/>
          <a:p>
            <a:endParaRPr lang="en-US" sz="2800" dirty="0"/>
          </a:p>
          <a:p>
            <a:r>
              <a:rPr lang="en-US" sz="2800" dirty="0"/>
              <a:t>with </a:t>
            </a:r>
          </a:p>
          <a:p>
            <a:r>
              <a:rPr lang="en-US" sz="2800" dirty="0"/>
              <a:t>Daniel L. Silver, Ph.D.</a:t>
            </a:r>
          </a:p>
          <a:p>
            <a:r>
              <a:rPr lang="en-US" sz="2800" dirty="0"/>
              <a:t>Andy McIntyre, Ph.D.</a:t>
            </a:r>
          </a:p>
          <a:p>
            <a:endParaRPr lang="en-US" sz="2800" dirty="0"/>
          </a:p>
          <a:p>
            <a:r>
              <a:rPr lang="en-US" sz="2800" dirty="0"/>
              <a:t>June 24, 2022</a:t>
            </a:r>
          </a:p>
        </p:txBody>
      </p:sp>
      <p:sp>
        <p:nvSpPr>
          <p:cNvPr id="4" name="Date Placeholder 3"/>
          <p:cNvSpPr>
            <a:spLocks noGrp="1"/>
          </p:cNvSpPr>
          <p:nvPr>
            <p:ph type="dt" sz="half" idx="10"/>
          </p:nvPr>
        </p:nvSpPr>
        <p:spPr/>
        <p:txBody>
          <a:bodyPr/>
          <a:lstStyle/>
          <a:p>
            <a:fld id="{F51BEEC5-DA61-1948-9AE3-403245DE38AB}" type="datetime1">
              <a:rPr lang="en-CA" smtClean="0"/>
              <a:t>2022-06-10</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1</a:t>
            </a:fld>
            <a:endParaRPr lang="en-US"/>
          </a:p>
        </p:txBody>
      </p:sp>
      <p:pic>
        <p:nvPicPr>
          <p:cNvPr id="7" name="Picture 6">
            <a:extLst>
              <a:ext uri="{FF2B5EF4-FFF2-40B4-BE49-F238E27FC236}">
                <a16:creationId xmlns:a16="http://schemas.microsoft.com/office/drawing/2014/main" id="{D5D12F5D-FED2-7D4C-B9E8-2278D773F2BB}"/>
              </a:ext>
            </a:extLst>
          </p:cNvPr>
          <p:cNvPicPr>
            <a:picLocks noChangeAspect="1"/>
          </p:cNvPicPr>
          <p:nvPr/>
        </p:nvPicPr>
        <p:blipFill>
          <a:blip r:embed="rId2"/>
          <a:stretch>
            <a:fillRect/>
          </a:stretch>
        </p:blipFill>
        <p:spPr>
          <a:xfrm>
            <a:off x="8935256" y="3530514"/>
            <a:ext cx="2628578" cy="2316510"/>
          </a:xfrm>
          <a:prstGeom prst="rect">
            <a:avLst/>
          </a:prstGeom>
        </p:spPr>
      </p:pic>
    </p:spTree>
    <p:extLst>
      <p:ext uri="{BB962C8B-B14F-4D97-AF65-F5344CB8AC3E}">
        <p14:creationId xmlns:p14="http://schemas.microsoft.com/office/powerpoint/2010/main" val="3977246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Autoencoders</a:t>
            </a:r>
            <a:r>
              <a:rPr lang="en-US" dirty="0"/>
              <a:t> using BP ANN</a:t>
            </a:r>
          </a:p>
        </p:txBody>
      </p:sp>
      <p:sp>
        <p:nvSpPr>
          <p:cNvPr id="3" name="Content Placeholder 2"/>
          <p:cNvSpPr>
            <a:spLocks noGrp="1"/>
          </p:cNvSpPr>
          <p:nvPr>
            <p:ph idx="1"/>
          </p:nvPr>
        </p:nvSpPr>
        <p:spPr>
          <a:xfrm>
            <a:off x="554787" y="1880438"/>
            <a:ext cx="6338382" cy="4168670"/>
          </a:xfrm>
        </p:spPr>
        <p:txBody>
          <a:bodyPr>
            <a:normAutofit/>
          </a:bodyPr>
          <a:lstStyle/>
          <a:p>
            <a:r>
              <a:rPr lang="en-US" dirty="0"/>
              <a:t>Learn to predict their input at the output</a:t>
            </a:r>
          </a:p>
          <a:p>
            <a:r>
              <a:rPr lang="en-US" dirty="0"/>
              <a:t>Learn an internal representation (encoding) of image</a:t>
            </a:r>
          </a:p>
          <a:p>
            <a:r>
              <a:rPr lang="en-US" dirty="0"/>
              <a:t>Feature detectors of the input</a:t>
            </a:r>
          </a:p>
          <a:p>
            <a:r>
              <a:rPr lang="en-US" dirty="0"/>
              <a:t>Can be used to pre-train a classifier</a:t>
            </a:r>
          </a:p>
        </p:txBody>
      </p:sp>
      <p:sp>
        <p:nvSpPr>
          <p:cNvPr id="4" name="Date Placeholder 3"/>
          <p:cNvSpPr>
            <a:spLocks noGrp="1"/>
          </p:cNvSpPr>
          <p:nvPr>
            <p:ph type="dt" sz="half" idx="10"/>
          </p:nvPr>
        </p:nvSpPr>
        <p:spPr/>
        <p:txBody>
          <a:bodyPr/>
          <a:lstStyle/>
          <a:p>
            <a:fld id="{6AAC6D73-E8D8-E441-AACC-F0C59B392D37}" type="datetime1">
              <a:rPr lang="en-CA" smtClean="0"/>
              <a:t>2022-06-10</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10</a:t>
            </a:fld>
            <a:endParaRPr lang="en-US"/>
          </a:p>
        </p:txBody>
      </p:sp>
      <p:pic>
        <p:nvPicPr>
          <p:cNvPr id="9" name="Picture 8"/>
          <p:cNvPicPr>
            <a:picLocks noChangeAspect="1"/>
          </p:cNvPicPr>
          <p:nvPr/>
        </p:nvPicPr>
        <p:blipFill>
          <a:blip r:embed="rId2"/>
          <a:stretch>
            <a:fillRect/>
          </a:stretch>
        </p:blipFill>
        <p:spPr>
          <a:xfrm>
            <a:off x="6957646" y="1222017"/>
            <a:ext cx="4624754" cy="5316895"/>
          </a:xfrm>
          <a:prstGeom prst="rect">
            <a:avLst/>
          </a:prstGeom>
        </p:spPr>
      </p:pic>
      <p:sp>
        <p:nvSpPr>
          <p:cNvPr id="10" name="Down Arrow 9"/>
          <p:cNvSpPr/>
          <p:nvPr/>
        </p:nvSpPr>
        <p:spPr>
          <a:xfrm rot="5400000">
            <a:off x="6974914" y="4731689"/>
            <a:ext cx="316523" cy="8088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58803" y="4625044"/>
            <a:ext cx="1634366" cy="1200329"/>
          </a:xfrm>
          <a:prstGeom prst="rect">
            <a:avLst/>
          </a:prstGeom>
          <a:noFill/>
        </p:spPr>
        <p:txBody>
          <a:bodyPr wrap="square" rtlCol="0">
            <a:spAutoFit/>
          </a:bodyPr>
          <a:lstStyle/>
          <a:p>
            <a:r>
              <a:rPr lang="en-US" dirty="0"/>
              <a:t>Feed a standard</a:t>
            </a:r>
          </a:p>
          <a:p>
            <a:r>
              <a:rPr lang="en-US" dirty="0"/>
              <a:t>BP ANN to do Classification</a:t>
            </a:r>
          </a:p>
        </p:txBody>
      </p:sp>
    </p:spTree>
    <p:extLst>
      <p:ext uri="{BB962C8B-B14F-4D97-AF65-F5344CB8AC3E}">
        <p14:creationId xmlns:p14="http://schemas.microsoft.com/office/powerpoint/2010/main" val="65731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r>
              <a:rPr lang="en-US" altLang="en-US" dirty="0"/>
              <a:t>Deep Learning Architectures</a:t>
            </a:r>
          </a:p>
        </p:txBody>
      </p:sp>
      <p:sp>
        <p:nvSpPr>
          <p:cNvPr id="66562" name="Content Placeholder 2"/>
          <p:cNvSpPr>
            <a:spLocks noGrp="1"/>
          </p:cNvSpPr>
          <p:nvPr>
            <p:ph idx="1"/>
          </p:nvPr>
        </p:nvSpPr>
        <p:spPr>
          <a:xfrm>
            <a:off x="1981200" y="1719263"/>
            <a:ext cx="4267200" cy="4411662"/>
          </a:xfrm>
        </p:spPr>
        <p:txBody>
          <a:bodyPr/>
          <a:lstStyle/>
          <a:p>
            <a:pPr marL="0" indent="0">
              <a:buNone/>
            </a:pPr>
            <a:r>
              <a:rPr lang="en-US" altLang="en-US" sz="2000" b="1"/>
              <a:t>Andrew Ng</a:t>
            </a:r>
            <a:r>
              <a:rPr lang="ja-JP" altLang="en-US" sz="2000" b="1"/>
              <a:t>’</a:t>
            </a:r>
            <a:r>
              <a:rPr lang="en-US" altLang="ja-JP" sz="2000" b="1"/>
              <a:t>s work on Deep Learning Networks  (ICML-2012)</a:t>
            </a:r>
          </a:p>
          <a:p>
            <a:pPr marL="0" indent="0"/>
            <a:r>
              <a:rPr lang="en-US" altLang="en-US" sz="1800"/>
              <a:t>Problem: Learn to recognize human faces, cats, etc from unlabeled data</a:t>
            </a:r>
          </a:p>
          <a:p>
            <a:pPr marL="0" indent="0"/>
            <a:r>
              <a:rPr lang="en-US" altLang="en-US" sz="1800"/>
              <a:t>Dataset of 10 million images; each image has 200x200 pixels</a:t>
            </a:r>
          </a:p>
          <a:p>
            <a:pPr marL="0" indent="0"/>
            <a:r>
              <a:rPr lang="en-US" altLang="en-US" sz="1800"/>
              <a:t>9-layered locally connected neural network  (1B connections)</a:t>
            </a:r>
          </a:p>
          <a:p>
            <a:pPr marL="0" indent="0"/>
            <a:r>
              <a:rPr lang="en-US" altLang="en-US" sz="1800"/>
              <a:t>Parallel algorithm; 1,000 machines (16,000 cores) for three days </a:t>
            </a:r>
          </a:p>
          <a:p>
            <a:pPr marL="0" indent="0">
              <a:buNone/>
            </a:pPr>
            <a:endParaRPr lang="en-US" altLang="en-US" sz="1800"/>
          </a:p>
        </p:txBody>
      </p:sp>
      <p:sp>
        <p:nvSpPr>
          <p:cNvPr id="1249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291179F-47D4-C347-B7D5-4FC524F90A45}" type="slidenum">
              <a:rPr lang="en-US" altLang="en-US" sz="1000"/>
              <a:pPr eaLnBrk="1" hangingPunct="1"/>
              <a:t>11</a:t>
            </a:fld>
            <a:endParaRPr lang="en-US" altLang="en-US" sz="1000"/>
          </a:p>
        </p:txBody>
      </p:sp>
      <p:sp>
        <p:nvSpPr>
          <p:cNvPr id="124932" name="TextBox 5"/>
          <p:cNvSpPr txBox="1">
            <a:spLocks noChangeArrowheads="1"/>
          </p:cNvSpPr>
          <p:nvPr/>
        </p:nvSpPr>
        <p:spPr bwMode="auto">
          <a:xfrm>
            <a:off x="1752600" y="5181600"/>
            <a:ext cx="45720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000" b="1"/>
              <a:t>Building High-level Features Using Large Scale Unsupervised Learning</a:t>
            </a:r>
          </a:p>
          <a:p>
            <a:pPr eaLnBrk="1" hangingPunct="1"/>
            <a:r>
              <a:rPr lang="en-US" altLang="en-US" sz="1000"/>
              <a:t>Quoc V. Le, Marc</a:t>
            </a:r>
            <a:r>
              <a:rPr lang="ja-JP" altLang="en-US" sz="1000"/>
              <a:t>’</a:t>
            </a:r>
            <a:r>
              <a:rPr lang="en-US" altLang="ja-JP" sz="1000"/>
              <a:t>Aurelio Ranzato, Rajat Monga, Matthieu Devin, Kai Chen, Greg S. Corrado, Jeffrey Dean, and Andrew Y. Ng</a:t>
            </a:r>
          </a:p>
          <a:p>
            <a:pPr eaLnBrk="1" hangingPunct="1"/>
            <a:r>
              <a:rPr lang="en-US" altLang="en-US" sz="1000"/>
              <a:t>ICML 2012: 29th International Conference on Machine Learning, Edinburgh, Scotland, June, 2012. </a:t>
            </a:r>
          </a:p>
          <a:p>
            <a:pPr eaLnBrk="1" hangingPunct="1"/>
            <a:endParaRPr lang="en-US" altLang="en-US" sz="1800"/>
          </a:p>
        </p:txBody>
      </p:sp>
      <p:pic>
        <p:nvPicPr>
          <p:cNvPr id="124933"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1" y="2057400"/>
            <a:ext cx="3514725"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2838" y="1600200"/>
            <a:ext cx="4170362"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9625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2514" name="Rectangle 2"/>
          <p:cNvSpPr>
            <a:spLocks noGrp="1" noChangeArrowheads="1"/>
          </p:cNvSpPr>
          <p:nvPr>
            <p:ph type="title"/>
          </p:nvPr>
        </p:nvSpPr>
        <p:spPr>
          <a:xfrm>
            <a:off x="640079" y="2053641"/>
            <a:ext cx="3669161" cy="2760098"/>
          </a:xfrm>
        </p:spPr>
        <p:txBody>
          <a:bodyPr>
            <a:normAutofit/>
          </a:bodyPr>
          <a:lstStyle/>
          <a:p>
            <a:pPr>
              <a:defRPr/>
            </a:pPr>
            <a:r>
              <a:rPr lang="en-US" altLang="en-US">
                <a:solidFill>
                  <a:srgbClr val="FFFFFF"/>
                </a:solidFill>
                <a:effectLst>
                  <a:outerShdw blurRad="38100" dist="38100" dir="2700000" algn="tl">
                    <a:srgbClr val="FFFFFF"/>
                  </a:outerShdw>
                </a:effectLst>
                <a:ea typeface="ＭＳ Ｐゴシック" charset="-128"/>
              </a:rPr>
              <a:t>TUTORIAL 4</a:t>
            </a:r>
          </a:p>
        </p:txBody>
      </p:sp>
      <p:sp>
        <p:nvSpPr>
          <p:cNvPr id="192515" name="Rectangle 3"/>
          <p:cNvSpPr>
            <a:spLocks noGrp="1" noChangeArrowheads="1"/>
          </p:cNvSpPr>
          <p:nvPr>
            <p:ph type="body" idx="1"/>
          </p:nvPr>
        </p:nvSpPr>
        <p:spPr>
          <a:xfrm>
            <a:off x="6090574" y="801866"/>
            <a:ext cx="5306084" cy="5230634"/>
          </a:xfrm>
        </p:spPr>
        <p:txBody>
          <a:bodyPr vert="horz" lIns="91440" tIns="45720" rIns="91440" bIns="45720" rtlCol="0" anchor="ctr">
            <a:normAutofit/>
          </a:bodyPr>
          <a:lstStyle/>
          <a:p>
            <a:pPr>
              <a:buFont typeface="Monotype Sorts" charset="2"/>
              <a:buNone/>
              <a:defRPr/>
            </a:pPr>
            <a:endParaRPr lang="en-US" altLang="en-US" sz="2400" dirty="0">
              <a:solidFill>
                <a:srgbClr val="000000"/>
              </a:solidFill>
              <a:effectLst>
                <a:outerShdw blurRad="38100" dist="38100" dir="2700000" algn="tl">
                  <a:srgbClr val="919191"/>
                </a:outerShdw>
              </a:effectLst>
              <a:ea typeface="ＭＳ Ｐゴシック" charset="-128"/>
            </a:endParaRPr>
          </a:p>
          <a:p>
            <a:pPr>
              <a:defRPr/>
            </a:pPr>
            <a:r>
              <a:rPr lang="en-US" altLang="en-US" sz="2400" dirty="0">
                <a:solidFill>
                  <a:srgbClr val="000000"/>
                </a:solidFill>
                <a:effectLst>
                  <a:outerShdw blurRad="38100" dist="38100" dir="2700000" algn="tl">
                    <a:srgbClr val="919191"/>
                  </a:outerShdw>
                </a:effectLst>
                <a:ea typeface="ＭＳ Ｐゴシック"/>
              </a:rPr>
              <a:t>Demonstrate how the addition of hidden layers makes the development  / training of a BP network more challenging </a:t>
            </a:r>
            <a:endParaRPr lang="en-US" sz="2400" dirty="0">
              <a:solidFill>
                <a:srgbClr val="000000"/>
              </a:solidFill>
            </a:endParaRPr>
          </a:p>
          <a:p>
            <a:pPr>
              <a:defRPr/>
            </a:pPr>
            <a:r>
              <a:rPr lang="en-US" sz="2400" dirty="0">
                <a:solidFill>
                  <a:srgbClr val="000000"/>
                </a:solidFill>
              </a:rPr>
              <a:t>Try the python code </a:t>
            </a:r>
            <a:r>
              <a:rPr lang="en-US" sz="2400" dirty="0" err="1">
                <a:solidFill>
                  <a:srgbClr val="000000"/>
                </a:solidFill>
                <a:cs typeface="Calibri"/>
              </a:rPr>
              <a:t>tf.keras_mnist_deep.ipynb</a:t>
            </a:r>
            <a:r>
              <a:rPr lang="en-US" sz="2400" dirty="0">
                <a:solidFill>
                  <a:srgbClr val="000000"/>
                </a:solidFill>
                <a:cs typeface="Calibri"/>
              </a:rPr>
              <a:t> </a:t>
            </a:r>
          </a:p>
          <a:p>
            <a:pPr>
              <a:defRPr/>
            </a:pPr>
            <a:r>
              <a:rPr lang="en-US" sz="2400" dirty="0">
                <a:solidFill>
                  <a:srgbClr val="000000"/>
                </a:solidFill>
                <a:ea typeface="ＭＳ Ｐゴシック"/>
                <a:cs typeface="Calibri"/>
              </a:rPr>
              <a:t>For more, check out the following tutorial:  </a:t>
            </a:r>
            <a:r>
              <a:rPr lang="en-US" sz="2400" u="sng" dirty="0">
                <a:solidFill>
                  <a:srgbClr val="000000"/>
                </a:solidFill>
                <a:ea typeface="ＭＳ Ｐゴシック"/>
                <a:cs typeface="Calibri"/>
                <a:hlinkClick r:id="rId4"/>
              </a:rPr>
              <a:t>https://www.tensorflow.org/tutorials/keras/basic_classification</a:t>
            </a:r>
            <a:r>
              <a:rPr lang="en-US" sz="2400" dirty="0">
                <a:solidFill>
                  <a:srgbClr val="000000"/>
                </a:solidFill>
                <a:ea typeface="ＭＳ Ｐゴシック"/>
                <a:cs typeface="Calibri"/>
              </a:rPr>
              <a:t> </a:t>
            </a:r>
            <a:endParaRPr lang="en-US" sz="2400" dirty="0">
              <a:solidFill>
                <a:srgbClr val="000000"/>
              </a:solidFill>
              <a:ea typeface="ＭＳ Ｐゴシック" charset="-128"/>
              <a:cs typeface="Calibri"/>
            </a:endParaRPr>
          </a:p>
          <a:p>
            <a:pPr>
              <a:defRPr/>
            </a:pPr>
            <a:endParaRPr lang="en-US" altLang="en-US" sz="2400" dirty="0">
              <a:solidFill>
                <a:srgbClr val="000000"/>
              </a:solidFill>
              <a:effectLst>
                <a:outerShdw blurRad="38100" dist="38100" dir="2700000" algn="tl">
                  <a:srgbClr val="919191"/>
                </a:outerShdw>
              </a:effectLst>
              <a:ea typeface="ＭＳ Ｐゴシック" charset="-128"/>
            </a:endParaRPr>
          </a:p>
          <a:p>
            <a:pPr>
              <a:defRPr/>
            </a:pPr>
            <a:endParaRPr lang="en-US" altLang="en-US" sz="2400" dirty="0">
              <a:solidFill>
                <a:srgbClr val="000000"/>
              </a:solidFill>
              <a:ea typeface="ＭＳ Ｐゴシック" charset="-128"/>
              <a:cs typeface="Calibri" panose="020F0502020204030204"/>
            </a:endParaRPr>
          </a:p>
        </p:txBody>
      </p:sp>
    </p:spTree>
    <p:extLst>
      <p:ext uri="{BB962C8B-B14F-4D97-AF65-F5344CB8AC3E}">
        <p14:creationId xmlns:p14="http://schemas.microsoft.com/office/powerpoint/2010/main" val="1255036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cs typeface="Calibri"/>
              </a:rPr>
              <a:t>Background</a:t>
            </a:r>
            <a:endParaRPr lang="en-US" dirty="0"/>
          </a:p>
          <a:p>
            <a:r>
              <a:rPr lang="en-US" dirty="0"/>
              <a:t>Problem of vanishing gradient</a:t>
            </a:r>
            <a:endParaRPr lang="en-US" dirty="0">
              <a:cs typeface="Calibri"/>
            </a:endParaRPr>
          </a:p>
          <a:p>
            <a:pPr lvl="1"/>
            <a:r>
              <a:rPr lang="en-US" dirty="0"/>
              <a:t>Beyond two hidden layers</a:t>
            </a:r>
            <a:endParaRPr lang="en-US" dirty="0">
              <a:cs typeface="Calibri"/>
            </a:endParaRPr>
          </a:p>
          <a:p>
            <a:r>
              <a:rPr lang="en-US" dirty="0"/>
              <a:t>Methods of overcoming the problem</a:t>
            </a:r>
          </a:p>
          <a:p>
            <a:pPr lvl="1"/>
            <a:r>
              <a:rPr lang="en-US" dirty="0"/>
              <a:t>Long patient training</a:t>
            </a:r>
          </a:p>
          <a:p>
            <a:pPr lvl="1"/>
            <a:r>
              <a:rPr lang="en-US" dirty="0"/>
              <a:t>Better activation functions </a:t>
            </a:r>
          </a:p>
          <a:p>
            <a:pPr lvl="1"/>
            <a:r>
              <a:rPr lang="en-US" dirty="0"/>
              <a:t>Pre-training </a:t>
            </a:r>
          </a:p>
          <a:p>
            <a:pPr lvl="1"/>
            <a:r>
              <a:rPr lang="en-US" dirty="0"/>
              <a:t>Constrained internal representation - weight-sharing </a:t>
            </a:r>
          </a:p>
          <a:p>
            <a:pPr lvl="1"/>
            <a:r>
              <a:rPr lang="en-US" dirty="0"/>
              <a:t>Better </a:t>
            </a:r>
            <a:r>
              <a:rPr lang="en-US" dirty="0" err="1"/>
              <a:t>regularizers</a:t>
            </a:r>
            <a:r>
              <a:rPr lang="en-US" dirty="0"/>
              <a:t> (sparsity, weight-decay, dropout, injected noise)</a:t>
            </a:r>
          </a:p>
          <a:p>
            <a:r>
              <a:rPr lang="en-US" dirty="0"/>
              <a:t>Demo using many layers</a:t>
            </a:r>
            <a:endParaRPr lang="en-US">
              <a:cs typeface="Calibri"/>
            </a:endParaRPr>
          </a:p>
        </p:txBody>
      </p:sp>
      <p:sp>
        <p:nvSpPr>
          <p:cNvPr id="4" name="Date Placeholder 3"/>
          <p:cNvSpPr>
            <a:spLocks noGrp="1"/>
          </p:cNvSpPr>
          <p:nvPr>
            <p:ph type="dt" sz="half" idx="10"/>
          </p:nvPr>
        </p:nvSpPr>
        <p:spPr/>
        <p:txBody>
          <a:bodyPr/>
          <a:lstStyle/>
          <a:p>
            <a:fld id="{6AAC6D73-E8D8-E441-AACC-F0C59B392D37}" type="datetime1">
              <a:rPr lang="en-CA" smtClean="0"/>
              <a:t>2022-06-10</a:t>
            </a:fld>
            <a:endParaRPr lang="en-US"/>
          </a:p>
        </p:txBody>
      </p:sp>
      <p:sp>
        <p:nvSpPr>
          <p:cNvPr id="5" name="Footer Placeholder 4"/>
          <p:cNvSpPr>
            <a:spLocks noGrp="1"/>
          </p:cNvSpPr>
          <p:nvPr>
            <p:ph type="ftr" sz="quarter" idx="11"/>
          </p:nvPr>
        </p:nvSpPr>
        <p:spPr/>
        <p:txBody>
          <a:bodyPr/>
          <a:lstStyle/>
          <a:p>
            <a:r>
              <a:rPr lang="en-US"/>
              <a:t>Deep Learning Workshop</a:t>
            </a:r>
          </a:p>
        </p:txBody>
      </p:sp>
      <p:sp>
        <p:nvSpPr>
          <p:cNvPr id="6" name="Slide Number Placeholder 5"/>
          <p:cNvSpPr>
            <a:spLocks noGrp="1"/>
          </p:cNvSpPr>
          <p:nvPr>
            <p:ph type="sldNum" sz="quarter" idx="12"/>
          </p:nvPr>
        </p:nvSpPr>
        <p:spPr/>
        <p:txBody>
          <a:bodyPr/>
          <a:lstStyle/>
          <a:p>
            <a:fld id="{FB1813C9-A23E-CC4B-9720-03BDC152914B}" type="slidenum">
              <a:rPr lang="en-US" smtClean="0"/>
              <a:t>2</a:t>
            </a:fld>
            <a:endParaRPr lang="en-US"/>
          </a:p>
        </p:txBody>
      </p:sp>
    </p:spTree>
    <p:extLst>
      <p:ext uri="{BB962C8B-B14F-4D97-AF65-F5344CB8AC3E}">
        <p14:creationId xmlns:p14="http://schemas.microsoft.com/office/powerpoint/2010/main" val="1373734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CAEC-CFF5-4FFF-8B7A-4C5ED64D6C92}"/>
              </a:ext>
            </a:extLst>
          </p:cNvPr>
          <p:cNvSpPr>
            <a:spLocks noGrp="1"/>
          </p:cNvSpPr>
          <p:nvPr>
            <p:ph type="title"/>
          </p:nvPr>
        </p:nvSpPr>
        <p:spPr/>
        <p:txBody>
          <a:bodyPr/>
          <a:lstStyle/>
          <a:p>
            <a:r>
              <a:rPr lang="en-US">
                <a:cs typeface="Calibri Light"/>
              </a:rPr>
              <a:t>Background – Why Deep Networks?</a:t>
            </a:r>
            <a:endParaRPr lang="en-US"/>
          </a:p>
        </p:txBody>
      </p:sp>
      <p:sp>
        <p:nvSpPr>
          <p:cNvPr id="3" name="Content Placeholder 2">
            <a:extLst>
              <a:ext uri="{FF2B5EF4-FFF2-40B4-BE49-F238E27FC236}">
                <a16:creationId xmlns:a16="http://schemas.microsoft.com/office/drawing/2014/main" id="{D9135021-DEC9-4057-B2F9-26E260535840}"/>
              </a:ext>
            </a:extLst>
          </p:cNvPr>
          <p:cNvSpPr>
            <a:spLocks noGrp="1"/>
          </p:cNvSpPr>
          <p:nvPr>
            <p:ph idx="1"/>
          </p:nvPr>
        </p:nvSpPr>
        <p:spPr/>
        <p:txBody>
          <a:bodyPr vert="horz" lIns="91440" tIns="45720" rIns="91440" bIns="45720" rtlCol="0" anchor="t">
            <a:normAutofit/>
          </a:bodyPr>
          <a:lstStyle/>
          <a:p>
            <a:r>
              <a:rPr lang="en-US">
                <a:cs typeface="Calibri"/>
              </a:rPr>
              <a:t>Accuracy.</a:t>
            </a:r>
          </a:p>
          <a:p>
            <a:r>
              <a:rPr lang="en-US">
                <a:cs typeface="Calibri"/>
              </a:rPr>
              <a:t>Applications: </a:t>
            </a:r>
          </a:p>
          <a:p>
            <a:endParaRPr lang="en-US" dirty="0">
              <a:cs typeface="Calibri"/>
            </a:endParaRPr>
          </a:p>
          <a:p>
            <a:pPr lvl="1"/>
            <a:r>
              <a:rPr lang="en-US">
                <a:cs typeface="Calibri"/>
              </a:rPr>
              <a:t>Image classification (ImageNet, medical analyses)</a:t>
            </a:r>
          </a:p>
          <a:p>
            <a:pPr lvl="1"/>
            <a:r>
              <a:rPr lang="en-US">
                <a:cs typeface="Calibri"/>
              </a:rPr>
              <a:t>Voice recognition (Amazon Echo, Google Home)</a:t>
            </a:r>
          </a:p>
          <a:p>
            <a:pPr lvl="1"/>
            <a:r>
              <a:rPr lang="en-US">
                <a:cs typeface="Calibri"/>
              </a:rPr>
              <a:t>Human competitve results (Game of GO) </a:t>
            </a:r>
            <a:endParaRPr lang="en-US" dirty="0">
              <a:cs typeface="Calibri"/>
            </a:endParaRPr>
          </a:p>
        </p:txBody>
      </p:sp>
      <p:sp>
        <p:nvSpPr>
          <p:cNvPr id="4" name="Date Placeholder 3">
            <a:extLst>
              <a:ext uri="{FF2B5EF4-FFF2-40B4-BE49-F238E27FC236}">
                <a16:creationId xmlns:a16="http://schemas.microsoft.com/office/drawing/2014/main" id="{D296D599-9DF9-496C-A44F-F87912A64D01}"/>
              </a:ext>
            </a:extLst>
          </p:cNvPr>
          <p:cNvSpPr>
            <a:spLocks noGrp="1"/>
          </p:cNvSpPr>
          <p:nvPr>
            <p:ph type="dt" sz="half" idx="10"/>
          </p:nvPr>
        </p:nvSpPr>
        <p:spPr/>
        <p:txBody>
          <a:bodyPr/>
          <a:lstStyle/>
          <a:p>
            <a:fld id="{6AAC6D73-E8D8-E441-AACC-F0C59B392D37}" type="datetime1">
              <a:rPr lang="en-CA" smtClean="0"/>
              <a:t>2022-06-10</a:t>
            </a:fld>
            <a:endParaRPr lang="en-US"/>
          </a:p>
        </p:txBody>
      </p:sp>
      <p:sp>
        <p:nvSpPr>
          <p:cNvPr id="5" name="Footer Placeholder 4">
            <a:extLst>
              <a:ext uri="{FF2B5EF4-FFF2-40B4-BE49-F238E27FC236}">
                <a16:creationId xmlns:a16="http://schemas.microsoft.com/office/drawing/2014/main" id="{C91E905E-5FD4-49F4-B33B-D218A196BC70}"/>
              </a:ext>
            </a:extLst>
          </p:cNvPr>
          <p:cNvSpPr>
            <a:spLocks noGrp="1"/>
          </p:cNvSpPr>
          <p:nvPr>
            <p:ph type="ftr" sz="quarter" idx="11"/>
          </p:nvPr>
        </p:nvSpPr>
        <p:spPr/>
        <p:txBody>
          <a:bodyPr/>
          <a:lstStyle/>
          <a:p>
            <a:r>
              <a:rPr lang="en-US"/>
              <a:t>Deep Learning Workshop</a:t>
            </a:r>
          </a:p>
        </p:txBody>
      </p:sp>
      <p:sp>
        <p:nvSpPr>
          <p:cNvPr id="6" name="Slide Number Placeholder 5">
            <a:extLst>
              <a:ext uri="{FF2B5EF4-FFF2-40B4-BE49-F238E27FC236}">
                <a16:creationId xmlns:a16="http://schemas.microsoft.com/office/drawing/2014/main" id="{0C9E92CF-8698-4102-B692-DFC0B5523DB6}"/>
              </a:ext>
            </a:extLst>
          </p:cNvPr>
          <p:cNvSpPr>
            <a:spLocks noGrp="1"/>
          </p:cNvSpPr>
          <p:nvPr>
            <p:ph type="sldNum" sz="quarter" idx="12"/>
          </p:nvPr>
        </p:nvSpPr>
        <p:spPr/>
        <p:txBody>
          <a:bodyPr/>
          <a:lstStyle/>
          <a:p>
            <a:fld id="{FB1813C9-A23E-CC4B-9720-03BDC152914B}" type="slidenum">
              <a:rPr lang="en-US" smtClean="0"/>
              <a:t>3</a:t>
            </a:fld>
            <a:endParaRPr lang="en-US"/>
          </a:p>
        </p:txBody>
      </p:sp>
    </p:spTree>
    <p:extLst>
      <p:ext uri="{BB962C8B-B14F-4D97-AF65-F5344CB8AC3E}">
        <p14:creationId xmlns:p14="http://schemas.microsoft.com/office/powerpoint/2010/main" val="201301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x-none"/>
              <a:t>Exploding or Vanishing (Unstable) Gradients</a:t>
            </a:r>
          </a:p>
        </p:txBody>
      </p:sp>
      <p:sp>
        <p:nvSpPr>
          <p:cNvPr id="3" name="Content Placeholder 2"/>
          <p:cNvSpPr>
            <a:spLocks noGrp="1"/>
          </p:cNvSpPr>
          <p:nvPr>
            <p:ph sz="half" idx="1"/>
          </p:nvPr>
        </p:nvSpPr>
        <p:spPr>
          <a:xfrm>
            <a:off x="593726" y="1733801"/>
            <a:ext cx="7086600" cy="4525433"/>
          </a:xfrm>
        </p:spPr>
        <p:txBody>
          <a:bodyPr vert="horz" lIns="91440" tIns="45720" rIns="91440" bIns="45720" rtlCol="0" anchor="t">
            <a:normAutofit fontScale="85000" lnSpcReduction="20000"/>
          </a:bodyPr>
          <a:lstStyle/>
          <a:p>
            <a:pPr>
              <a:defRPr/>
            </a:pPr>
            <a:r>
              <a:rPr lang="en-US" dirty="0">
                <a:ea typeface="+mn-ea"/>
              </a:rPr>
              <a:t>What happens to the magnitude of the gradients as we backpropagate through many layers?</a:t>
            </a:r>
            <a:r>
              <a:rPr lang="en-US" dirty="0"/>
              <a:t> </a:t>
            </a:r>
            <a:endParaRPr lang="en-US" dirty="0">
              <a:ea typeface="+mn-ea"/>
            </a:endParaRPr>
          </a:p>
          <a:p>
            <a:pPr lvl="1">
              <a:buFont typeface="Arial"/>
              <a:buChar char="–"/>
              <a:defRPr/>
            </a:pPr>
            <a:r>
              <a:rPr lang="en-US" dirty="0">
                <a:solidFill>
                  <a:schemeClr val="accent1"/>
                </a:solidFill>
                <a:ea typeface="+mn-ea"/>
              </a:rPr>
              <a:t>If the weights are big the gradients grow exponentially (explode)</a:t>
            </a:r>
          </a:p>
          <a:p>
            <a:pPr lvl="1">
              <a:buFont typeface="Arial"/>
              <a:buChar char="–"/>
              <a:defRPr/>
            </a:pPr>
            <a:r>
              <a:rPr lang="en-US" dirty="0">
                <a:solidFill>
                  <a:schemeClr val="accent1"/>
                </a:solidFill>
              </a:rPr>
              <a:t>If the weights are  small, the gradients shrink exponentially (vanish)</a:t>
            </a:r>
            <a:endParaRPr lang="en-US" dirty="0">
              <a:solidFill>
                <a:schemeClr val="accent1"/>
              </a:solidFill>
              <a:ea typeface="+mn-ea"/>
            </a:endParaRPr>
          </a:p>
          <a:p>
            <a:pPr>
              <a:defRPr/>
            </a:pPr>
            <a:r>
              <a:rPr lang="en-US" dirty="0">
                <a:ea typeface="+mn-ea"/>
              </a:rPr>
              <a:t>Typical feed-forward neural nets can cope with these exponential effects because of few hidden layers</a:t>
            </a:r>
          </a:p>
          <a:p>
            <a:r>
              <a:rPr lang="en-US"/>
              <a:t>Deep Networks</a:t>
            </a:r>
            <a:endParaRPr lang="en-US">
              <a:cs typeface="Calibri"/>
            </a:endParaRPr>
          </a:p>
          <a:p>
            <a:pPr lvl="1"/>
            <a:r>
              <a:rPr lang="en-US" dirty="0"/>
              <a:t>Exploding gradient - clip the weights</a:t>
            </a:r>
          </a:p>
          <a:p>
            <a:pPr lvl="1"/>
            <a:r>
              <a:rPr lang="en-US" dirty="0"/>
              <a:t>Vanishing gradient -  bigger problem </a:t>
            </a:r>
          </a:p>
          <a:p>
            <a:r>
              <a:rPr lang="en-US" dirty="0">
                <a:cs typeface="Calibri"/>
                <a:hlinkClick r:id="rId2"/>
              </a:rPr>
              <a:t>Why?</a:t>
            </a:r>
            <a:endParaRPr lang="en-US" dirty="0">
              <a:cs typeface="Calibri"/>
            </a:endParaRPr>
          </a:p>
          <a:p>
            <a:pPr>
              <a:defRPr/>
            </a:pPr>
            <a:endParaRPr lang="en-US" dirty="0"/>
          </a:p>
          <a:p>
            <a:pPr>
              <a:defRPr/>
            </a:pPr>
            <a:r>
              <a:rPr lang="en-CA" altLang="x-none" sz="2100" dirty="0"/>
              <a:t>Details: </a:t>
            </a:r>
            <a:r>
              <a:rPr lang="en-CA" altLang="x-none" sz="2100" dirty="0">
                <a:hlinkClick r:id="rId3"/>
              </a:rPr>
              <a:t>https://ayearofai.com/rohan-4-the-vanishing-gradient-problem-ec68f76ffb9b</a:t>
            </a:r>
            <a:r>
              <a:rPr lang="en-CA" altLang="x-none" sz="2100" dirty="0"/>
              <a:t>  </a:t>
            </a:r>
          </a:p>
          <a:p>
            <a:pPr>
              <a:defRPr/>
            </a:pPr>
            <a:endParaRPr lang="en-US" dirty="0">
              <a:ea typeface="+mn-ea"/>
            </a:endParaRPr>
          </a:p>
        </p:txBody>
      </p:sp>
      <p:sp>
        <p:nvSpPr>
          <p:cNvPr id="5" name="Footer Placeholder 3"/>
          <p:cNvSpPr>
            <a:spLocks noGrp="1"/>
          </p:cNvSpPr>
          <p:nvPr>
            <p:ph type="ftr" sz="quarter" idx="11"/>
          </p:nvPr>
        </p:nvSpPr>
        <p:spPr>
          <a:xfrm>
            <a:off x="4038600" y="6356350"/>
            <a:ext cx="4114800" cy="365125"/>
          </a:xfrm>
        </p:spPr>
        <p:txBody>
          <a:bodyPr/>
          <a:lstStyle/>
          <a:p>
            <a:pPr>
              <a:defRPr>
                <a:uFillTx/>
              </a:defRPr>
            </a:pPr>
            <a:r>
              <a:rPr lang="en-US" dirty="0"/>
              <a:t>Based on slide by Geoff Hinton</a:t>
            </a:r>
          </a:p>
        </p:txBody>
      </p:sp>
      <p:sp>
        <p:nvSpPr>
          <p:cNvPr id="7" name="Oval 6"/>
          <p:cNvSpPr>
            <a:spLocks noChangeArrowheads="1"/>
          </p:cNvSpPr>
          <p:nvPr/>
        </p:nvSpPr>
        <p:spPr bwMode="auto">
          <a:xfrm>
            <a:off x="82190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8" name="Oval 7"/>
          <p:cNvSpPr>
            <a:spLocks noChangeArrowheads="1"/>
          </p:cNvSpPr>
          <p:nvPr/>
        </p:nvSpPr>
        <p:spPr bwMode="auto">
          <a:xfrm>
            <a:off x="9550401" y="5192184"/>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9" name="Oval 8"/>
          <p:cNvSpPr>
            <a:spLocks noChangeArrowheads="1"/>
          </p:cNvSpPr>
          <p:nvPr/>
        </p:nvSpPr>
        <p:spPr bwMode="auto">
          <a:xfrm>
            <a:off x="108606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0" name="Oval 9"/>
          <p:cNvSpPr>
            <a:spLocks noChangeArrowheads="1"/>
          </p:cNvSpPr>
          <p:nvPr/>
        </p:nvSpPr>
        <p:spPr bwMode="auto">
          <a:xfrm>
            <a:off x="82190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1" name="Oval 10"/>
          <p:cNvSpPr>
            <a:spLocks noChangeArrowheads="1"/>
          </p:cNvSpPr>
          <p:nvPr/>
        </p:nvSpPr>
        <p:spPr bwMode="auto">
          <a:xfrm>
            <a:off x="9550401" y="3816351"/>
            <a:ext cx="700617"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2" name="Oval 11"/>
          <p:cNvSpPr>
            <a:spLocks noChangeArrowheads="1"/>
          </p:cNvSpPr>
          <p:nvPr/>
        </p:nvSpPr>
        <p:spPr bwMode="auto">
          <a:xfrm>
            <a:off x="108606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13" name="Straight Arrow Connector 12"/>
          <p:cNvCxnSpPr>
            <a:cxnSpLocks noChangeShapeType="1"/>
            <a:stCxn id="42" idx="7"/>
            <a:endCxn id="47" idx="3"/>
          </p:cNvCxnSpPr>
          <p:nvPr/>
        </p:nvCxnSpPr>
        <p:spPr bwMode="auto">
          <a:xfrm flipV="1">
            <a:off x="8815917" y="44132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a:stCxn id="43" idx="7"/>
            <a:endCxn id="48" idx="3"/>
          </p:cNvCxnSpPr>
          <p:nvPr/>
        </p:nvCxnSpPr>
        <p:spPr bwMode="auto">
          <a:xfrm flipV="1">
            <a:off x="10147300" y="44132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a:stCxn id="43" idx="0"/>
            <a:endCxn id="47" idx="4"/>
          </p:cNvCxnSpPr>
          <p:nvPr/>
        </p:nvCxnSpPr>
        <p:spPr bwMode="auto">
          <a:xfrm flipV="1">
            <a:off x="9899651"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 name="Straight Arrow Connector 15"/>
          <p:cNvCxnSpPr>
            <a:cxnSpLocks noChangeShapeType="1"/>
            <a:endCxn id="48" idx="2"/>
          </p:cNvCxnSpPr>
          <p:nvPr/>
        </p:nvCxnSpPr>
        <p:spPr bwMode="auto">
          <a:xfrm flipV="1">
            <a:off x="8917518" y="41656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a:stCxn id="43" idx="1"/>
            <a:endCxn id="46" idx="5"/>
          </p:cNvCxnSpPr>
          <p:nvPr/>
        </p:nvCxnSpPr>
        <p:spPr bwMode="auto">
          <a:xfrm flipH="1" flipV="1">
            <a:off x="8815917" y="44132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 name="Straight Arrow Connector 17"/>
          <p:cNvCxnSpPr>
            <a:cxnSpLocks noChangeShapeType="1"/>
            <a:stCxn id="45" idx="2"/>
            <a:endCxn id="46" idx="6"/>
          </p:cNvCxnSpPr>
          <p:nvPr/>
        </p:nvCxnSpPr>
        <p:spPr bwMode="auto">
          <a:xfrm flipH="1" flipV="1">
            <a:off x="8917518" y="41656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9" name="Straight Arrow Connector 18"/>
          <p:cNvCxnSpPr>
            <a:cxnSpLocks noChangeShapeType="1"/>
            <a:stCxn id="45" idx="1"/>
            <a:endCxn id="47" idx="5"/>
          </p:cNvCxnSpPr>
          <p:nvPr/>
        </p:nvCxnSpPr>
        <p:spPr bwMode="auto">
          <a:xfrm flipH="1" flipV="1">
            <a:off x="10147300" y="44132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0" name="Straight Arrow Connector 19"/>
          <p:cNvCxnSpPr>
            <a:cxnSpLocks noChangeShapeType="1"/>
            <a:stCxn id="45" idx="0"/>
            <a:endCxn id="48" idx="4"/>
          </p:cNvCxnSpPr>
          <p:nvPr/>
        </p:nvCxnSpPr>
        <p:spPr bwMode="auto">
          <a:xfrm flipV="1">
            <a:off x="112098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1" name="Straight Arrow Connector 20"/>
          <p:cNvCxnSpPr>
            <a:cxnSpLocks noChangeShapeType="1"/>
            <a:stCxn id="42" idx="0"/>
            <a:endCxn id="46" idx="4"/>
          </p:cNvCxnSpPr>
          <p:nvPr/>
        </p:nvCxnSpPr>
        <p:spPr bwMode="auto">
          <a:xfrm flipV="1">
            <a:off x="85682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2" name="Oval 21"/>
          <p:cNvSpPr>
            <a:spLocks noChangeArrowheads="1"/>
          </p:cNvSpPr>
          <p:nvPr/>
        </p:nvSpPr>
        <p:spPr bwMode="auto">
          <a:xfrm>
            <a:off x="82190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23" name="Oval 22"/>
          <p:cNvSpPr>
            <a:spLocks noChangeArrowheads="1"/>
          </p:cNvSpPr>
          <p:nvPr/>
        </p:nvSpPr>
        <p:spPr bwMode="auto">
          <a:xfrm>
            <a:off x="9550401" y="2415117"/>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24" name="Oval 23"/>
          <p:cNvSpPr>
            <a:spLocks noChangeArrowheads="1"/>
          </p:cNvSpPr>
          <p:nvPr/>
        </p:nvSpPr>
        <p:spPr bwMode="auto">
          <a:xfrm>
            <a:off x="108606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25" name="Straight Arrow Connector 24"/>
          <p:cNvCxnSpPr>
            <a:cxnSpLocks noChangeShapeType="1"/>
            <a:stCxn id="46" idx="7"/>
          </p:cNvCxnSpPr>
          <p:nvPr/>
        </p:nvCxnSpPr>
        <p:spPr bwMode="auto">
          <a:xfrm flipV="1">
            <a:off x="8815917" y="301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 name="Straight Arrow Connector 25"/>
          <p:cNvCxnSpPr>
            <a:cxnSpLocks noChangeShapeType="1"/>
            <a:stCxn id="47" idx="7"/>
          </p:cNvCxnSpPr>
          <p:nvPr/>
        </p:nvCxnSpPr>
        <p:spPr bwMode="auto">
          <a:xfrm flipV="1">
            <a:off x="10147300" y="301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 name="Straight Arrow Connector 26"/>
          <p:cNvCxnSpPr>
            <a:cxnSpLocks noChangeShapeType="1"/>
            <a:stCxn id="47" idx="0"/>
          </p:cNvCxnSpPr>
          <p:nvPr/>
        </p:nvCxnSpPr>
        <p:spPr bwMode="auto">
          <a:xfrm flipV="1">
            <a:off x="9899651"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 name="Straight Arrow Connector 27"/>
          <p:cNvCxnSpPr>
            <a:cxnSpLocks noChangeShapeType="1"/>
            <a:stCxn id="46" idx="6"/>
          </p:cNvCxnSpPr>
          <p:nvPr/>
        </p:nvCxnSpPr>
        <p:spPr bwMode="auto">
          <a:xfrm flipV="1">
            <a:off x="8917518" y="276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9" name="Straight Arrow Connector 28"/>
          <p:cNvCxnSpPr>
            <a:cxnSpLocks noChangeShapeType="1"/>
            <a:stCxn id="47" idx="1"/>
          </p:cNvCxnSpPr>
          <p:nvPr/>
        </p:nvCxnSpPr>
        <p:spPr bwMode="auto">
          <a:xfrm flipH="1" flipV="1">
            <a:off x="8815917" y="301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0" name="Straight Arrow Connector 29"/>
          <p:cNvCxnSpPr>
            <a:cxnSpLocks noChangeShapeType="1"/>
            <a:stCxn id="48" idx="2"/>
          </p:cNvCxnSpPr>
          <p:nvPr/>
        </p:nvCxnSpPr>
        <p:spPr bwMode="auto">
          <a:xfrm flipH="1" flipV="1">
            <a:off x="8917518" y="276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a:stCxn id="48" idx="1"/>
          </p:cNvCxnSpPr>
          <p:nvPr/>
        </p:nvCxnSpPr>
        <p:spPr bwMode="auto">
          <a:xfrm flipH="1" flipV="1">
            <a:off x="10147300" y="301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2" name="Straight Arrow Connector 31"/>
          <p:cNvCxnSpPr>
            <a:cxnSpLocks noChangeShapeType="1"/>
            <a:stCxn id="48" idx="0"/>
          </p:cNvCxnSpPr>
          <p:nvPr/>
        </p:nvCxnSpPr>
        <p:spPr bwMode="auto">
          <a:xfrm flipV="1">
            <a:off x="112098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3" name="Straight Arrow Connector 32"/>
          <p:cNvCxnSpPr>
            <a:cxnSpLocks noChangeShapeType="1"/>
            <a:stCxn id="46" idx="0"/>
          </p:cNvCxnSpPr>
          <p:nvPr/>
        </p:nvCxnSpPr>
        <p:spPr bwMode="auto">
          <a:xfrm flipV="1">
            <a:off x="85682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4" name="Freeform 33"/>
          <p:cNvSpPr>
            <a:spLocks/>
          </p:cNvSpPr>
          <p:nvPr/>
        </p:nvSpPr>
        <p:spPr bwMode="auto">
          <a:xfrm>
            <a:off x="9685868"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5" name="Freeform 34"/>
          <p:cNvSpPr>
            <a:spLocks/>
          </p:cNvSpPr>
          <p:nvPr/>
        </p:nvSpPr>
        <p:spPr bwMode="auto">
          <a:xfrm>
            <a:off x="10972801" y="2548467"/>
            <a:ext cx="461433" cy="450851"/>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6" name="Freeform 35"/>
          <p:cNvSpPr>
            <a:spLocks/>
          </p:cNvSpPr>
          <p:nvPr/>
        </p:nvSpPr>
        <p:spPr bwMode="auto">
          <a:xfrm>
            <a:off x="8331201"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7" name="Freeform 36"/>
          <p:cNvSpPr>
            <a:spLocks/>
          </p:cNvSpPr>
          <p:nvPr/>
        </p:nvSpPr>
        <p:spPr bwMode="auto">
          <a:xfrm>
            <a:off x="9685868"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8" name="Freeform 37"/>
          <p:cNvSpPr>
            <a:spLocks/>
          </p:cNvSpPr>
          <p:nvPr/>
        </p:nvSpPr>
        <p:spPr bwMode="auto">
          <a:xfrm>
            <a:off x="11017251" y="3924301"/>
            <a:ext cx="463549"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9" name="Freeform 38"/>
          <p:cNvSpPr>
            <a:spLocks/>
          </p:cNvSpPr>
          <p:nvPr/>
        </p:nvSpPr>
        <p:spPr bwMode="auto">
          <a:xfrm>
            <a:off x="8331201"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40" name="Oval 39"/>
          <p:cNvSpPr>
            <a:spLocks noChangeArrowheads="1"/>
          </p:cNvSpPr>
          <p:nvPr/>
        </p:nvSpPr>
        <p:spPr bwMode="auto">
          <a:xfrm>
            <a:off x="8388351" y="4345518"/>
            <a:ext cx="59267"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1" name="Oval 40"/>
          <p:cNvSpPr>
            <a:spLocks noChangeArrowheads="1"/>
          </p:cNvSpPr>
          <p:nvPr/>
        </p:nvSpPr>
        <p:spPr bwMode="auto">
          <a:xfrm>
            <a:off x="9880600" y="4218518"/>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2" name="Oval 41"/>
          <p:cNvSpPr>
            <a:spLocks noChangeArrowheads="1"/>
          </p:cNvSpPr>
          <p:nvPr/>
        </p:nvSpPr>
        <p:spPr bwMode="auto">
          <a:xfrm flipV="1">
            <a:off x="11260668" y="3989917"/>
            <a:ext cx="80433" cy="59267"/>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3" name="Oval 42"/>
          <p:cNvSpPr>
            <a:spLocks noChangeArrowheads="1"/>
          </p:cNvSpPr>
          <p:nvPr/>
        </p:nvSpPr>
        <p:spPr bwMode="auto">
          <a:xfrm>
            <a:off x="9906000" y="2660651"/>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4" name="Oval 43"/>
          <p:cNvSpPr>
            <a:spLocks noChangeArrowheads="1"/>
          </p:cNvSpPr>
          <p:nvPr/>
        </p:nvSpPr>
        <p:spPr bwMode="auto">
          <a:xfrm>
            <a:off x="8720667" y="2499785"/>
            <a:ext cx="61384" cy="61383"/>
          </a:xfrm>
          <a:prstGeom prst="ellipse">
            <a:avLst/>
          </a:prstGeom>
          <a:solidFill>
            <a:srgbClr val="FF0000"/>
          </a:solidFill>
          <a:ln w="9525">
            <a:solidFill>
              <a:srgbClr val="FF0000"/>
            </a:solidFill>
            <a:round/>
            <a:headEnd/>
            <a:tailEnd/>
          </a:ln>
          <a:effectLst>
            <a:outerShdw blurRad="40000" dist="20000" dir="5400000" rotWithShape="0">
              <a:srgbClr val="000000">
                <a:alpha val="37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cxnSp>
        <p:nvCxnSpPr>
          <p:cNvPr id="45" name="Straight Connector 44"/>
          <p:cNvCxnSpPr>
            <a:cxnSpLocks noChangeShapeType="1"/>
          </p:cNvCxnSpPr>
          <p:nvPr/>
        </p:nvCxnSpPr>
        <p:spPr bwMode="auto">
          <a:xfrm flipV="1">
            <a:off x="8447617" y="24997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6" name="Straight Connector 45"/>
          <p:cNvCxnSpPr>
            <a:cxnSpLocks noChangeShapeType="1"/>
          </p:cNvCxnSpPr>
          <p:nvPr/>
        </p:nvCxnSpPr>
        <p:spPr bwMode="auto">
          <a:xfrm flipV="1">
            <a:off x="8125884" y="43539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7" name="Straight Connector 46"/>
          <p:cNvCxnSpPr>
            <a:cxnSpLocks noChangeShapeType="1"/>
          </p:cNvCxnSpPr>
          <p:nvPr/>
        </p:nvCxnSpPr>
        <p:spPr bwMode="auto">
          <a:xfrm flipV="1">
            <a:off x="9880601" y="2415117"/>
            <a:ext cx="133351" cy="4910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8" name="Straight Connector 47"/>
          <p:cNvCxnSpPr>
            <a:cxnSpLocks noChangeShapeType="1"/>
          </p:cNvCxnSpPr>
          <p:nvPr/>
        </p:nvCxnSpPr>
        <p:spPr bwMode="auto">
          <a:xfrm flipV="1">
            <a:off x="11184467" y="2465917"/>
            <a:ext cx="61384" cy="584200"/>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9" name="Straight Connector 48"/>
          <p:cNvCxnSpPr>
            <a:cxnSpLocks noChangeShapeType="1"/>
          </p:cNvCxnSpPr>
          <p:nvPr/>
        </p:nvCxnSpPr>
        <p:spPr bwMode="auto">
          <a:xfrm flipV="1">
            <a:off x="9821334" y="4040718"/>
            <a:ext cx="175684" cy="44873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 name="Straight Connector 49"/>
          <p:cNvCxnSpPr>
            <a:cxnSpLocks noChangeShapeType="1"/>
          </p:cNvCxnSpPr>
          <p:nvPr/>
        </p:nvCxnSpPr>
        <p:spPr bwMode="auto">
          <a:xfrm flipV="1">
            <a:off x="11150600" y="3816351"/>
            <a:ext cx="298451" cy="4021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1" name="Straight Arrow Connector 50"/>
          <p:cNvCxnSpPr>
            <a:cxnSpLocks noChangeShapeType="1"/>
          </p:cNvCxnSpPr>
          <p:nvPr/>
        </p:nvCxnSpPr>
        <p:spPr bwMode="auto">
          <a:xfrm flipV="1">
            <a:off x="8815917" y="15917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flipV="1">
            <a:off x="10147300" y="15917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3" name="Straight Arrow Connector 52"/>
          <p:cNvCxnSpPr>
            <a:cxnSpLocks noChangeShapeType="1"/>
          </p:cNvCxnSpPr>
          <p:nvPr/>
        </p:nvCxnSpPr>
        <p:spPr bwMode="auto">
          <a:xfrm flipV="1">
            <a:off x="9899651"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4" name="Straight Arrow Connector 53"/>
          <p:cNvCxnSpPr>
            <a:cxnSpLocks noChangeShapeType="1"/>
          </p:cNvCxnSpPr>
          <p:nvPr/>
        </p:nvCxnSpPr>
        <p:spPr bwMode="auto">
          <a:xfrm flipV="1">
            <a:off x="8917518" y="13440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5" name="Straight Arrow Connector 54"/>
          <p:cNvCxnSpPr>
            <a:cxnSpLocks noChangeShapeType="1"/>
          </p:cNvCxnSpPr>
          <p:nvPr/>
        </p:nvCxnSpPr>
        <p:spPr bwMode="auto">
          <a:xfrm flipH="1" flipV="1">
            <a:off x="8815917" y="15917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6" name="Straight Arrow Connector 55"/>
          <p:cNvCxnSpPr>
            <a:cxnSpLocks noChangeShapeType="1"/>
          </p:cNvCxnSpPr>
          <p:nvPr/>
        </p:nvCxnSpPr>
        <p:spPr bwMode="auto">
          <a:xfrm flipH="1" flipV="1">
            <a:off x="8917518" y="13440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p:cNvCxnSpPr>
          <p:nvPr/>
        </p:nvCxnSpPr>
        <p:spPr bwMode="auto">
          <a:xfrm flipH="1" flipV="1">
            <a:off x="10147300" y="15917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8" name="Straight Arrow Connector 57"/>
          <p:cNvCxnSpPr>
            <a:cxnSpLocks noChangeShapeType="1"/>
          </p:cNvCxnSpPr>
          <p:nvPr/>
        </p:nvCxnSpPr>
        <p:spPr bwMode="auto">
          <a:xfrm flipV="1">
            <a:off x="112098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9" name="Straight Arrow Connector 58"/>
          <p:cNvCxnSpPr>
            <a:cxnSpLocks noChangeShapeType="1"/>
          </p:cNvCxnSpPr>
          <p:nvPr/>
        </p:nvCxnSpPr>
        <p:spPr bwMode="auto">
          <a:xfrm flipV="1">
            <a:off x="85682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60" name="Oval 59"/>
          <p:cNvSpPr>
            <a:spLocks noChangeArrowheads="1"/>
          </p:cNvSpPr>
          <p:nvPr/>
        </p:nvSpPr>
        <p:spPr bwMode="auto">
          <a:xfrm>
            <a:off x="11190817" y="2751667"/>
            <a:ext cx="59267" cy="61384"/>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Tree>
    <p:extLst>
      <p:ext uri="{BB962C8B-B14F-4D97-AF65-F5344CB8AC3E}">
        <p14:creationId xmlns:p14="http://schemas.microsoft.com/office/powerpoint/2010/main" val="1418008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Vanishing Gradient</a:t>
            </a:r>
            <a:endParaRPr lang="en-US" dirty="0">
              <a:uFillTx/>
            </a:endParaRPr>
          </a:p>
        </p:txBody>
      </p:sp>
      <p:sp>
        <p:nvSpPr>
          <p:cNvPr id="3" name="Content Placeholder 2"/>
          <p:cNvSpPr>
            <a:spLocks noGrp="1"/>
          </p:cNvSpPr>
          <p:nvPr>
            <p:ph idx="1"/>
          </p:nvPr>
        </p:nvSpPr>
        <p:spPr>
          <a:xfrm>
            <a:off x="689918" y="1555750"/>
            <a:ext cx="7255476" cy="4800600"/>
          </a:xfrm>
        </p:spPr>
        <p:txBody>
          <a:bodyPr vert="horz" lIns="91440" tIns="45720" rIns="91440" bIns="45720" rtlCol="0" anchor="t">
            <a:normAutofit/>
          </a:bodyPr>
          <a:lstStyle/>
          <a:p>
            <a:r>
              <a:rPr lang="en-US" dirty="0"/>
              <a:t>Lowest</a:t>
            </a:r>
            <a:r>
              <a:rPr lang="en-US" dirty="0">
                <a:uFillTx/>
              </a:rPr>
              <a:t> layers of MLP do not get trained well</a:t>
            </a:r>
          </a:p>
          <a:p>
            <a:r>
              <a:rPr lang="en-US" dirty="0">
                <a:uFillTx/>
              </a:rPr>
              <a:t>Leads to very slow training - especially </a:t>
            </a:r>
            <a:r>
              <a:rPr lang="en-US" dirty="0"/>
              <a:t>in lower </a:t>
            </a:r>
            <a:r>
              <a:rPr lang="en-US" dirty="0">
                <a:uFillTx/>
              </a:rPr>
              <a:t>layers</a:t>
            </a:r>
          </a:p>
          <a:p>
            <a:r>
              <a:rPr lang="en-US" dirty="0">
                <a:uFillTx/>
              </a:rPr>
              <a:t>Top couple layers can usually learn any task "pretty well”</a:t>
            </a:r>
          </a:p>
          <a:p>
            <a:r>
              <a:rPr lang="en-US" dirty="0">
                <a:uFillTx/>
              </a:rPr>
              <a:t>The error to lower layers drops quickly </a:t>
            </a:r>
          </a:p>
          <a:p>
            <a:r>
              <a:rPr lang="en-US" dirty="0">
                <a:uFillTx/>
              </a:rPr>
              <a:t>Lower layers never get the opportunity to use their capacity to improve results, they just </a:t>
            </a:r>
            <a:r>
              <a:rPr lang="en-US"/>
              <a:t>create</a:t>
            </a:r>
            <a:r>
              <a:rPr lang="en-US">
                <a:uFillTx/>
              </a:rPr>
              <a:t> a random feature map </a:t>
            </a:r>
            <a:endParaRPr lang="en-US"/>
          </a:p>
          <a:p>
            <a:r>
              <a:rPr lang="en-US">
                <a:uFillTx/>
              </a:rPr>
              <a:t>Need a way for early layers to do effective wor</a:t>
            </a:r>
            <a:r>
              <a:rPr lang="en-US"/>
              <a:t>k</a:t>
            </a:r>
            <a:endParaRPr lang="en-US">
              <a:cs typeface="Calibri"/>
            </a:endParaRPr>
          </a:p>
          <a:p>
            <a:pPr lvl="2"/>
            <a:endParaRPr lang="en-US" dirty="0">
              <a:uFillTx/>
            </a:endParaRPr>
          </a:p>
        </p:txBody>
      </p:sp>
      <p:sp>
        <p:nvSpPr>
          <p:cNvPr id="4" name="Footer Placeholder 3"/>
          <p:cNvSpPr>
            <a:spLocks noGrp="1"/>
          </p:cNvSpPr>
          <p:nvPr>
            <p:ph type="ftr" sz="quarter" idx="11"/>
          </p:nvPr>
        </p:nvSpPr>
        <p:spPr/>
        <p:txBody>
          <a:bodyPr/>
          <a:lstStyle/>
          <a:p>
            <a:r>
              <a:rPr lang="en-US" dirty="0">
                <a:latin typeface="Times New Roman" pitchFamily="1" charset="0"/>
              </a:rPr>
              <a:t>Based on slides from </a:t>
            </a:r>
            <a:r>
              <a:rPr lang="en-US" dirty="0"/>
              <a:t>Tony Martinez</a:t>
            </a:r>
            <a:endParaRPr lang="en-US" dirty="0">
              <a:latin typeface="Times New Roman" pitchFamily="1" charset="0"/>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5</a:t>
            </a:fld>
            <a:endParaRPr lang="en-US">
              <a:uFillTx/>
            </a:endParaRPr>
          </a:p>
        </p:txBody>
      </p:sp>
      <p:sp>
        <p:nvSpPr>
          <p:cNvPr id="6" name="Oval 5"/>
          <p:cNvSpPr>
            <a:spLocks noChangeArrowheads="1"/>
          </p:cNvSpPr>
          <p:nvPr/>
        </p:nvSpPr>
        <p:spPr bwMode="auto">
          <a:xfrm>
            <a:off x="82190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7" name="Oval 6"/>
          <p:cNvSpPr>
            <a:spLocks noChangeArrowheads="1"/>
          </p:cNvSpPr>
          <p:nvPr/>
        </p:nvSpPr>
        <p:spPr bwMode="auto">
          <a:xfrm>
            <a:off x="9550401" y="5192184"/>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8" name="Oval 7"/>
          <p:cNvSpPr>
            <a:spLocks noChangeArrowheads="1"/>
          </p:cNvSpPr>
          <p:nvPr/>
        </p:nvSpPr>
        <p:spPr bwMode="auto">
          <a:xfrm>
            <a:off x="108606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9" name="Oval 8"/>
          <p:cNvSpPr>
            <a:spLocks noChangeArrowheads="1"/>
          </p:cNvSpPr>
          <p:nvPr/>
        </p:nvSpPr>
        <p:spPr bwMode="auto">
          <a:xfrm>
            <a:off x="82190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0" name="Oval 9"/>
          <p:cNvSpPr>
            <a:spLocks noChangeArrowheads="1"/>
          </p:cNvSpPr>
          <p:nvPr/>
        </p:nvSpPr>
        <p:spPr bwMode="auto">
          <a:xfrm>
            <a:off x="9550401" y="3816351"/>
            <a:ext cx="700617"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1" name="Oval 10"/>
          <p:cNvSpPr>
            <a:spLocks noChangeArrowheads="1"/>
          </p:cNvSpPr>
          <p:nvPr/>
        </p:nvSpPr>
        <p:spPr bwMode="auto">
          <a:xfrm>
            <a:off x="108606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12" name="Straight Arrow Connector 11"/>
          <p:cNvCxnSpPr>
            <a:cxnSpLocks noChangeShapeType="1"/>
            <a:stCxn id="46" idx="7"/>
            <a:endCxn id="51" idx="3"/>
          </p:cNvCxnSpPr>
          <p:nvPr/>
        </p:nvCxnSpPr>
        <p:spPr bwMode="auto">
          <a:xfrm flipV="1">
            <a:off x="8815917" y="44132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3" name="Straight Arrow Connector 12"/>
          <p:cNvCxnSpPr>
            <a:cxnSpLocks noChangeShapeType="1"/>
            <a:stCxn id="47" idx="7"/>
            <a:endCxn id="52" idx="3"/>
          </p:cNvCxnSpPr>
          <p:nvPr/>
        </p:nvCxnSpPr>
        <p:spPr bwMode="auto">
          <a:xfrm flipV="1">
            <a:off x="10147300" y="44132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a:stCxn id="47" idx="0"/>
            <a:endCxn id="51" idx="4"/>
          </p:cNvCxnSpPr>
          <p:nvPr/>
        </p:nvCxnSpPr>
        <p:spPr bwMode="auto">
          <a:xfrm flipV="1">
            <a:off x="9899651"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a:endCxn id="52" idx="2"/>
          </p:cNvCxnSpPr>
          <p:nvPr/>
        </p:nvCxnSpPr>
        <p:spPr bwMode="auto">
          <a:xfrm flipV="1">
            <a:off x="8917518" y="41656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 name="Straight Arrow Connector 15"/>
          <p:cNvCxnSpPr>
            <a:cxnSpLocks noChangeShapeType="1"/>
            <a:stCxn id="47" idx="1"/>
            <a:endCxn id="50" idx="5"/>
          </p:cNvCxnSpPr>
          <p:nvPr/>
        </p:nvCxnSpPr>
        <p:spPr bwMode="auto">
          <a:xfrm flipH="1" flipV="1">
            <a:off x="8815917" y="44132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a:stCxn id="49" idx="2"/>
            <a:endCxn id="50" idx="6"/>
          </p:cNvCxnSpPr>
          <p:nvPr/>
        </p:nvCxnSpPr>
        <p:spPr bwMode="auto">
          <a:xfrm flipH="1" flipV="1">
            <a:off x="8917518" y="41656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 name="Straight Arrow Connector 17"/>
          <p:cNvCxnSpPr>
            <a:cxnSpLocks noChangeShapeType="1"/>
            <a:stCxn id="49" idx="1"/>
            <a:endCxn id="51" idx="5"/>
          </p:cNvCxnSpPr>
          <p:nvPr/>
        </p:nvCxnSpPr>
        <p:spPr bwMode="auto">
          <a:xfrm flipH="1" flipV="1">
            <a:off x="10147300" y="44132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9" name="Straight Arrow Connector 18"/>
          <p:cNvCxnSpPr>
            <a:cxnSpLocks noChangeShapeType="1"/>
            <a:stCxn id="49" idx="0"/>
            <a:endCxn id="52" idx="4"/>
          </p:cNvCxnSpPr>
          <p:nvPr/>
        </p:nvCxnSpPr>
        <p:spPr bwMode="auto">
          <a:xfrm flipV="1">
            <a:off x="112098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0" name="Straight Arrow Connector 19"/>
          <p:cNvCxnSpPr>
            <a:cxnSpLocks noChangeShapeType="1"/>
            <a:stCxn id="46" idx="0"/>
            <a:endCxn id="50" idx="4"/>
          </p:cNvCxnSpPr>
          <p:nvPr/>
        </p:nvCxnSpPr>
        <p:spPr bwMode="auto">
          <a:xfrm flipV="1">
            <a:off x="85682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 name="Oval 20"/>
          <p:cNvSpPr>
            <a:spLocks noChangeArrowheads="1"/>
          </p:cNvSpPr>
          <p:nvPr/>
        </p:nvSpPr>
        <p:spPr bwMode="auto">
          <a:xfrm>
            <a:off x="82190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22" name="Oval 21"/>
          <p:cNvSpPr>
            <a:spLocks noChangeArrowheads="1"/>
          </p:cNvSpPr>
          <p:nvPr/>
        </p:nvSpPr>
        <p:spPr bwMode="auto">
          <a:xfrm>
            <a:off x="9550401" y="2415117"/>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23" name="Oval 22"/>
          <p:cNvSpPr>
            <a:spLocks noChangeArrowheads="1"/>
          </p:cNvSpPr>
          <p:nvPr/>
        </p:nvSpPr>
        <p:spPr bwMode="auto">
          <a:xfrm>
            <a:off x="108606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24" name="Straight Arrow Connector 23"/>
          <p:cNvCxnSpPr>
            <a:cxnSpLocks noChangeShapeType="1"/>
            <a:stCxn id="50" idx="7"/>
          </p:cNvCxnSpPr>
          <p:nvPr/>
        </p:nvCxnSpPr>
        <p:spPr bwMode="auto">
          <a:xfrm flipV="1">
            <a:off x="8815917" y="301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a:stCxn id="51" idx="7"/>
          </p:cNvCxnSpPr>
          <p:nvPr/>
        </p:nvCxnSpPr>
        <p:spPr bwMode="auto">
          <a:xfrm flipV="1">
            <a:off x="10147300" y="301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 name="Straight Arrow Connector 25"/>
          <p:cNvCxnSpPr>
            <a:cxnSpLocks noChangeShapeType="1"/>
            <a:stCxn id="51" idx="0"/>
          </p:cNvCxnSpPr>
          <p:nvPr/>
        </p:nvCxnSpPr>
        <p:spPr bwMode="auto">
          <a:xfrm flipV="1">
            <a:off x="9899651"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 name="Straight Arrow Connector 26"/>
          <p:cNvCxnSpPr>
            <a:cxnSpLocks noChangeShapeType="1"/>
            <a:stCxn id="50" idx="6"/>
          </p:cNvCxnSpPr>
          <p:nvPr/>
        </p:nvCxnSpPr>
        <p:spPr bwMode="auto">
          <a:xfrm flipV="1">
            <a:off x="8917518" y="276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 name="Straight Arrow Connector 27"/>
          <p:cNvCxnSpPr>
            <a:cxnSpLocks noChangeShapeType="1"/>
            <a:stCxn id="51" idx="1"/>
          </p:cNvCxnSpPr>
          <p:nvPr/>
        </p:nvCxnSpPr>
        <p:spPr bwMode="auto">
          <a:xfrm flipH="1" flipV="1">
            <a:off x="8815917" y="301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9" name="Straight Arrow Connector 28"/>
          <p:cNvCxnSpPr>
            <a:cxnSpLocks noChangeShapeType="1"/>
            <a:stCxn id="52" idx="2"/>
          </p:cNvCxnSpPr>
          <p:nvPr/>
        </p:nvCxnSpPr>
        <p:spPr bwMode="auto">
          <a:xfrm flipH="1" flipV="1">
            <a:off x="8917518" y="276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0" name="Straight Arrow Connector 29"/>
          <p:cNvCxnSpPr>
            <a:cxnSpLocks noChangeShapeType="1"/>
            <a:stCxn id="52" idx="1"/>
          </p:cNvCxnSpPr>
          <p:nvPr/>
        </p:nvCxnSpPr>
        <p:spPr bwMode="auto">
          <a:xfrm flipH="1" flipV="1">
            <a:off x="10147300" y="301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a:stCxn id="52" idx="0"/>
          </p:cNvCxnSpPr>
          <p:nvPr/>
        </p:nvCxnSpPr>
        <p:spPr bwMode="auto">
          <a:xfrm flipV="1">
            <a:off x="112098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2" name="Straight Arrow Connector 31"/>
          <p:cNvCxnSpPr>
            <a:cxnSpLocks noChangeShapeType="1"/>
            <a:stCxn id="50" idx="0"/>
          </p:cNvCxnSpPr>
          <p:nvPr/>
        </p:nvCxnSpPr>
        <p:spPr bwMode="auto">
          <a:xfrm flipV="1">
            <a:off x="85682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3" name="Freeform 32"/>
          <p:cNvSpPr>
            <a:spLocks/>
          </p:cNvSpPr>
          <p:nvPr/>
        </p:nvSpPr>
        <p:spPr bwMode="auto">
          <a:xfrm>
            <a:off x="9685868"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4" name="Freeform 33"/>
          <p:cNvSpPr>
            <a:spLocks/>
          </p:cNvSpPr>
          <p:nvPr/>
        </p:nvSpPr>
        <p:spPr bwMode="auto">
          <a:xfrm>
            <a:off x="10972801" y="2548467"/>
            <a:ext cx="461433" cy="450851"/>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5" name="Freeform 34"/>
          <p:cNvSpPr>
            <a:spLocks/>
          </p:cNvSpPr>
          <p:nvPr/>
        </p:nvSpPr>
        <p:spPr bwMode="auto">
          <a:xfrm>
            <a:off x="8331201"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6" name="Freeform 35"/>
          <p:cNvSpPr>
            <a:spLocks/>
          </p:cNvSpPr>
          <p:nvPr/>
        </p:nvSpPr>
        <p:spPr bwMode="auto">
          <a:xfrm>
            <a:off x="9685868"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7" name="Freeform 36"/>
          <p:cNvSpPr>
            <a:spLocks/>
          </p:cNvSpPr>
          <p:nvPr/>
        </p:nvSpPr>
        <p:spPr bwMode="auto">
          <a:xfrm>
            <a:off x="11017251" y="3924301"/>
            <a:ext cx="463549"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8" name="Freeform 37"/>
          <p:cNvSpPr>
            <a:spLocks/>
          </p:cNvSpPr>
          <p:nvPr/>
        </p:nvSpPr>
        <p:spPr bwMode="auto">
          <a:xfrm>
            <a:off x="8331201"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9" name="Oval 38"/>
          <p:cNvSpPr>
            <a:spLocks noChangeArrowheads="1"/>
          </p:cNvSpPr>
          <p:nvPr/>
        </p:nvSpPr>
        <p:spPr bwMode="auto">
          <a:xfrm>
            <a:off x="8388351" y="4345518"/>
            <a:ext cx="59267"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0" name="Oval 39"/>
          <p:cNvSpPr>
            <a:spLocks noChangeArrowheads="1"/>
          </p:cNvSpPr>
          <p:nvPr/>
        </p:nvSpPr>
        <p:spPr bwMode="auto">
          <a:xfrm>
            <a:off x="9880600" y="4218518"/>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1" name="Oval 40"/>
          <p:cNvSpPr>
            <a:spLocks noChangeArrowheads="1"/>
          </p:cNvSpPr>
          <p:nvPr/>
        </p:nvSpPr>
        <p:spPr bwMode="auto">
          <a:xfrm flipV="1">
            <a:off x="11260668" y="3989917"/>
            <a:ext cx="80433" cy="59267"/>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2" name="Oval 41"/>
          <p:cNvSpPr>
            <a:spLocks noChangeArrowheads="1"/>
          </p:cNvSpPr>
          <p:nvPr/>
        </p:nvSpPr>
        <p:spPr bwMode="auto">
          <a:xfrm>
            <a:off x="9906000" y="2660651"/>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43" name="Oval 42"/>
          <p:cNvSpPr>
            <a:spLocks noChangeArrowheads="1"/>
          </p:cNvSpPr>
          <p:nvPr/>
        </p:nvSpPr>
        <p:spPr bwMode="auto">
          <a:xfrm>
            <a:off x="8720667" y="2499785"/>
            <a:ext cx="61384" cy="61383"/>
          </a:xfrm>
          <a:prstGeom prst="ellipse">
            <a:avLst/>
          </a:prstGeom>
          <a:solidFill>
            <a:srgbClr val="FF0000"/>
          </a:solidFill>
          <a:ln w="9525">
            <a:solidFill>
              <a:srgbClr val="FF0000"/>
            </a:solidFill>
            <a:round/>
            <a:headEnd/>
            <a:tailEnd/>
          </a:ln>
          <a:effectLst>
            <a:outerShdw blurRad="40000" dist="20000" dir="5400000" rotWithShape="0">
              <a:srgbClr val="000000">
                <a:alpha val="37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cxnSp>
        <p:nvCxnSpPr>
          <p:cNvPr id="44" name="Straight Connector 43"/>
          <p:cNvCxnSpPr>
            <a:cxnSpLocks noChangeShapeType="1"/>
          </p:cNvCxnSpPr>
          <p:nvPr/>
        </p:nvCxnSpPr>
        <p:spPr bwMode="auto">
          <a:xfrm flipV="1">
            <a:off x="8447617" y="24997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5" name="Straight Connector 44"/>
          <p:cNvCxnSpPr>
            <a:cxnSpLocks noChangeShapeType="1"/>
          </p:cNvCxnSpPr>
          <p:nvPr/>
        </p:nvCxnSpPr>
        <p:spPr bwMode="auto">
          <a:xfrm flipV="1">
            <a:off x="8125884" y="43539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6" name="Straight Connector 45"/>
          <p:cNvCxnSpPr>
            <a:cxnSpLocks noChangeShapeType="1"/>
          </p:cNvCxnSpPr>
          <p:nvPr/>
        </p:nvCxnSpPr>
        <p:spPr bwMode="auto">
          <a:xfrm flipV="1">
            <a:off x="9880601" y="2415117"/>
            <a:ext cx="133351" cy="4910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7" name="Straight Connector 46"/>
          <p:cNvCxnSpPr>
            <a:cxnSpLocks noChangeShapeType="1"/>
          </p:cNvCxnSpPr>
          <p:nvPr/>
        </p:nvCxnSpPr>
        <p:spPr bwMode="auto">
          <a:xfrm flipV="1">
            <a:off x="11184467" y="2465917"/>
            <a:ext cx="61384" cy="584200"/>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8" name="Straight Connector 47"/>
          <p:cNvCxnSpPr>
            <a:cxnSpLocks noChangeShapeType="1"/>
          </p:cNvCxnSpPr>
          <p:nvPr/>
        </p:nvCxnSpPr>
        <p:spPr bwMode="auto">
          <a:xfrm flipV="1">
            <a:off x="9821334" y="4040718"/>
            <a:ext cx="175684" cy="44873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9" name="Straight Connector 48"/>
          <p:cNvCxnSpPr>
            <a:cxnSpLocks noChangeShapeType="1"/>
          </p:cNvCxnSpPr>
          <p:nvPr/>
        </p:nvCxnSpPr>
        <p:spPr bwMode="auto">
          <a:xfrm flipV="1">
            <a:off x="11150600" y="3816351"/>
            <a:ext cx="298451" cy="4021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 name="Straight Arrow Connector 49"/>
          <p:cNvCxnSpPr>
            <a:cxnSpLocks noChangeShapeType="1"/>
          </p:cNvCxnSpPr>
          <p:nvPr/>
        </p:nvCxnSpPr>
        <p:spPr bwMode="auto">
          <a:xfrm flipV="1">
            <a:off x="8815917" y="15917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1" name="Straight Arrow Connector 50"/>
          <p:cNvCxnSpPr>
            <a:cxnSpLocks noChangeShapeType="1"/>
          </p:cNvCxnSpPr>
          <p:nvPr/>
        </p:nvCxnSpPr>
        <p:spPr bwMode="auto">
          <a:xfrm flipV="1">
            <a:off x="10147300" y="15917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flipV="1">
            <a:off x="9899651"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3" name="Straight Arrow Connector 52"/>
          <p:cNvCxnSpPr>
            <a:cxnSpLocks noChangeShapeType="1"/>
          </p:cNvCxnSpPr>
          <p:nvPr/>
        </p:nvCxnSpPr>
        <p:spPr bwMode="auto">
          <a:xfrm flipV="1">
            <a:off x="8917518" y="13440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4" name="Straight Arrow Connector 53"/>
          <p:cNvCxnSpPr>
            <a:cxnSpLocks noChangeShapeType="1"/>
          </p:cNvCxnSpPr>
          <p:nvPr/>
        </p:nvCxnSpPr>
        <p:spPr bwMode="auto">
          <a:xfrm flipH="1" flipV="1">
            <a:off x="8815917" y="15917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5" name="Straight Arrow Connector 54"/>
          <p:cNvCxnSpPr>
            <a:cxnSpLocks noChangeShapeType="1"/>
          </p:cNvCxnSpPr>
          <p:nvPr/>
        </p:nvCxnSpPr>
        <p:spPr bwMode="auto">
          <a:xfrm flipH="1" flipV="1">
            <a:off x="8917518" y="13440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6" name="Straight Arrow Connector 55"/>
          <p:cNvCxnSpPr>
            <a:cxnSpLocks noChangeShapeType="1"/>
          </p:cNvCxnSpPr>
          <p:nvPr/>
        </p:nvCxnSpPr>
        <p:spPr bwMode="auto">
          <a:xfrm flipH="1" flipV="1">
            <a:off x="10147300" y="15917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p:cNvCxnSpPr>
          <p:nvPr/>
        </p:nvCxnSpPr>
        <p:spPr bwMode="auto">
          <a:xfrm flipV="1">
            <a:off x="112098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8" name="Straight Arrow Connector 57"/>
          <p:cNvCxnSpPr>
            <a:cxnSpLocks noChangeShapeType="1"/>
          </p:cNvCxnSpPr>
          <p:nvPr/>
        </p:nvCxnSpPr>
        <p:spPr bwMode="auto">
          <a:xfrm flipV="1">
            <a:off x="85682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59" name="Oval 58"/>
          <p:cNvSpPr>
            <a:spLocks noChangeArrowheads="1"/>
          </p:cNvSpPr>
          <p:nvPr/>
        </p:nvSpPr>
        <p:spPr bwMode="auto">
          <a:xfrm>
            <a:off x="11190817" y="2751667"/>
            <a:ext cx="59267" cy="61384"/>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Tree>
    <p:extLst>
      <p:ext uri="{BB962C8B-B14F-4D97-AF65-F5344CB8AC3E}">
        <p14:creationId xmlns:p14="http://schemas.microsoft.com/office/powerpoint/2010/main" val="375438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dirty="0">
                <a:uFillTx/>
                <a:latin typeface="Times New Roman" pitchFamily="1" charset="0"/>
              </a:rPr>
              <a:t>Based on slides from </a:t>
            </a:r>
            <a:r>
              <a:rPr lang="en-US" dirty="0"/>
              <a:t>Tony Martinez</a:t>
            </a:r>
            <a:endParaRPr lang="en-US" dirty="0">
              <a:uFillTx/>
              <a:latin typeface="Times New Roman" pitchFamily="1" charset="0"/>
            </a:endParaRPr>
          </a:p>
        </p:txBody>
      </p:sp>
      <p:sp>
        <p:nvSpPr>
          <p:cNvPr id="27651" name="Slide Number Placeholder 5"/>
          <p:cNvSpPr>
            <a:spLocks noGrp="1"/>
          </p:cNvSpPr>
          <p:nvPr>
            <p:ph type="sldNum" sz="quarter" idx="12"/>
          </p:nvPr>
        </p:nvSpPr>
        <p:spPr>
          <a:noFill/>
        </p:spPr>
        <p:txBody>
          <a:bodyPr/>
          <a:lstStyle/>
          <a:p>
            <a:fld id="{7AB9B8CB-BBC2-C840-8F78-A512C6D7B18E}" type="slidenum">
              <a:rPr lang="en-US" smtClean="0">
                <a:uFillTx/>
                <a:latin typeface="Times New Roman" pitchFamily="1" charset="0"/>
              </a:rPr>
              <a:pPr/>
              <a:t>6</a:t>
            </a:fld>
            <a:endParaRPr lang="en-US">
              <a:uFillTx/>
              <a:latin typeface="Times New Roman" pitchFamily="1" charset="0"/>
            </a:endParaRPr>
          </a:p>
        </p:txBody>
      </p:sp>
      <p:sp>
        <p:nvSpPr>
          <p:cNvPr id="40962" name="Rectangle 2"/>
          <p:cNvSpPr>
            <a:spLocks noGrp="1" noChangeArrowheads="1"/>
          </p:cNvSpPr>
          <p:nvPr>
            <p:ph type="title"/>
          </p:nvPr>
        </p:nvSpPr>
        <p:spPr>
          <a:xfrm>
            <a:off x="1235676" y="228600"/>
            <a:ext cx="9613556" cy="609600"/>
          </a:xfrm>
        </p:spPr>
        <p:txBody>
          <a:bodyPr>
            <a:normAutofit fontScale="90000"/>
          </a:bodyPr>
          <a:lstStyle/>
          <a:p>
            <a:pPr eaLnBrk="1" hangingPunct="1">
              <a:defRPr>
                <a:uFillTx/>
              </a:defRPr>
            </a:pPr>
            <a:r>
              <a:rPr lang="en-US" dirty="0">
                <a:uFillTx/>
                <a:ea typeface="+mj-ea"/>
                <a:cs typeface="+mj-cs"/>
              </a:rPr>
              <a:t>Overcoming Vanishing/Exploding Gradient</a:t>
            </a:r>
          </a:p>
        </p:txBody>
      </p:sp>
      <p:sp>
        <p:nvSpPr>
          <p:cNvPr id="27653" name="Rectangle 5"/>
          <p:cNvSpPr>
            <a:spLocks noChangeArrowheads="1"/>
          </p:cNvSpPr>
          <p:nvPr/>
        </p:nvSpPr>
        <p:spPr bwMode="auto">
          <a:xfrm>
            <a:off x="1022351" y="2020555"/>
            <a:ext cx="9144000" cy="369332"/>
          </a:xfrm>
          <a:prstGeom prst="rect">
            <a:avLst/>
          </a:prstGeom>
          <a:noFill/>
          <a:ln w="9525">
            <a:noFill/>
            <a:miter lim="800000"/>
          </a:ln>
        </p:spPr>
        <p:txBody>
          <a:bodyPr wrap="square">
            <a:prstTxWarp prst="textNoShape">
              <a:avLst/>
            </a:prstTxWarp>
            <a:spAutoFit/>
          </a:bodyPr>
          <a:lstStyle/>
          <a:p>
            <a:endParaRPr lang="en-US"/>
          </a:p>
        </p:txBody>
      </p:sp>
      <p:sp>
        <p:nvSpPr>
          <p:cNvPr id="107" name="Content Placeholder 2"/>
          <p:cNvSpPr>
            <a:spLocks noGrp="1"/>
          </p:cNvSpPr>
          <p:nvPr>
            <p:ph idx="1"/>
          </p:nvPr>
        </p:nvSpPr>
        <p:spPr>
          <a:xfrm>
            <a:off x="624875" y="2042886"/>
            <a:ext cx="6587819" cy="3265950"/>
          </a:xfrm>
        </p:spPr>
        <p:txBody>
          <a:bodyPr vert="horz" lIns="91440" tIns="45720" rIns="91440" bIns="45720" rtlCol="0" anchor="t">
            <a:normAutofit lnSpcReduction="10000"/>
          </a:bodyPr>
          <a:lstStyle/>
          <a:p>
            <a:r>
              <a:rPr lang="en-US" dirty="0"/>
              <a:t>Perform long patient training</a:t>
            </a:r>
          </a:p>
          <a:p>
            <a:pPr lvl="1"/>
            <a:r>
              <a:rPr lang="en-US" dirty="0"/>
              <a:t>small learning rates</a:t>
            </a:r>
          </a:p>
          <a:p>
            <a:r>
              <a:rPr lang="en-US" dirty="0"/>
              <a:t>Better weight initialization</a:t>
            </a:r>
          </a:p>
          <a:p>
            <a:r>
              <a:rPr lang="en-US" dirty="0"/>
              <a:t>Normalize output between layers</a:t>
            </a:r>
          </a:p>
          <a:p>
            <a:r>
              <a:rPr lang="en-US" dirty="0"/>
              <a:t>Use parallel </a:t>
            </a:r>
            <a:r>
              <a:rPr lang="en-US"/>
              <a:t>processing</a:t>
            </a:r>
            <a:r>
              <a:rPr lang="en-US" dirty="0"/>
              <a:t> - GPUs, </a:t>
            </a:r>
            <a:r>
              <a:rPr lang="en-US"/>
              <a:t>etc.</a:t>
            </a:r>
            <a:endParaRPr lang="en-US" dirty="0"/>
          </a:p>
          <a:p>
            <a:r>
              <a:rPr lang="en-US" dirty="0">
                <a:cs typeface="Calibri" panose="020F0502020204030204"/>
              </a:rPr>
              <a:t>Better activation function</a:t>
            </a:r>
          </a:p>
          <a:p>
            <a:r>
              <a:rPr lang="en-US" dirty="0">
                <a:cs typeface="Calibri" panose="020F0502020204030204"/>
              </a:rPr>
              <a:t>Regularization</a:t>
            </a:r>
          </a:p>
          <a:p>
            <a:endParaRPr lang="en-US" dirty="0">
              <a:cs typeface="Calibri" panose="020F0502020204030204"/>
            </a:endParaRPr>
          </a:p>
          <a:p>
            <a:pPr lvl="2"/>
            <a:endParaRPr lang="en-US" dirty="0">
              <a:cs typeface="Calibri" panose="020F0502020204030204"/>
            </a:endParaRPr>
          </a:p>
        </p:txBody>
      </p:sp>
      <p:sp>
        <p:nvSpPr>
          <p:cNvPr id="2" name="Oval 1">
            <a:extLst>
              <a:ext uri="{FF2B5EF4-FFF2-40B4-BE49-F238E27FC236}">
                <a16:creationId xmlns:a16="http://schemas.microsoft.com/office/drawing/2014/main" id="{0C6CAC64-97F2-4E2E-8E31-B1B9B05688E7}"/>
              </a:ext>
            </a:extLst>
          </p:cNvPr>
          <p:cNvSpPr>
            <a:spLocks noChangeArrowheads="1"/>
          </p:cNvSpPr>
          <p:nvPr/>
        </p:nvSpPr>
        <p:spPr bwMode="auto">
          <a:xfrm>
            <a:off x="82190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3" name="Oval 2">
            <a:extLst>
              <a:ext uri="{FF2B5EF4-FFF2-40B4-BE49-F238E27FC236}">
                <a16:creationId xmlns:a16="http://schemas.microsoft.com/office/drawing/2014/main" id="{7074531C-162D-4C37-A680-481EA90F1C7F}"/>
              </a:ext>
            </a:extLst>
          </p:cNvPr>
          <p:cNvSpPr>
            <a:spLocks noChangeArrowheads="1"/>
          </p:cNvSpPr>
          <p:nvPr/>
        </p:nvSpPr>
        <p:spPr bwMode="auto">
          <a:xfrm>
            <a:off x="9550401" y="5192184"/>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4" name="Oval 3">
            <a:extLst>
              <a:ext uri="{FF2B5EF4-FFF2-40B4-BE49-F238E27FC236}">
                <a16:creationId xmlns:a16="http://schemas.microsoft.com/office/drawing/2014/main" id="{768B0B84-1677-4492-98F2-4AE613BCE571}"/>
              </a:ext>
            </a:extLst>
          </p:cNvPr>
          <p:cNvSpPr>
            <a:spLocks noChangeArrowheads="1"/>
          </p:cNvSpPr>
          <p:nvPr/>
        </p:nvSpPr>
        <p:spPr bwMode="auto">
          <a:xfrm>
            <a:off x="10860618" y="5192184"/>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5" name="Oval 4">
            <a:extLst>
              <a:ext uri="{FF2B5EF4-FFF2-40B4-BE49-F238E27FC236}">
                <a16:creationId xmlns:a16="http://schemas.microsoft.com/office/drawing/2014/main" id="{EB394115-2EED-4BB4-BA56-04933B2795AA}"/>
              </a:ext>
            </a:extLst>
          </p:cNvPr>
          <p:cNvSpPr>
            <a:spLocks noChangeArrowheads="1"/>
          </p:cNvSpPr>
          <p:nvPr/>
        </p:nvSpPr>
        <p:spPr bwMode="auto">
          <a:xfrm>
            <a:off x="82190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6" name="Oval 5">
            <a:extLst>
              <a:ext uri="{FF2B5EF4-FFF2-40B4-BE49-F238E27FC236}">
                <a16:creationId xmlns:a16="http://schemas.microsoft.com/office/drawing/2014/main" id="{7152B6D4-1861-4DBE-A12A-C23A11215D25}"/>
              </a:ext>
            </a:extLst>
          </p:cNvPr>
          <p:cNvSpPr>
            <a:spLocks noChangeArrowheads="1"/>
          </p:cNvSpPr>
          <p:nvPr/>
        </p:nvSpPr>
        <p:spPr bwMode="auto">
          <a:xfrm>
            <a:off x="9550401" y="3816351"/>
            <a:ext cx="700617"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7" name="Oval 6">
            <a:extLst>
              <a:ext uri="{FF2B5EF4-FFF2-40B4-BE49-F238E27FC236}">
                <a16:creationId xmlns:a16="http://schemas.microsoft.com/office/drawing/2014/main" id="{E8620DF7-1ECC-47DB-B7E0-55EE51B4D8B3}"/>
              </a:ext>
            </a:extLst>
          </p:cNvPr>
          <p:cNvSpPr>
            <a:spLocks noChangeArrowheads="1"/>
          </p:cNvSpPr>
          <p:nvPr/>
        </p:nvSpPr>
        <p:spPr bwMode="auto">
          <a:xfrm>
            <a:off x="10860618" y="3816351"/>
            <a:ext cx="698500" cy="698500"/>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8" name="Straight Arrow Connector 7">
            <a:extLst>
              <a:ext uri="{FF2B5EF4-FFF2-40B4-BE49-F238E27FC236}">
                <a16:creationId xmlns:a16="http://schemas.microsoft.com/office/drawing/2014/main" id="{32F81840-8497-4330-9BE6-15FA3003C398}"/>
              </a:ext>
            </a:extLst>
          </p:cNvPr>
          <p:cNvCxnSpPr>
            <a:cxnSpLocks noChangeShapeType="1"/>
          </p:cNvCxnSpPr>
          <p:nvPr/>
        </p:nvCxnSpPr>
        <p:spPr bwMode="auto">
          <a:xfrm flipV="1">
            <a:off x="8815917" y="44132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9" name="Straight Arrow Connector 8">
            <a:extLst>
              <a:ext uri="{FF2B5EF4-FFF2-40B4-BE49-F238E27FC236}">
                <a16:creationId xmlns:a16="http://schemas.microsoft.com/office/drawing/2014/main" id="{36CEF2E6-638E-4157-AC79-A5557264A62C}"/>
              </a:ext>
            </a:extLst>
          </p:cNvPr>
          <p:cNvCxnSpPr>
            <a:cxnSpLocks noChangeShapeType="1"/>
          </p:cNvCxnSpPr>
          <p:nvPr/>
        </p:nvCxnSpPr>
        <p:spPr bwMode="auto">
          <a:xfrm flipV="1">
            <a:off x="10147300" y="44132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0" name="Straight Arrow Connector 9">
            <a:extLst>
              <a:ext uri="{FF2B5EF4-FFF2-40B4-BE49-F238E27FC236}">
                <a16:creationId xmlns:a16="http://schemas.microsoft.com/office/drawing/2014/main" id="{6829A717-EF8B-494B-BD08-16CDAC31D5B2}"/>
              </a:ext>
            </a:extLst>
          </p:cNvPr>
          <p:cNvCxnSpPr>
            <a:cxnSpLocks noChangeShapeType="1"/>
          </p:cNvCxnSpPr>
          <p:nvPr/>
        </p:nvCxnSpPr>
        <p:spPr bwMode="auto">
          <a:xfrm flipV="1">
            <a:off x="9899651"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 name="Straight Arrow Connector 10">
            <a:extLst>
              <a:ext uri="{FF2B5EF4-FFF2-40B4-BE49-F238E27FC236}">
                <a16:creationId xmlns:a16="http://schemas.microsoft.com/office/drawing/2014/main" id="{D62192CC-1E31-40DE-9621-0D44B6D254F4}"/>
              </a:ext>
            </a:extLst>
          </p:cNvPr>
          <p:cNvCxnSpPr>
            <a:cxnSpLocks noChangeShapeType="1"/>
          </p:cNvCxnSpPr>
          <p:nvPr/>
        </p:nvCxnSpPr>
        <p:spPr bwMode="auto">
          <a:xfrm flipV="1">
            <a:off x="8917518" y="41656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 name="Straight Arrow Connector 11">
            <a:extLst>
              <a:ext uri="{FF2B5EF4-FFF2-40B4-BE49-F238E27FC236}">
                <a16:creationId xmlns:a16="http://schemas.microsoft.com/office/drawing/2014/main" id="{36AB3233-5F2E-4CF1-B63C-CC85650E53EF}"/>
              </a:ext>
            </a:extLst>
          </p:cNvPr>
          <p:cNvCxnSpPr>
            <a:cxnSpLocks noChangeShapeType="1"/>
          </p:cNvCxnSpPr>
          <p:nvPr/>
        </p:nvCxnSpPr>
        <p:spPr bwMode="auto">
          <a:xfrm flipH="1" flipV="1">
            <a:off x="8968317" y="4565652"/>
            <a:ext cx="836083"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3" name="Straight Arrow Connector 12">
            <a:extLst>
              <a:ext uri="{FF2B5EF4-FFF2-40B4-BE49-F238E27FC236}">
                <a16:creationId xmlns:a16="http://schemas.microsoft.com/office/drawing/2014/main" id="{DB448238-4F7A-4F4E-AB2A-0AA554EDA899}"/>
              </a:ext>
            </a:extLst>
          </p:cNvPr>
          <p:cNvCxnSpPr>
            <a:cxnSpLocks noChangeShapeType="1"/>
          </p:cNvCxnSpPr>
          <p:nvPr/>
        </p:nvCxnSpPr>
        <p:spPr bwMode="auto">
          <a:xfrm flipH="1" flipV="1">
            <a:off x="9069918" y="4318001"/>
            <a:ext cx="1943100" cy="1377951"/>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66655002-E076-417B-9A61-3B31DAE7EEDA}"/>
              </a:ext>
            </a:extLst>
          </p:cNvPr>
          <p:cNvCxnSpPr>
            <a:cxnSpLocks noChangeShapeType="1"/>
          </p:cNvCxnSpPr>
          <p:nvPr/>
        </p:nvCxnSpPr>
        <p:spPr bwMode="auto">
          <a:xfrm flipH="1" flipV="1">
            <a:off x="10299700" y="4565652"/>
            <a:ext cx="814917" cy="882649"/>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 name="Straight Arrow Connector 14">
            <a:extLst>
              <a:ext uri="{FF2B5EF4-FFF2-40B4-BE49-F238E27FC236}">
                <a16:creationId xmlns:a16="http://schemas.microsoft.com/office/drawing/2014/main" id="{4814728B-802B-4864-AC31-42F289DA8BAD}"/>
              </a:ext>
            </a:extLst>
          </p:cNvPr>
          <p:cNvCxnSpPr>
            <a:cxnSpLocks noChangeShapeType="1"/>
          </p:cNvCxnSpPr>
          <p:nvPr/>
        </p:nvCxnSpPr>
        <p:spPr bwMode="auto">
          <a:xfrm flipV="1">
            <a:off x="112098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 name="Straight Arrow Connector 15">
            <a:extLst>
              <a:ext uri="{FF2B5EF4-FFF2-40B4-BE49-F238E27FC236}">
                <a16:creationId xmlns:a16="http://schemas.microsoft.com/office/drawing/2014/main" id="{7AD51E03-C153-43C6-BB78-BB86F5900589}"/>
              </a:ext>
            </a:extLst>
          </p:cNvPr>
          <p:cNvCxnSpPr>
            <a:cxnSpLocks noChangeShapeType="1"/>
          </p:cNvCxnSpPr>
          <p:nvPr/>
        </p:nvCxnSpPr>
        <p:spPr bwMode="auto">
          <a:xfrm flipV="1">
            <a:off x="8568267" y="4514851"/>
            <a:ext cx="0" cy="677333"/>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 name="Oval 16">
            <a:extLst>
              <a:ext uri="{FF2B5EF4-FFF2-40B4-BE49-F238E27FC236}">
                <a16:creationId xmlns:a16="http://schemas.microsoft.com/office/drawing/2014/main" id="{CC915F6F-0592-4551-ABBE-B7B2EE519125}"/>
              </a:ext>
            </a:extLst>
          </p:cNvPr>
          <p:cNvSpPr>
            <a:spLocks noChangeArrowheads="1"/>
          </p:cNvSpPr>
          <p:nvPr/>
        </p:nvSpPr>
        <p:spPr bwMode="auto">
          <a:xfrm>
            <a:off x="82190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8" name="Oval 17">
            <a:extLst>
              <a:ext uri="{FF2B5EF4-FFF2-40B4-BE49-F238E27FC236}">
                <a16:creationId xmlns:a16="http://schemas.microsoft.com/office/drawing/2014/main" id="{531519FE-CD9B-467D-9AB5-E8995050076C}"/>
              </a:ext>
            </a:extLst>
          </p:cNvPr>
          <p:cNvSpPr>
            <a:spLocks noChangeArrowheads="1"/>
          </p:cNvSpPr>
          <p:nvPr/>
        </p:nvSpPr>
        <p:spPr bwMode="auto">
          <a:xfrm>
            <a:off x="9550401" y="2415117"/>
            <a:ext cx="700617"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sp>
        <p:nvSpPr>
          <p:cNvPr id="19" name="Oval 18">
            <a:extLst>
              <a:ext uri="{FF2B5EF4-FFF2-40B4-BE49-F238E27FC236}">
                <a16:creationId xmlns:a16="http://schemas.microsoft.com/office/drawing/2014/main" id="{8A630B91-58C6-44F3-AB6F-1435B7266D6E}"/>
              </a:ext>
            </a:extLst>
          </p:cNvPr>
          <p:cNvSpPr>
            <a:spLocks noChangeArrowheads="1"/>
          </p:cNvSpPr>
          <p:nvPr/>
        </p:nvSpPr>
        <p:spPr bwMode="auto">
          <a:xfrm>
            <a:off x="10860618" y="2415117"/>
            <a:ext cx="698500" cy="700616"/>
          </a:xfrm>
          <a:prstGeom prst="ellipse">
            <a:avLst/>
          </a:prstGeom>
          <a:gradFill rotWithShape="1">
            <a:gsLst>
              <a:gs pos="0">
                <a:srgbClr val="9BC1FF">
                  <a:alpha val="0"/>
                </a:srgbClr>
              </a:gs>
              <a:gs pos="100000">
                <a:srgbClr val="3F80CD">
                  <a:alpha val="0"/>
                </a:srgbClr>
              </a:gs>
            </a:gsLst>
            <a:lin ang="5400000"/>
          </a:gradFill>
          <a:ln w="9525">
            <a:solidFill>
              <a:srgbClr val="00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FFFF"/>
              </a:solidFill>
            </a:endParaRPr>
          </a:p>
        </p:txBody>
      </p:sp>
      <p:cxnSp>
        <p:nvCxnSpPr>
          <p:cNvPr id="20" name="Straight Arrow Connector 19">
            <a:extLst>
              <a:ext uri="{FF2B5EF4-FFF2-40B4-BE49-F238E27FC236}">
                <a16:creationId xmlns:a16="http://schemas.microsoft.com/office/drawing/2014/main" id="{B149BA54-FDB0-4DCA-A104-B89A991B59D8}"/>
              </a:ext>
            </a:extLst>
          </p:cNvPr>
          <p:cNvCxnSpPr>
            <a:cxnSpLocks noChangeShapeType="1"/>
          </p:cNvCxnSpPr>
          <p:nvPr/>
        </p:nvCxnSpPr>
        <p:spPr bwMode="auto">
          <a:xfrm flipV="1">
            <a:off x="8815917" y="301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1" name="Straight Arrow Connector 20">
            <a:extLst>
              <a:ext uri="{FF2B5EF4-FFF2-40B4-BE49-F238E27FC236}">
                <a16:creationId xmlns:a16="http://schemas.microsoft.com/office/drawing/2014/main" id="{F9F974FC-5C3B-455C-89B7-230AF4A97E9C}"/>
              </a:ext>
            </a:extLst>
          </p:cNvPr>
          <p:cNvCxnSpPr>
            <a:cxnSpLocks noChangeShapeType="1"/>
          </p:cNvCxnSpPr>
          <p:nvPr/>
        </p:nvCxnSpPr>
        <p:spPr bwMode="auto">
          <a:xfrm flipV="1">
            <a:off x="10147300" y="301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 name="Straight Arrow Connector 21">
            <a:extLst>
              <a:ext uri="{FF2B5EF4-FFF2-40B4-BE49-F238E27FC236}">
                <a16:creationId xmlns:a16="http://schemas.microsoft.com/office/drawing/2014/main" id="{F8C240A9-54BD-4FC7-BCF2-9261FEBD2D0F}"/>
              </a:ext>
            </a:extLst>
          </p:cNvPr>
          <p:cNvCxnSpPr>
            <a:cxnSpLocks noChangeShapeType="1"/>
          </p:cNvCxnSpPr>
          <p:nvPr/>
        </p:nvCxnSpPr>
        <p:spPr bwMode="auto">
          <a:xfrm flipV="1">
            <a:off x="9899651"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 name="Straight Arrow Connector 22">
            <a:extLst>
              <a:ext uri="{FF2B5EF4-FFF2-40B4-BE49-F238E27FC236}">
                <a16:creationId xmlns:a16="http://schemas.microsoft.com/office/drawing/2014/main" id="{0DA44FFE-A876-4024-A3B6-333FBE24EEE0}"/>
              </a:ext>
            </a:extLst>
          </p:cNvPr>
          <p:cNvCxnSpPr>
            <a:cxnSpLocks noChangeShapeType="1"/>
          </p:cNvCxnSpPr>
          <p:nvPr/>
        </p:nvCxnSpPr>
        <p:spPr bwMode="auto">
          <a:xfrm flipV="1">
            <a:off x="8917518" y="276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 name="Straight Arrow Connector 23">
            <a:extLst>
              <a:ext uri="{FF2B5EF4-FFF2-40B4-BE49-F238E27FC236}">
                <a16:creationId xmlns:a16="http://schemas.microsoft.com/office/drawing/2014/main" id="{483D2BD6-315D-4805-907C-3462BF91C104}"/>
              </a:ext>
            </a:extLst>
          </p:cNvPr>
          <p:cNvCxnSpPr>
            <a:cxnSpLocks noChangeShapeType="1"/>
          </p:cNvCxnSpPr>
          <p:nvPr/>
        </p:nvCxnSpPr>
        <p:spPr bwMode="auto">
          <a:xfrm flipH="1" flipV="1">
            <a:off x="8968317" y="31665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4BA9559E-A2E6-4A04-B587-FC2A5660F1B3}"/>
              </a:ext>
            </a:extLst>
          </p:cNvPr>
          <p:cNvCxnSpPr>
            <a:cxnSpLocks noChangeShapeType="1"/>
          </p:cNvCxnSpPr>
          <p:nvPr/>
        </p:nvCxnSpPr>
        <p:spPr bwMode="auto">
          <a:xfrm flipH="1" flipV="1">
            <a:off x="9069918" y="29188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 name="Straight Arrow Connector 25">
            <a:extLst>
              <a:ext uri="{FF2B5EF4-FFF2-40B4-BE49-F238E27FC236}">
                <a16:creationId xmlns:a16="http://schemas.microsoft.com/office/drawing/2014/main" id="{246F503E-0BE8-4016-911B-3809E7BB4ECD}"/>
              </a:ext>
            </a:extLst>
          </p:cNvPr>
          <p:cNvCxnSpPr>
            <a:cxnSpLocks noChangeShapeType="1"/>
          </p:cNvCxnSpPr>
          <p:nvPr/>
        </p:nvCxnSpPr>
        <p:spPr bwMode="auto">
          <a:xfrm flipH="1" flipV="1">
            <a:off x="10299700" y="31665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 name="Straight Arrow Connector 26">
            <a:extLst>
              <a:ext uri="{FF2B5EF4-FFF2-40B4-BE49-F238E27FC236}">
                <a16:creationId xmlns:a16="http://schemas.microsoft.com/office/drawing/2014/main" id="{BD82C483-BD88-4044-86E3-73914503AADB}"/>
              </a:ext>
            </a:extLst>
          </p:cNvPr>
          <p:cNvCxnSpPr>
            <a:cxnSpLocks noChangeShapeType="1"/>
          </p:cNvCxnSpPr>
          <p:nvPr/>
        </p:nvCxnSpPr>
        <p:spPr bwMode="auto">
          <a:xfrm flipV="1">
            <a:off x="112098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 name="Straight Arrow Connector 27">
            <a:extLst>
              <a:ext uri="{FF2B5EF4-FFF2-40B4-BE49-F238E27FC236}">
                <a16:creationId xmlns:a16="http://schemas.microsoft.com/office/drawing/2014/main" id="{0E347B7E-A084-41D3-BF95-87DCD603BBE4}"/>
              </a:ext>
            </a:extLst>
          </p:cNvPr>
          <p:cNvCxnSpPr>
            <a:cxnSpLocks noChangeShapeType="1"/>
          </p:cNvCxnSpPr>
          <p:nvPr/>
        </p:nvCxnSpPr>
        <p:spPr bwMode="auto">
          <a:xfrm flipV="1">
            <a:off x="8568267" y="31157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9" name="Freeform 32">
            <a:extLst>
              <a:ext uri="{FF2B5EF4-FFF2-40B4-BE49-F238E27FC236}">
                <a16:creationId xmlns:a16="http://schemas.microsoft.com/office/drawing/2014/main" id="{0A9F89E5-4553-483F-9115-51419E2E494A}"/>
              </a:ext>
            </a:extLst>
          </p:cNvPr>
          <p:cNvSpPr>
            <a:spLocks/>
          </p:cNvSpPr>
          <p:nvPr/>
        </p:nvSpPr>
        <p:spPr bwMode="auto">
          <a:xfrm>
            <a:off x="9685868"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0" name="Freeform 33">
            <a:extLst>
              <a:ext uri="{FF2B5EF4-FFF2-40B4-BE49-F238E27FC236}">
                <a16:creationId xmlns:a16="http://schemas.microsoft.com/office/drawing/2014/main" id="{7DF49303-B3B1-42F4-8D40-A3D68A662B94}"/>
              </a:ext>
            </a:extLst>
          </p:cNvPr>
          <p:cNvSpPr>
            <a:spLocks/>
          </p:cNvSpPr>
          <p:nvPr/>
        </p:nvSpPr>
        <p:spPr bwMode="auto">
          <a:xfrm>
            <a:off x="10972801" y="2548467"/>
            <a:ext cx="461433" cy="450851"/>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1" name="Freeform 34">
            <a:extLst>
              <a:ext uri="{FF2B5EF4-FFF2-40B4-BE49-F238E27FC236}">
                <a16:creationId xmlns:a16="http://schemas.microsoft.com/office/drawing/2014/main" id="{2255208E-B7A1-455B-B8A8-F7F8CABF94BB}"/>
              </a:ext>
            </a:extLst>
          </p:cNvPr>
          <p:cNvSpPr>
            <a:spLocks/>
          </p:cNvSpPr>
          <p:nvPr/>
        </p:nvSpPr>
        <p:spPr bwMode="auto">
          <a:xfrm>
            <a:off x="8331201" y="25251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2" name="Freeform 35">
            <a:extLst>
              <a:ext uri="{FF2B5EF4-FFF2-40B4-BE49-F238E27FC236}">
                <a16:creationId xmlns:a16="http://schemas.microsoft.com/office/drawing/2014/main" id="{E7707C96-4754-409E-838F-6C32861C5D4D}"/>
              </a:ext>
            </a:extLst>
          </p:cNvPr>
          <p:cNvSpPr>
            <a:spLocks/>
          </p:cNvSpPr>
          <p:nvPr/>
        </p:nvSpPr>
        <p:spPr bwMode="auto">
          <a:xfrm>
            <a:off x="9685868"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3" name="Freeform 36">
            <a:extLst>
              <a:ext uri="{FF2B5EF4-FFF2-40B4-BE49-F238E27FC236}">
                <a16:creationId xmlns:a16="http://schemas.microsoft.com/office/drawing/2014/main" id="{2019060C-CFC3-4C0C-8287-261E605EC373}"/>
              </a:ext>
            </a:extLst>
          </p:cNvPr>
          <p:cNvSpPr>
            <a:spLocks/>
          </p:cNvSpPr>
          <p:nvPr/>
        </p:nvSpPr>
        <p:spPr bwMode="auto">
          <a:xfrm>
            <a:off x="11017251" y="3924301"/>
            <a:ext cx="463549"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4" name="Freeform 37">
            <a:extLst>
              <a:ext uri="{FF2B5EF4-FFF2-40B4-BE49-F238E27FC236}">
                <a16:creationId xmlns:a16="http://schemas.microsoft.com/office/drawing/2014/main" id="{6A49BF2E-B15F-4907-850A-A7B7016DA2EE}"/>
              </a:ext>
            </a:extLst>
          </p:cNvPr>
          <p:cNvSpPr>
            <a:spLocks/>
          </p:cNvSpPr>
          <p:nvPr/>
        </p:nvSpPr>
        <p:spPr bwMode="auto">
          <a:xfrm>
            <a:off x="8331201" y="3947585"/>
            <a:ext cx="461433" cy="452967"/>
          </a:xfrm>
          <a:custGeom>
            <a:avLst/>
            <a:gdLst>
              <a:gd name="T0" fmla="*/ 0 w 440266"/>
              <a:gd name="T1" fmla="*/ 333751 h 312196"/>
              <a:gd name="T2" fmla="*/ 53299 w 440266"/>
              <a:gd name="T3" fmla="*/ 333751 h 312196"/>
              <a:gd name="T4" fmla="*/ 146573 w 440266"/>
              <a:gd name="T5" fmla="*/ 278580 h 312196"/>
              <a:gd name="T6" fmla="*/ 186548 w 440266"/>
              <a:gd name="T7" fmla="*/ 131457 h 312196"/>
              <a:gd name="T8" fmla="*/ 226523 w 440266"/>
              <a:gd name="T9" fmla="*/ 39505 h 312196"/>
              <a:gd name="T10" fmla="*/ 306472 w 440266"/>
              <a:gd name="T11" fmla="*/ 2724 h 312196"/>
              <a:gd name="T12" fmla="*/ 346447 w 440266"/>
              <a:gd name="T13" fmla="*/ 2724 h 312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266" h="312196">
                <a:moveTo>
                  <a:pt x="0" y="307308"/>
                </a:moveTo>
                <a:cubicBezTo>
                  <a:pt x="18344" y="311541"/>
                  <a:pt x="36689" y="315775"/>
                  <a:pt x="67733" y="307308"/>
                </a:cubicBezTo>
                <a:cubicBezTo>
                  <a:pt x="98777" y="298841"/>
                  <a:pt x="158044" y="287552"/>
                  <a:pt x="186266" y="256508"/>
                </a:cubicBezTo>
                <a:cubicBezTo>
                  <a:pt x="214488" y="225464"/>
                  <a:pt x="220133" y="157731"/>
                  <a:pt x="237066" y="121042"/>
                </a:cubicBezTo>
                <a:cubicBezTo>
                  <a:pt x="253999" y="84353"/>
                  <a:pt x="262466" y="56131"/>
                  <a:pt x="287866" y="36375"/>
                </a:cubicBezTo>
                <a:cubicBezTo>
                  <a:pt x="313266" y="16619"/>
                  <a:pt x="364066" y="8152"/>
                  <a:pt x="389466" y="2508"/>
                </a:cubicBezTo>
                <a:cubicBezTo>
                  <a:pt x="414866" y="-3137"/>
                  <a:pt x="440266" y="2508"/>
                  <a:pt x="440266" y="2508"/>
                </a:cubicBezTo>
              </a:path>
            </a:pathLst>
          </a:custGeom>
          <a:noFill/>
          <a:ln w="25400" cap="flat" cmpd="sng">
            <a:solidFill>
              <a:schemeClr val="accent1"/>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sz="2400"/>
          </a:p>
        </p:txBody>
      </p:sp>
      <p:sp>
        <p:nvSpPr>
          <p:cNvPr id="35" name="Oval 34">
            <a:extLst>
              <a:ext uri="{FF2B5EF4-FFF2-40B4-BE49-F238E27FC236}">
                <a16:creationId xmlns:a16="http://schemas.microsoft.com/office/drawing/2014/main" id="{DCD32C69-23A8-4E2F-AE6A-0A6E74CDFFB6}"/>
              </a:ext>
            </a:extLst>
          </p:cNvPr>
          <p:cNvSpPr>
            <a:spLocks noChangeArrowheads="1"/>
          </p:cNvSpPr>
          <p:nvPr/>
        </p:nvSpPr>
        <p:spPr bwMode="auto">
          <a:xfrm>
            <a:off x="8388351" y="4345518"/>
            <a:ext cx="59267"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36" name="Oval 35">
            <a:extLst>
              <a:ext uri="{FF2B5EF4-FFF2-40B4-BE49-F238E27FC236}">
                <a16:creationId xmlns:a16="http://schemas.microsoft.com/office/drawing/2014/main" id="{DB2DC49E-DC79-4D45-8909-E074F3CEEB4B}"/>
              </a:ext>
            </a:extLst>
          </p:cNvPr>
          <p:cNvSpPr>
            <a:spLocks noChangeArrowheads="1"/>
          </p:cNvSpPr>
          <p:nvPr/>
        </p:nvSpPr>
        <p:spPr bwMode="auto">
          <a:xfrm>
            <a:off x="9880600" y="4218518"/>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37" name="Oval 36">
            <a:extLst>
              <a:ext uri="{FF2B5EF4-FFF2-40B4-BE49-F238E27FC236}">
                <a16:creationId xmlns:a16="http://schemas.microsoft.com/office/drawing/2014/main" id="{B3E33B82-CC94-483D-9914-26824146FD67}"/>
              </a:ext>
            </a:extLst>
          </p:cNvPr>
          <p:cNvSpPr>
            <a:spLocks noChangeArrowheads="1"/>
          </p:cNvSpPr>
          <p:nvPr/>
        </p:nvSpPr>
        <p:spPr bwMode="auto">
          <a:xfrm flipV="1">
            <a:off x="11260668" y="3989917"/>
            <a:ext cx="80433" cy="59267"/>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38" name="Oval 37">
            <a:extLst>
              <a:ext uri="{FF2B5EF4-FFF2-40B4-BE49-F238E27FC236}">
                <a16:creationId xmlns:a16="http://schemas.microsoft.com/office/drawing/2014/main" id="{29D0206E-60EB-4072-8588-7A786C08B1A7}"/>
              </a:ext>
            </a:extLst>
          </p:cNvPr>
          <p:cNvSpPr>
            <a:spLocks noChangeArrowheads="1"/>
          </p:cNvSpPr>
          <p:nvPr/>
        </p:nvSpPr>
        <p:spPr bwMode="auto">
          <a:xfrm>
            <a:off x="9906000" y="2660651"/>
            <a:ext cx="61384" cy="61383"/>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
        <p:nvSpPr>
          <p:cNvPr id="39" name="Oval 38">
            <a:extLst>
              <a:ext uri="{FF2B5EF4-FFF2-40B4-BE49-F238E27FC236}">
                <a16:creationId xmlns:a16="http://schemas.microsoft.com/office/drawing/2014/main" id="{C5498A47-3F71-40DB-93DC-BF2CC4229FDE}"/>
              </a:ext>
            </a:extLst>
          </p:cNvPr>
          <p:cNvSpPr>
            <a:spLocks noChangeArrowheads="1"/>
          </p:cNvSpPr>
          <p:nvPr/>
        </p:nvSpPr>
        <p:spPr bwMode="auto">
          <a:xfrm>
            <a:off x="8720667" y="2499785"/>
            <a:ext cx="61384" cy="61383"/>
          </a:xfrm>
          <a:prstGeom prst="ellipse">
            <a:avLst/>
          </a:prstGeom>
          <a:solidFill>
            <a:srgbClr val="FF0000"/>
          </a:solidFill>
          <a:ln w="9525">
            <a:solidFill>
              <a:srgbClr val="FF0000"/>
            </a:solidFill>
            <a:round/>
            <a:headEnd/>
            <a:tailEnd/>
          </a:ln>
          <a:effectLst>
            <a:outerShdw blurRad="40000" dist="20000" dir="5400000" rotWithShape="0">
              <a:srgbClr val="000000">
                <a:alpha val="37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cxnSp>
        <p:nvCxnSpPr>
          <p:cNvPr id="40" name="Straight Connector 39">
            <a:extLst>
              <a:ext uri="{FF2B5EF4-FFF2-40B4-BE49-F238E27FC236}">
                <a16:creationId xmlns:a16="http://schemas.microsoft.com/office/drawing/2014/main" id="{54E7DBE2-DEFA-4D36-8262-BA2ECBCD98B4}"/>
              </a:ext>
            </a:extLst>
          </p:cNvPr>
          <p:cNvCxnSpPr>
            <a:cxnSpLocks noChangeShapeType="1"/>
          </p:cNvCxnSpPr>
          <p:nvPr/>
        </p:nvCxnSpPr>
        <p:spPr bwMode="auto">
          <a:xfrm flipV="1">
            <a:off x="8447617" y="24997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Connector 40">
            <a:extLst>
              <a:ext uri="{FF2B5EF4-FFF2-40B4-BE49-F238E27FC236}">
                <a16:creationId xmlns:a16="http://schemas.microsoft.com/office/drawing/2014/main" id="{3AF360A9-FF48-4EE9-965E-FA02B333BEBD}"/>
              </a:ext>
            </a:extLst>
          </p:cNvPr>
          <p:cNvCxnSpPr>
            <a:cxnSpLocks noChangeShapeType="1"/>
          </p:cNvCxnSpPr>
          <p:nvPr/>
        </p:nvCxnSpPr>
        <p:spPr bwMode="auto">
          <a:xfrm flipV="1">
            <a:off x="8125884" y="4353985"/>
            <a:ext cx="558800" cy="6138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2" name="Straight Connector 41">
            <a:extLst>
              <a:ext uri="{FF2B5EF4-FFF2-40B4-BE49-F238E27FC236}">
                <a16:creationId xmlns:a16="http://schemas.microsoft.com/office/drawing/2014/main" id="{D2CFB77D-F0FD-4E65-908C-AA85CFA7395E}"/>
              </a:ext>
            </a:extLst>
          </p:cNvPr>
          <p:cNvCxnSpPr>
            <a:cxnSpLocks noChangeShapeType="1"/>
          </p:cNvCxnSpPr>
          <p:nvPr/>
        </p:nvCxnSpPr>
        <p:spPr bwMode="auto">
          <a:xfrm flipV="1">
            <a:off x="9880601" y="2415117"/>
            <a:ext cx="133351" cy="4910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3" name="Straight Connector 42">
            <a:extLst>
              <a:ext uri="{FF2B5EF4-FFF2-40B4-BE49-F238E27FC236}">
                <a16:creationId xmlns:a16="http://schemas.microsoft.com/office/drawing/2014/main" id="{8AEE054C-2BC4-4449-9D11-F9951A08FCA9}"/>
              </a:ext>
            </a:extLst>
          </p:cNvPr>
          <p:cNvCxnSpPr>
            <a:cxnSpLocks noChangeShapeType="1"/>
          </p:cNvCxnSpPr>
          <p:nvPr/>
        </p:nvCxnSpPr>
        <p:spPr bwMode="auto">
          <a:xfrm flipV="1">
            <a:off x="11184467" y="2465917"/>
            <a:ext cx="61384" cy="584200"/>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4" name="Straight Connector 43">
            <a:extLst>
              <a:ext uri="{FF2B5EF4-FFF2-40B4-BE49-F238E27FC236}">
                <a16:creationId xmlns:a16="http://schemas.microsoft.com/office/drawing/2014/main" id="{599C3682-2995-4913-A9D2-4C64BBBF9AF4}"/>
              </a:ext>
            </a:extLst>
          </p:cNvPr>
          <p:cNvCxnSpPr>
            <a:cxnSpLocks noChangeShapeType="1"/>
          </p:cNvCxnSpPr>
          <p:nvPr/>
        </p:nvCxnSpPr>
        <p:spPr bwMode="auto">
          <a:xfrm flipV="1">
            <a:off x="9821334" y="4040718"/>
            <a:ext cx="175684" cy="448733"/>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5" name="Straight Connector 44">
            <a:extLst>
              <a:ext uri="{FF2B5EF4-FFF2-40B4-BE49-F238E27FC236}">
                <a16:creationId xmlns:a16="http://schemas.microsoft.com/office/drawing/2014/main" id="{F43F37F2-982B-4DB2-B092-E5159A557291}"/>
              </a:ext>
            </a:extLst>
          </p:cNvPr>
          <p:cNvCxnSpPr>
            <a:cxnSpLocks noChangeShapeType="1"/>
          </p:cNvCxnSpPr>
          <p:nvPr/>
        </p:nvCxnSpPr>
        <p:spPr bwMode="auto">
          <a:xfrm flipV="1">
            <a:off x="11150600" y="3816351"/>
            <a:ext cx="298451" cy="402167"/>
          </a:xfrm>
          <a:prstGeom prst="line">
            <a:avLst/>
          </a:prstGeom>
          <a:noFill/>
          <a:ln w="952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6" name="Straight Arrow Connector 45">
            <a:extLst>
              <a:ext uri="{FF2B5EF4-FFF2-40B4-BE49-F238E27FC236}">
                <a16:creationId xmlns:a16="http://schemas.microsoft.com/office/drawing/2014/main" id="{1513A2BB-7D9B-4F07-9CF5-70E3CB5F2153}"/>
              </a:ext>
            </a:extLst>
          </p:cNvPr>
          <p:cNvCxnSpPr>
            <a:cxnSpLocks noChangeShapeType="1"/>
          </p:cNvCxnSpPr>
          <p:nvPr/>
        </p:nvCxnSpPr>
        <p:spPr bwMode="auto">
          <a:xfrm flipV="1">
            <a:off x="8815917" y="15917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7" name="Straight Arrow Connector 46">
            <a:extLst>
              <a:ext uri="{FF2B5EF4-FFF2-40B4-BE49-F238E27FC236}">
                <a16:creationId xmlns:a16="http://schemas.microsoft.com/office/drawing/2014/main" id="{C4C0622E-8BA7-480A-8B65-E77C28811482}"/>
              </a:ext>
            </a:extLst>
          </p:cNvPr>
          <p:cNvCxnSpPr>
            <a:cxnSpLocks noChangeShapeType="1"/>
          </p:cNvCxnSpPr>
          <p:nvPr/>
        </p:nvCxnSpPr>
        <p:spPr bwMode="auto">
          <a:xfrm flipV="1">
            <a:off x="10147300" y="15917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8" name="Straight Arrow Connector 47">
            <a:extLst>
              <a:ext uri="{FF2B5EF4-FFF2-40B4-BE49-F238E27FC236}">
                <a16:creationId xmlns:a16="http://schemas.microsoft.com/office/drawing/2014/main" id="{BEA1803D-AABA-469C-812F-49181D361423}"/>
              </a:ext>
            </a:extLst>
          </p:cNvPr>
          <p:cNvCxnSpPr>
            <a:cxnSpLocks noChangeShapeType="1"/>
          </p:cNvCxnSpPr>
          <p:nvPr/>
        </p:nvCxnSpPr>
        <p:spPr bwMode="auto">
          <a:xfrm flipV="1">
            <a:off x="9899651"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9" name="Straight Arrow Connector 48">
            <a:extLst>
              <a:ext uri="{FF2B5EF4-FFF2-40B4-BE49-F238E27FC236}">
                <a16:creationId xmlns:a16="http://schemas.microsoft.com/office/drawing/2014/main" id="{CC6F243B-7346-4758-AE5A-07DC1FCE42CB}"/>
              </a:ext>
            </a:extLst>
          </p:cNvPr>
          <p:cNvCxnSpPr>
            <a:cxnSpLocks noChangeShapeType="1"/>
          </p:cNvCxnSpPr>
          <p:nvPr/>
        </p:nvCxnSpPr>
        <p:spPr bwMode="auto">
          <a:xfrm flipV="1">
            <a:off x="8917518" y="13440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 name="Straight Arrow Connector 49">
            <a:extLst>
              <a:ext uri="{FF2B5EF4-FFF2-40B4-BE49-F238E27FC236}">
                <a16:creationId xmlns:a16="http://schemas.microsoft.com/office/drawing/2014/main" id="{A958ED8A-DD18-4A60-9E19-6F9AEF7396A5}"/>
              </a:ext>
            </a:extLst>
          </p:cNvPr>
          <p:cNvCxnSpPr>
            <a:cxnSpLocks noChangeShapeType="1"/>
          </p:cNvCxnSpPr>
          <p:nvPr/>
        </p:nvCxnSpPr>
        <p:spPr bwMode="auto">
          <a:xfrm flipH="1" flipV="1">
            <a:off x="8968317" y="1744134"/>
            <a:ext cx="836083"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1" name="Straight Arrow Connector 50">
            <a:extLst>
              <a:ext uri="{FF2B5EF4-FFF2-40B4-BE49-F238E27FC236}">
                <a16:creationId xmlns:a16="http://schemas.microsoft.com/office/drawing/2014/main" id="{F5C17D12-A8A8-4B79-80A7-3A05641DA12B}"/>
              </a:ext>
            </a:extLst>
          </p:cNvPr>
          <p:cNvCxnSpPr>
            <a:cxnSpLocks noChangeShapeType="1"/>
          </p:cNvCxnSpPr>
          <p:nvPr/>
        </p:nvCxnSpPr>
        <p:spPr bwMode="auto">
          <a:xfrm flipH="1" flipV="1">
            <a:off x="9069918" y="1496485"/>
            <a:ext cx="1943100" cy="1399116"/>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2" name="Straight Arrow Connector 51">
            <a:extLst>
              <a:ext uri="{FF2B5EF4-FFF2-40B4-BE49-F238E27FC236}">
                <a16:creationId xmlns:a16="http://schemas.microsoft.com/office/drawing/2014/main" id="{25144D4F-80B2-4993-B2CD-81CA72CBF674}"/>
              </a:ext>
            </a:extLst>
          </p:cNvPr>
          <p:cNvCxnSpPr>
            <a:cxnSpLocks noChangeShapeType="1"/>
          </p:cNvCxnSpPr>
          <p:nvPr/>
        </p:nvCxnSpPr>
        <p:spPr bwMode="auto">
          <a:xfrm flipH="1" flipV="1">
            <a:off x="10299700" y="1744134"/>
            <a:ext cx="814917" cy="9038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3" name="Straight Arrow Connector 52">
            <a:extLst>
              <a:ext uri="{FF2B5EF4-FFF2-40B4-BE49-F238E27FC236}">
                <a16:creationId xmlns:a16="http://schemas.microsoft.com/office/drawing/2014/main" id="{3BF05581-C423-4CE0-A14E-B67A4E81291F}"/>
              </a:ext>
            </a:extLst>
          </p:cNvPr>
          <p:cNvCxnSpPr>
            <a:cxnSpLocks noChangeShapeType="1"/>
          </p:cNvCxnSpPr>
          <p:nvPr/>
        </p:nvCxnSpPr>
        <p:spPr bwMode="auto">
          <a:xfrm flipV="1">
            <a:off x="112098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4" name="Straight Arrow Connector 53">
            <a:extLst>
              <a:ext uri="{FF2B5EF4-FFF2-40B4-BE49-F238E27FC236}">
                <a16:creationId xmlns:a16="http://schemas.microsoft.com/office/drawing/2014/main" id="{2D0044E7-C622-4832-92A1-C19728E918BA}"/>
              </a:ext>
            </a:extLst>
          </p:cNvPr>
          <p:cNvCxnSpPr>
            <a:cxnSpLocks noChangeShapeType="1"/>
          </p:cNvCxnSpPr>
          <p:nvPr/>
        </p:nvCxnSpPr>
        <p:spPr bwMode="auto">
          <a:xfrm flipV="1">
            <a:off x="8568267" y="1693334"/>
            <a:ext cx="0" cy="700617"/>
          </a:xfrm>
          <a:prstGeom prst="straightConnector1">
            <a:avLst/>
          </a:prstGeom>
          <a:noFill/>
          <a:ln w="25400">
            <a:solidFill>
              <a:srgbClr val="00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55" name="Oval 54">
            <a:extLst>
              <a:ext uri="{FF2B5EF4-FFF2-40B4-BE49-F238E27FC236}">
                <a16:creationId xmlns:a16="http://schemas.microsoft.com/office/drawing/2014/main" id="{3BE95776-140A-40C5-9A2C-3B8F7FDBCAF3}"/>
              </a:ext>
            </a:extLst>
          </p:cNvPr>
          <p:cNvSpPr>
            <a:spLocks noChangeArrowheads="1"/>
          </p:cNvSpPr>
          <p:nvPr/>
        </p:nvSpPr>
        <p:spPr bwMode="auto">
          <a:xfrm>
            <a:off x="11190817" y="2751667"/>
            <a:ext cx="59267" cy="61384"/>
          </a:xfrm>
          <a:prstGeom prst="ellipse">
            <a:avLst/>
          </a:prstGeom>
          <a:solidFill>
            <a:srgbClr val="FF0000"/>
          </a:solidFill>
          <a:ln w="9525">
            <a:solidFill>
              <a:srgbClr val="FF0000"/>
            </a:solidFill>
            <a:round/>
            <a:headEnd/>
            <a:tailEnd/>
          </a:ln>
          <a:effectLst>
            <a:outerShdw blurRad="40000" dist="23000" dir="5400000" rotWithShape="0">
              <a:srgbClr val="000000">
                <a:alpha val="34999"/>
              </a:srgbClr>
            </a:outerShdw>
          </a:effectLst>
        </p:spPr>
        <p:txBody>
          <a:bodyPr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algn="ctr"/>
            <a:endParaRPr lang="x-none" altLang="x-none" sz="2400">
              <a:solidFill>
                <a:srgbClr val="FF0000"/>
              </a:solidFill>
            </a:endParaRPr>
          </a:p>
        </p:txBody>
      </p:sp>
    </p:spTree>
    <p:extLst>
      <p:ext uri="{BB962C8B-B14F-4D97-AF65-F5344CB8AC3E}">
        <p14:creationId xmlns:p14="http://schemas.microsoft.com/office/powerpoint/2010/main" val="172830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6923"/>
            <a:ext cx="7772400" cy="838200"/>
          </a:xfrm>
        </p:spPr>
        <p:txBody>
          <a:bodyPr/>
          <a:lstStyle/>
          <a:p>
            <a:r>
              <a:rPr lang="en-US" dirty="0"/>
              <a:t>Better Activation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09800" y="2971800"/>
                <a:ext cx="7772400" cy="3429000"/>
              </a:xfrm>
            </p:spPr>
            <p:txBody>
              <a:bodyPr>
                <a:normAutofit fontScale="77500" lnSpcReduction="20000"/>
              </a:bodyPr>
              <a:lstStyle/>
              <a:p>
                <a:r>
                  <a:rPr lang="en-US" i="1" dirty="0"/>
                  <a:t>Rectified Linear Units or </a:t>
                </a:r>
                <a:r>
                  <a:rPr lang="en-US" i="1" dirty="0" err="1"/>
                  <a:t>Relu</a:t>
                </a:r>
                <a:r>
                  <a:rPr lang="en-US" i="1" dirty="0"/>
                  <a:t>:  f</a:t>
                </a:r>
                <a:r>
                  <a:rPr lang="en-US" dirty="0"/>
                  <a:t>(</a:t>
                </a:r>
                <a:r>
                  <a:rPr lang="en-US" i="1" dirty="0"/>
                  <a:t>x</a:t>
                </a:r>
                <a:r>
                  <a:rPr lang="en-US" dirty="0"/>
                  <a:t>) = Max(0,</a:t>
                </a:r>
                <a:r>
                  <a:rPr lang="en-US" i="1" dirty="0"/>
                  <a:t>x</a:t>
                </a:r>
                <a:r>
                  <a:rPr lang="en-US" dirty="0"/>
                  <a:t>) More efficient gradient propagation, derivative is 0 or constant, just fold into learning rate</a:t>
                </a:r>
              </a:p>
              <a:p>
                <a:r>
                  <a:rPr lang="en-US" dirty="0"/>
                  <a:t>Variations on </a:t>
                </a:r>
                <a:r>
                  <a:rPr lang="en-US" dirty="0" err="1"/>
                  <a:t>Relu</a:t>
                </a:r>
                <a:r>
                  <a:rPr lang="en-US" dirty="0"/>
                  <a:t> More efficient computation: Only comparison, addition and multiplication.</a:t>
                </a:r>
              </a:p>
              <a:p>
                <a:pPr lvl="1"/>
                <a:r>
                  <a:rPr lang="en-US" dirty="0"/>
                  <a:t>Leaky </a:t>
                </a:r>
                <a:r>
                  <a:rPr lang="en-US" dirty="0" err="1"/>
                  <a:t>ReLU</a:t>
                </a:r>
                <a:r>
                  <a:rPr lang="en-US" dirty="0"/>
                  <a:t> </a:t>
                </a:r>
                <a:r>
                  <a:rPr lang="en-US" i="1" dirty="0"/>
                  <a:t>f</a:t>
                </a:r>
                <a:r>
                  <a:rPr lang="en-US" dirty="0"/>
                  <a:t>(</a:t>
                </a:r>
                <a:r>
                  <a:rPr lang="en-US" i="1" dirty="0"/>
                  <a:t>x</a:t>
                </a:r>
                <a:r>
                  <a:rPr lang="en-US" dirty="0"/>
                  <a:t>) = </a:t>
                </a:r>
                <a:r>
                  <a:rPr lang="en-US" i="1" dirty="0"/>
                  <a:t>x</a:t>
                </a:r>
                <a:r>
                  <a:rPr lang="en-US" dirty="0"/>
                  <a:t> if </a:t>
                </a:r>
                <a:r>
                  <a:rPr lang="en-US" i="1" dirty="0"/>
                  <a:t>x</a:t>
                </a:r>
                <a:r>
                  <a:rPr lang="en-US" dirty="0"/>
                  <a:t> &gt; 0 else </a:t>
                </a:r>
                <a:r>
                  <a:rPr lang="en-US" i="1" dirty="0"/>
                  <a:t>ax,</a:t>
                </a:r>
                <a:r>
                  <a:rPr lang="en-US" dirty="0"/>
                  <a:t> where 0 ≤ </a:t>
                </a:r>
                <a:r>
                  <a:rPr lang="en-US" i="1" dirty="0"/>
                  <a:t>a</a:t>
                </a:r>
                <a:r>
                  <a:rPr lang="en-US" dirty="0"/>
                  <a:t> &lt;= 1, so that derivate is not 0 and can do some learning for net &lt; 0 (does not “die”).</a:t>
                </a:r>
              </a:p>
              <a:p>
                <a:pPr lvl="1"/>
                <a:r>
                  <a:rPr lang="en-US" dirty="0"/>
                  <a:t>Lots of other variations</a:t>
                </a:r>
              </a:p>
              <a:p>
                <a:r>
                  <a:rPr lang="en-US" dirty="0"/>
                  <a:t>Sparse activation: For example, in a randomly initialized network, only about 50% of hidden units are activated (have output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 </m:t>
                    </m:r>
                  </m:oMath>
                </a14:m>
                <a:r>
                  <a:rPr lang="en-US" dirty="0"/>
                  <a:t>0)</a:t>
                </a:r>
              </a:p>
              <a:p>
                <a:r>
                  <a:rPr lang="en-US" dirty="0"/>
                  <a:t>Learning in linear range easier for most learning models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09800" y="2971800"/>
                <a:ext cx="7772400" cy="3429000"/>
              </a:xfrm>
              <a:blipFill>
                <a:blip r:embed="rId3"/>
                <a:stretch>
                  <a:fillRect l="-816" t="-3690" r="-163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latin typeface="Times New Roman" pitchFamily="1" charset="0"/>
              </a:rPr>
              <a:t>Based on slides from </a:t>
            </a:r>
            <a:r>
              <a:rPr lang="en-US" dirty="0"/>
              <a:t>Tony Martinez</a:t>
            </a:r>
            <a:endParaRPr lang="en-US" dirty="0">
              <a:latin typeface="Times New Roman" pitchFamily="1" charset="0"/>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7</a:t>
            </a:fld>
            <a:endParaRPr lang="en-US">
              <a:uFillTx/>
            </a:endParaRPr>
          </a:p>
        </p:txBody>
      </p:sp>
      <p:pic>
        <p:nvPicPr>
          <p:cNvPr id="6" name="Picture 5"/>
          <p:cNvPicPr>
            <a:picLocks noChangeAspect="1"/>
          </p:cNvPicPr>
          <p:nvPr/>
        </p:nvPicPr>
        <p:blipFill>
          <a:blip r:embed="rId4"/>
          <a:stretch>
            <a:fillRect/>
          </a:stretch>
        </p:blipFill>
        <p:spPr>
          <a:xfrm>
            <a:off x="1930400" y="768166"/>
            <a:ext cx="2768600" cy="2076450"/>
          </a:xfrm>
          <a:prstGeom prst="rect">
            <a:avLst/>
          </a:prstGeom>
        </p:spPr>
      </p:pic>
      <p:pic>
        <p:nvPicPr>
          <p:cNvPr id="7" name="Picture 6"/>
          <p:cNvPicPr>
            <a:picLocks noChangeAspect="1"/>
          </p:cNvPicPr>
          <p:nvPr/>
        </p:nvPicPr>
        <p:blipFill>
          <a:blip r:embed="rId5"/>
          <a:stretch>
            <a:fillRect/>
          </a:stretch>
        </p:blipFill>
        <p:spPr>
          <a:xfrm>
            <a:off x="7620000" y="762000"/>
            <a:ext cx="2781300" cy="2082616"/>
          </a:xfrm>
          <a:prstGeom prst="rect">
            <a:avLst/>
          </a:prstGeom>
        </p:spPr>
      </p:pic>
      <p:pic>
        <p:nvPicPr>
          <p:cNvPr id="8" name="Picture 7"/>
          <p:cNvPicPr>
            <a:picLocks noChangeAspect="1"/>
          </p:cNvPicPr>
          <p:nvPr/>
        </p:nvPicPr>
        <p:blipFill>
          <a:blip r:embed="rId6"/>
          <a:stretch>
            <a:fillRect/>
          </a:stretch>
        </p:blipFill>
        <p:spPr>
          <a:xfrm>
            <a:off x="4953000" y="787216"/>
            <a:ext cx="2351314" cy="2057400"/>
          </a:xfrm>
          <a:prstGeom prst="rect">
            <a:avLst/>
          </a:prstGeom>
        </p:spPr>
      </p:pic>
    </p:spTree>
    <p:extLst>
      <p:ext uri="{BB962C8B-B14F-4D97-AF65-F5344CB8AC3E}">
        <p14:creationId xmlns:p14="http://schemas.microsoft.com/office/powerpoint/2010/main" val="83797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Better Regularization of Free Parameters</a:t>
            </a:r>
          </a:p>
        </p:txBody>
      </p:sp>
      <p:sp>
        <p:nvSpPr>
          <p:cNvPr id="3" name="Content Placeholder 2"/>
          <p:cNvSpPr>
            <a:spLocks noGrp="1"/>
          </p:cNvSpPr>
          <p:nvPr>
            <p:ph idx="1"/>
          </p:nvPr>
        </p:nvSpPr>
        <p:spPr>
          <a:xfrm>
            <a:off x="643468" y="2638044"/>
            <a:ext cx="3363974" cy="3415622"/>
          </a:xfrm>
        </p:spPr>
        <p:txBody>
          <a:bodyPr vert="horz" lIns="91440" tIns="45720" rIns="91440" bIns="45720" rtlCol="0">
            <a:normAutofit/>
          </a:bodyPr>
          <a:lstStyle/>
          <a:p>
            <a:pPr marL="228600" lvl="1">
              <a:spcBef>
                <a:spcPts val="1000"/>
              </a:spcBef>
            </a:pPr>
            <a:r>
              <a:rPr lang="en-US" sz="1700">
                <a:solidFill>
                  <a:schemeClr val="bg1"/>
                </a:solidFill>
              </a:rPr>
              <a:t>Weights (free parameters) make the ANN model</a:t>
            </a:r>
          </a:p>
          <a:p>
            <a:pPr marL="228600" lvl="1">
              <a:spcBef>
                <a:spcPts val="1000"/>
              </a:spcBef>
            </a:pPr>
            <a:r>
              <a:rPr lang="en-US" sz="1700">
                <a:solidFill>
                  <a:schemeClr val="bg1"/>
                </a:solidFill>
              </a:rPr>
              <a:t>Beyond the training examples we can control weights</a:t>
            </a:r>
          </a:p>
          <a:p>
            <a:pPr marL="685800" lvl="2">
              <a:spcBef>
                <a:spcPts val="1000"/>
              </a:spcBef>
            </a:pPr>
            <a:r>
              <a:rPr lang="en-US" sz="1700">
                <a:solidFill>
                  <a:schemeClr val="bg1"/>
                </a:solidFill>
              </a:rPr>
              <a:t>Momentum </a:t>
            </a:r>
          </a:p>
          <a:p>
            <a:pPr marL="685800" lvl="2">
              <a:spcBef>
                <a:spcPts val="1000"/>
              </a:spcBef>
            </a:pPr>
            <a:r>
              <a:rPr lang="en-US" sz="1700">
                <a:solidFill>
                  <a:schemeClr val="bg1"/>
                </a:solidFill>
              </a:rPr>
              <a:t>Weight-decay</a:t>
            </a:r>
          </a:p>
          <a:p>
            <a:pPr marL="685800" lvl="2">
              <a:spcBef>
                <a:spcPts val="1000"/>
              </a:spcBef>
            </a:pPr>
            <a:r>
              <a:rPr lang="en-US" sz="1700">
                <a:solidFill>
                  <a:schemeClr val="bg1"/>
                </a:solidFill>
                <a:cs typeface="Calibri"/>
              </a:rPr>
              <a:t>Normalization</a:t>
            </a:r>
            <a:endParaRPr lang="en-US" sz="1700">
              <a:solidFill>
                <a:schemeClr val="bg1"/>
              </a:solidFill>
            </a:endParaRPr>
          </a:p>
          <a:p>
            <a:pPr marL="685800" lvl="2">
              <a:spcBef>
                <a:spcPts val="1000"/>
              </a:spcBef>
            </a:pPr>
            <a:r>
              <a:rPr lang="en-US" sz="1700">
                <a:solidFill>
                  <a:schemeClr val="bg1"/>
                </a:solidFill>
              </a:rPr>
              <a:t>Sparsity</a:t>
            </a:r>
          </a:p>
          <a:p>
            <a:pPr marL="685800" lvl="2">
              <a:spcBef>
                <a:spcPts val="1000"/>
              </a:spcBef>
            </a:pPr>
            <a:r>
              <a:rPr lang="en-US" sz="1700">
                <a:solidFill>
                  <a:schemeClr val="bg1"/>
                </a:solidFill>
              </a:rPr>
              <a:t>Dropout</a:t>
            </a:r>
          </a:p>
          <a:p>
            <a:pPr marL="685800" lvl="2">
              <a:spcBef>
                <a:spcPts val="1000"/>
              </a:spcBef>
            </a:pPr>
            <a:r>
              <a:rPr lang="en-US" sz="1700">
                <a:solidFill>
                  <a:schemeClr val="bg1"/>
                </a:solidFill>
              </a:rPr>
              <a:t>Injected noise</a:t>
            </a:r>
          </a:p>
          <a:p>
            <a:endParaRPr lang="en-US" sz="1700">
              <a:solidFill>
                <a:schemeClr val="bg1"/>
              </a:solidFill>
            </a:endParaRPr>
          </a:p>
        </p:txBody>
      </p:sp>
      <p:pic>
        <p:nvPicPr>
          <p:cNvPr id="9" name="Picture 10" descr="A close up of a map&#10;&#10;Description generated with very high confidence">
            <a:extLst>
              <a:ext uri="{FF2B5EF4-FFF2-40B4-BE49-F238E27FC236}">
                <a16:creationId xmlns:a16="http://schemas.microsoft.com/office/drawing/2014/main" id="{DBB01D82-B2F5-4C77-9137-0DB43EC61064}"/>
              </a:ext>
            </a:extLst>
          </p:cNvPr>
          <p:cNvPicPr>
            <a:picLocks noChangeAspect="1"/>
          </p:cNvPicPr>
          <p:nvPr/>
        </p:nvPicPr>
        <p:blipFill>
          <a:blip r:embed="rId2"/>
          <a:stretch>
            <a:fillRect/>
          </a:stretch>
        </p:blipFill>
        <p:spPr>
          <a:xfrm>
            <a:off x="5297763" y="1817128"/>
            <a:ext cx="6250769" cy="3062876"/>
          </a:xfrm>
          <a:prstGeom prst="rect">
            <a:avLst/>
          </a:prstGeom>
        </p:spPr>
      </p:pic>
      <p:sp>
        <p:nvSpPr>
          <p:cNvPr id="4" name="Date Placeholder 3"/>
          <p:cNvSpPr>
            <a:spLocks noGrp="1"/>
          </p:cNvSpPr>
          <p:nvPr>
            <p:ph type="dt" sz="half" idx="10"/>
          </p:nvPr>
        </p:nvSpPr>
        <p:spPr>
          <a:xfrm>
            <a:off x="838200" y="6356350"/>
            <a:ext cx="2743200" cy="365125"/>
          </a:xfrm>
        </p:spPr>
        <p:txBody>
          <a:bodyPr>
            <a:normAutofit/>
          </a:bodyPr>
          <a:lstStyle/>
          <a:p>
            <a:pPr>
              <a:spcAft>
                <a:spcPts val="600"/>
              </a:spcAft>
            </a:pPr>
            <a:fld id="{6AAC6D73-E8D8-E441-AACC-F0C59B392D37}" type="datetime1">
              <a:rPr lang="en-CA">
                <a:solidFill>
                  <a:schemeClr val="bg1">
                    <a:alpha val="80000"/>
                  </a:schemeClr>
                </a:solidFill>
              </a:rPr>
              <a:pPr>
                <a:spcAft>
                  <a:spcPts val="600"/>
                </a:spcAft>
              </a:pPr>
              <a:t>2022-06-10</a:t>
            </a:fld>
            <a:endParaRPr lang="en-US">
              <a:solidFill>
                <a:schemeClr val="bg1">
                  <a:alpha val="80000"/>
                </a:schemeClr>
              </a:solidFill>
            </a:endParaRPr>
          </a:p>
        </p:txBody>
      </p:sp>
      <p:sp>
        <p:nvSpPr>
          <p:cNvPr id="5" name="Footer Placeholder 4"/>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Deep Learning Workshop</a:t>
            </a:r>
          </a:p>
        </p:txBody>
      </p:sp>
      <p:sp>
        <p:nvSpPr>
          <p:cNvPr id="6" name="Slide Number Placeholder 5"/>
          <p:cNvSpPr>
            <a:spLocks noGrp="1"/>
          </p:cNvSpPr>
          <p:nvPr>
            <p:ph type="sldNum" sz="quarter" idx="12"/>
          </p:nvPr>
        </p:nvSpPr>
        <p:spPr>
          <a:xfrm>
            <a:off x="10289512" y="6356350"/>
            <a:ext cx="1064287" cy="365125"/>
          </a:xfrm>
        </p:spPr>
        <p:txBody>
          <a:bodyPr>
            <a:normAutofit/>
          </a:bodyPr>
          <a:lstStyle/>
          <a:p>
            <a:pPr>
              <a:spcAft>
                <a:spcPts val="600"/>
              </a:spcAft>
            </a:pPr>
            <a:fld id="{FB1813C9-A23E-CC4B-9720-03BDC152914B}" type="slidenum">
              <a:rPr lang="en-US">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60890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r>
              <a:rPr lang="en-US" altLang="en-US" dirty="0"/>
              <a:t>Pre-training of Deep Learning Architectures</a:t>
            </a:r>
          </a:p>
        </p:txBody>
      </p:sp>
      <p:sp>
        <p:nvSpPr>
          <p:cNvPr id="119810" name="Content Placeholder 2"/>
          <p:cNvSpPr>
            <a:spLocks noGrp="1"/>
          </p:cNvSpPr>
          <p:nvPr>
            <p:ph idx="1"/>
          </p:nvPr>
        </p:nvSpPr>
        <p:spPr>
          <a:xfrm>
            <a:off x="1099751" y="1796727"/>
            <a:ext cx="8468498" cy="4411663"/>
          </a:xfrm>
        </p:spPr>
        <p:txBody>
          <a:bodyPr vert="horz" lIns="91440" tIns="45720" rIns="91440" bIns="45720" rtlCol="0" anchor="t">
            <a:normAutofit/>
          </a:bodyPr>
          <a:lstStyle/>
          <a:p>
            <a:r>
              <a:rPr lang="en-US" altLang="en-US" dirty="0"/>
              <a:t>Geoff Hinton and </a:t>
            </a:r>
            <a:r>
              <a:rPr lang="en-US" altLang="en-US" dirty="0" err="1"/>
              <a:t>Yoshua</a:t>
            </a:r>
            <a:r>
              <a:rPr lang="en-US" altLang="en-US" dirty="0"/>
              <a:t> </a:t>
            </a:r>
            <a:r>
              <a:rPr lang="en-US" altLang="en-US" dirty="0" err="1"/>
              <a:t>Bengio</a:t>
            </a:r>
            <a:r>
              <a:rPr lang="en-US" altLang="en-US" dirty="0"/>
              <a:t> (2007+)</a:t>
            </a:r>
          </a:p>
          <a:p>
            <a:pPr lvl="1"/>
            <a:r>
              <a:rPr lang="en-US" altLang="en-US" sz="2800" dirty="0"/>
              <a:t>Learning Internal Representations</a:t>
            </a:r>
          </a:p>
          <a:p>
            <a:pPr lvl="1"/>
            <a:r>
              <a:rPr lang="en-US" altLang="en-US" sz="2800" dirty="0"/>
              <a:t>Layered networks of unsupervised auto-encoders efficiently develop hierarchies of features that capture regularities in their respective inputs</a:t>
            </a:r>
          </a:p>
          <a:p>
            <a:pPr lvl="2"/>
            <a:r>
              <a:rPr lang="en-US" altLang="en-US" sz="2400" dirty="0"/>
              <a:t>Auto-encoders</a:t>
            </a:r>
          </a:p>
          <a:p>
            <a:pPr lvl="2"/>
            <a:r>
              <a:rPr lang="en-US" altLang="en-US" sz="2400" dirty="0"/>
              <a:t>Restricted Boltzmann Machines </a:t>
            </a:r>
            <a:endParaRPr lang="en-US" altLang="en-US" sz="3200" dirty="0"/>
          </a:p>
          <a:p>
            <a:pPr lvl="1"/>
            <a:r>
              <a:rPr lang="en-US" altLang="en-US" sz="2800" dirty="0"/>
              <a:t>Can be used to develop models for families of tasks</a:t>
            </a:r>
          </a:p>
        </p:txBody>
      </p:sp>
      <p:sp>
        <p:nvSpPr>
          <p:cNvPr id="1198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DD3F8C4-4BF9-894F-A289-8FC33E9D2DB4}" type="slidenum">
              <a:rPr lang="en-US" altLang="en-US" sz="1000"/>
              <a:pPr eaLnBrk="1" hangingPunct="1"/>
              <a:t>9</a:t>
            </a:fld>
            <a:endParaRPr lang="en-US" altLang="en-US" sz="1000"/>
          </a:p>
        </p:txBody>
      </p:sp>
      <p:pic>
        <p:nvPicPr>
          <p:cNvPr id="11981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63665" y="217684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62090" y="3725561"/>
            <a:ext cx="11207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182286"/>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TotalTime>
  <Words>1253</Words>
  <Application>Microsoft Macintosh PowerPoint</Application>
  <PresentationFormat>Widescreen</PresentationFormat>
  <Paragraphs>138</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Monotype Sorts</vt:lpstr>
      <vt:lpstr>Times New Roman</vt:lpstr>
      <vt:lpstr>Office Theme</vt:lpstr>
      <vt:lpstr>Building Deep Neural Networks</vt:lpstr>
      <vt:lpstr>Outline</vt:lpstr>
      <vt:lpstr>Background – Why Deep Networks?</vt:lpstr>
      <vt:lpstr>Exploding or Vanishing (Unstable) Gradients</vt:lpstr>
      <vt:lpstr>Vanishing Gradient</vt:lpstr>
      <vt:lpstr>Overcoming Vanishing/Exploding Gradient</vt:lpstr>
      <vt:lpstr>Better Activation Functions</vt:lpstr>
      <vt:lpstr>Better Regularization of Free Parameters</vt:lpstr>
      <vt:lpstr>Pre-training of Deep Learning Architectures</vt:lpstr>
      <vt:lpstr>Autoencoders using BP ANN</vt:lpstr>
      <vt:lpstr>Deep Learning Architectures</vt:lpstr>
      <vt:lpstr>TUTORIAL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Danny Silver</dc:creator>
  <cp:lastModifiedBy>Danny Silver</cp:lastModifiedBy>
  <cp:revision>196</cp:revision>
  <dcterms:created xsi:type="dcterms:W3CDTF">2017-04-03T09:16:08Z</dcterms:created>
  <dcterms:modified xsi:type="dcterms:W3CDTF">2022-06-10T14:55:14Z</dcterms:modified>
</cp:coreProperties>
</file>