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1156"/>
  </p:normalViewPr>
  <p:slideViewPr>
    <p:cSldViewPr snapToGrid="0" snapToObjects="1">
      <p:cViewPr varScale="1">
        <p:scale>
          <a:sx n="116" d="100"/>
          <a:sy n="116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CD158541-C99A-0714-70AC-5821500CDCF2}"/>
    <pc:docChg chg="modSld">
      <pc:chgData name="Andrew Mcintyre" userId="S::andrew.mcintyre@acadiau.ca::80d54d95-e96b-41ab-b1ea-34c905f7026e" providerId="AD" clId="Web-{CD158541-C99A-0714-70AC-5821500CDCF2}" dt="2019-06-12T19:56:17.224" v="0" actId="20577"/>
      <pc:docMkLst>
        <pc:docMk/>
      </pc:docMkLst>
      <pc:sldChg chg="modSp">
        <pc:chgData name="Andrew Mcintyre" userId="S::andrew.mcintyre@acadiau.ca::80d54d95-e96b-41ab-b1ea-34c905f7026e" providerId="AD" clId="Web-{CD158541-C99A-0714-70AC-5821500CDCF2}" dt="2019-06-12T19:56:17.224" v="0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CD158541-C99A-0714-70AC-5821500CDCF2}" dt="2019-06-12T19:56:17.224" v="0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2022-06-10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2022-06-10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2022-06-10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730" TargetMode="External"/><Relationship Id="rId2" Type="http://schemas.openxmlformats.org/officeDocument/2006/relationships/hyperlink" Target="https://www.datacamp.com/courses/deep-learning-in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GoogleCloudPlatform/training-data-analyst/blob/master/courses/fast-and-lean-data-science/01_MNIST_TPU_Keras.ipynb#scrollTo=iAZAn7yIhqAS" TargetMode="External"/><Relationship Id="rId4" Type="http://schemas.openxmlformats.org/officeDocument/2006/relationships/hyperlink" Target="https://developers.google.com/machine-learning/crash-course/ml-intr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loud-tensorflow-mnist/index.html?index=..%2F..index#0" TargetMode="External"/><Relationship Id="rId2" Type="http://schemas.openxmlformats.org/officeDocument/2006/relationships/hyperlink" Target="https://codelabs.developer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labs.developers.google.com/codelabs/keras-flowers-tpu/index.html?index=..%2F..index#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forecasting-long-short-term-memory-network-python/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fjs-models/demos/posenet/camera.html" TargetMode="External"/><Relationship Id="rId7" Type="http://schemas.openxmlformats.org/officeDocument/2006/relationships/hyperlink" Target="https://codelabs.developers.google.com/codelabs/tfjs-training-classfication/index.html?index=..%2F..index#0" TargetMode="External"/><Relationship Id="rId2" Type="http://schemas.openxmlformats.org/officeDocument/2006/relationships/hyperlink" Target="https://opensource.google.com/projects/tensorflow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abs.developers.google.com/codelabs/neural-tensorflow-js/index.html?index=..%2F..index#0" TargetMode="External"/><Relationship Id="rId5" Type="http://schemas.openxmlformats.org/officeDocument/2006/relationships/hyperlink" Target="https://www.dlology.com/blog/top-10-deep-learning-experiences-run-on-your-browser/" TargetMode="External"/><Relationship Id="rId4" Type="http://schemas.openxmlformats.org/officeDocument/2006/relationships/hyperlink" Target="https://js.tensorflow.org/dem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 Workshop</a:t>
            </a:r>
            <a:br>
              <a:rPr lang="en-US" b="1" dirty="0"/>
            </a:br>
            <a:r>
              <a:rPr lang="en-US" b="1" dirty="0"/>
              <a:t>Additional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June 24, 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https://www.datacamp.com/courses/deep-learning-in-python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3"/>
              </a:rPr>
              <a:t>https://classroom.udacity.com/courses/ud730</a:t>
            </a:r>
            <a:r>
              <a:rPr lang="en-US" dirty="0"/>
              <a:t> - Udacity free course on Deep Learning</a:t>
            </a:r>
            <a:endParaRPr lang="en-CA" dirty="0"/>
          </a:p>
          <a:p>
            <a:pPr lvl="0"/>
            <a:r>
              <a:rPr lang="en-US" u="sng" dirty="0">
                <a:hlinkClick r:id="rId4"/>
              </a:rPr>
              <a:t>https://developers.google.com/machine-learning/crash-course/ml-intro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5"/>
              </a:rPr>
              <a:t>https://colab.research.google.com/github/GoogleCloudPlatform/training-data-analyst/blob/master/courses/fast-and-lean-data-science/01_MNIST_TPU_Keras.ipynb#scrollTo=iAZAn7yIhqAS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https://codelabs.developers.google.com/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CA" dirty="0"/>
              <a:t>TensorFlow and deep learning, without a PhD </a:t>
            </a:r>
            <a:r>
              <a:rPr lang="en-CA" b="1" u="sng" dirty="0">
                <a:hlinkClick r:id="rId3"/>
              </a:rPr>
              <a:t>https://codelabs.developers.google.com/codelabs/cloud-tensorflow-mnist/index.html?index=..%2F..index#0</a:t>
            </a:r>
            <a:endParaRPr lang="en-CA" sz="2800" b="1" dirty="0"/>
          </a:p>
          <a:p>
            <a:pPr lvl="1"/>
            <a:r>
              <a:rPr lang="en-CA" dirty="0" err="1"/>
              <a:t>Keras</a:t>
            </a:r>
            <a:r>
              <a:rPr lang="en-CA" dirty="0"/>
              <a:t> and modern convnets, on TPUs </a:t>
            </a:r>
            <a:r>
              <a:rPr lang="en-CA" b="1" u="sng" dirty="0">
                <a:hlinkClick r:id="rId4"/>
              </a:rPr>
              <a:t>https://codelabs.developers.google.com/codelabs/keras-flowers-tpu/index.html?index=..%2F..index#0</a:t>
            </a:r>
            <a:endParaRPr lang="en-CA" sz="2800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CA" dirty="0"/>
              <a:t>A Beginner's Guide To Understanding CNNs</a:t>
            </a:r>
            <a:r>
              <a:rPr lang="en-CA" sz="3200" b="1" dirty="0"/>
              <a:t> - </a:t>
            </a:r>
            <a:r>
              <a:rPr lang="en-CA" b="1" u="sng" dirty="0">
                <a:hlinkClick r:id="rId2"/>
              </a:rPr>
              <a:t>https://adeshpande3.github.io/A-Beginner%27s-Guide-To-Understanding-Convolutional-Neural-Networks/</a:t>
            </a:r>
            <a:endParaRPr lang="en-CA" sz="3200" b="1" dirty="0"/>
          </a:p>
          <a:p>
            <a:pPr lvl="0" fontAlgn="base"/>
            <a:r>
              <a:rPr lang="en-US" b="1" dirty="0"/>
              <a:t>Time Series Forecasting with the Long Short-Term Memory Network in Python - </a:t>
            </a:r>
            <a:r>
              <a:rPr lang="en-US" b="1" u="sng" dirty="0">
                <a:hlinkClick r:id="rId3"/>
              </a:rPr>
              <a:t>https://machinelearningmastery.com/time-series-forecasting-long-short-term-memory-network-python/</a:t>
            </a:r>
            <a:endParaRPr lang="en-CA" sz="3600" b="1" dirty="0"/>
          </a:p>
          <a:p>
            <a:pPr marL="0" indent="0">
              <a:buNone/>
            </a:pPr>
            <a:r>
              <a:rPr lang="en-CA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20C33-3AB6-BC44-BC8E-739091A191D7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2022-06-10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813C9-A23E-CC4B-9720-03BDC15291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Tensorflow.js</a:t>
            </a:r>
            <a:r>
              <a:rPr lang="en-US" dirty="0"/>
              <a:t> code and demos: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Neural Playground: </a:t>
            </a:r>
            <a:r>
              <a:rPr lang="en-US" u="sng" dirty="0">
                <a:hlinkClick r:id="rId2"/>
              </a:rPr>
              <a:t>https://opensource.google.com/projects/tensorflow-playground</a:t>
            </a:r>
            <a:endParaRPr lang="en-CA" dirty="0"/>
          </a:p>
          <a:p>
            <a:pPr lvl="1"/>
            <a:r>
              <a:rPr lang="en-US" dirty="0" err="1"/>
              <a:t>PoseNet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https://storage.googleapis.com/tfjs-models/demos/posenet/camera.html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US" u="sng" dirty="0">
                <a:hlinkClick r:id="rId4"/>
              </a:rPr>
              <a:t>https://js.tensorflow.org/demos/</a:t>
            </a:r>
            <a:r>
              <a:rPr lang="en-US" u="sng" dirty="0"/>
              <a:t> -- Andy to find one interesting demo</a:t>
            </a:r>
            <a:endParaRPr lang="en-CA" dirty="0"/>
          </a:p>
          <a:p>
            <a:pPr lvl="1"/>
            <a:r>
              <a:rPr lang="en-US" u="sng" dirty="0">
                <a:hlinkClick r:id="rId5"/>
              </a:rPr>
              <a:t>https://www.dlology.com/blog/top-10-deep-learning-experiences-run-on-your-browser/</a:t>
            </a:r>
            <a:r>
              <a:rPr lang="en-US" dirty="0"/>
              <a:t> - Danny to find one interesting demo</a:t>
            </a:r>
            <a:endParaRPr lang="en-CA" dirty="0"/>
          </a:p>
          <a:p>
            <a:pPr lvl="1"/>
            <a:r>
              <a:rPr lang="en-CA" dirty="0"/>
              <a:t>Simple Neural Network using </a:t>
            </a:r>
            <a:r>
              <a:rPr lang="en-CA" dirty="0" err="1"/>
              <a:t>TensorFlow.js</a:t>
            </a:r>
            <a:r>
              <a:rPr lang="en-CA" dirty="0"/>
              <a:t> </a:t>
            </a:r>
            <a:r>
              <a:rPr lang="en-CA" b="1" u="sng" dirty="0">
                <a:hlinkClick r:id="rId6"/>
              </a:rPr>
              <a:t>https://codelabs.developers.google.com/codelabs/neural-tensorflow-js/index.html?index=..%2F..index#0</a:t>
            </a:r>
            <a:r>
              <a:rPr lang="en-CA" dirty="0"/>
              <a:t> </a:t>
            </a:r>
            <a:endParaRPr lang="en-CA" sz="2800" b="1" dirty="0"/>
          </a:p>
          <a:p>
            <a:pPr lvl="1"/>
            <a:r>
              <a:rPr lang="en-CA" dirty="0" err="1"/>
              <a:t>TensorFlow.js</a:t>
            </a:r>
            <a:r>
              <a:rPr lang="en-CA" dirty="0"/>
              <a:t> — Handwritten digit recognition with CNNs</a:t>
            </a:r>
            <a:r>
              <a:rPr lang="en-CA" sz="2800" b="1" dirty="0"/>
              <a:t> </a:t>
            </a:r>
            <a:r>
              <a:rPr lang="en-US" u="sng" dirty="0">
                <a:hlinkClick r:id="rId7"/>
              </a:rPr>
              <a:t>https://codelabs.developers.google.com/codelabs/tfjs-training-classfication/index.html?index=..%2F..index#0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397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 Learning Workshop Additional References</vt:lpstr>
      <vt:lpstr>More in-depth courses</vt:lpstr>
      <vt:lpstr>More in-depth courses</vt:lpstr>
      <vt:lpstr>More in-depth courses</vt:lpstr>
      <vt:lpstr>Tensorflow.js code and demos: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44</cp:revision>
  <dcterms:created xsi:type="dcterms:W3CDTF">2017-04-03T09:16:08Z</dcterms:created>
  <dcterms:modified xsi:type="dcterms:W3CDTF">2022-06-10T15:00:28Z</dcterms:modified>
</cp:coreProperties>
</file>