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86589-48D8-90C1-8DD9-8AAAF26528D6}" v="6" dt="2024-01-31T11:07:29.1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n datum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Auteur en datum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Naam presentatie</a:t>
            </a:r>
          </a:p>
        </p:txBody>
      </p:sp>
      <p:sp>
        <p:nvSpPr>
          <p:cNvPr id="1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100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10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ndertitel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agenda</a:t>
            </a:r>
          </a:p>
        </p:txBody>
      </p:sp>
      <p:sp>
        <p:nvSpPr>
          <p:cNvPr id="109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Agendaonderwerpen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Titel agend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 agenda</a:t>
            </a:r>
          </a:p>
        </p:txBody>
      </p:sp>
      <p:sp>
        <p:nvSpPr>
          <p:cNvPr id="11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Uitin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Uiting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oot fei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eitinformati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Feitinformatie</a:t>
            </a:r>
          </a:p>
        </p:txBody>
      </p:sp>
      <p:sp>
        <p:nvSpPr>
          <p:cNvPr id="12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ekenning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Toekenning</a:t>
            </a:r>
          </a:p>
        </p:txBody>
      </p:sp>
      <p:sp>
        <p:nvSpPr>
          <p:cNvPr id="136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“Bijzonder citaat”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ang van een stenen gebouw in de open lucht onder een roze en paarse hemel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Close-upfoto in zwart-wit van een gebogen dak"/>
          <p:cNvSpPr>
            <a:spLocks noGrp="1"/>
          </p:cNvSpPr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Foto vanuit een lage hoek van een metalen wenteltrap"/>
          <p:cNvSpPr>
            <a:spLocks noGrp="1"/>
          </p:cNvSpPr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Futuristische witte gang met schaduwen"/>
          <p:cNvSpPr>
            <a:spLocks noGrp="1"/>
          </p:cNvSpPr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bogen, witte bogen op een grijze reflecterende vloer"/>
          <p:cNvSpPr>
            <a:spLocks noGrp="1"/>
          </p:cNvSpPr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eur en datum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Auteur en datum</a:t>
            </a:r>
          </a:p>
        </p:txBody>
      </p:sp>
      <p:sp>
        <p:nvSpPr>
          <p:cNvPr id="23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presentatie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Naam presentatie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Naam presentatie</a:t>
            </a:r>
          </a:p>
        </p:txBody>
      </p:sp>
      <p:sp>
        <p:nvSpPr>
          <p:cNvPr id="2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f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to vanuit een lage hoek van een hoog gebouw met gespiegelde glazen ramen"/>
          <p:cNvSpPr>
            <a:spLocks noGrp="1"/>
          </p:cNvSpPr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Naam dia</a:t>
            </a:r>
          </a:p>
        </p:txBody>
      </p:sp>
      <p:sp>
        <p:nvSpPr>
          <p:cNvPr id="34" name="Hoofdtekst - niveau één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Ondertitel dia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43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44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Hoofdtekst - niveau één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eelweergave van een plafond met houten betimmering"/>
          <p:cNvSpPr>
            <a:spLocks noGrp="1"/>
          </p:cNvSpPr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Ondertitel di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6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6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s, opsommingstekens en livevideo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72" name="Naam di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7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s, opsommingstekens en livevideo gro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ndertitel di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Ondertitel dia</a:t>
            </a:r>
          </a:p>
        </p:txBody>
      </p:sp>
      <p:sp>
        <p:nvSpPr>
          <p:cNvPr id="8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Naam dia</a:t>
            </a:r>
          </a:p>
        </p:txBody>
      </p:sp>
      <p:sp>
        <p:nvSpPr>
          <p:cNvPr id="83" name="Hoofdtekst - niveau één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etitel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Sectietitel</a:t>
            </a:r>
          </a:p>
        </p:txBody>
      </p:sp>
      <p:sp>
        <p:nvSpPr>
          <p:cNvPr id="9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am dia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Naam dia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Dia-opsommingstekst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oe kunnen we ons team vegeteren?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 lIns="50800" tIns="50800" rIns="50800" bIns="50800" anchor="t">
            <a:normAutofit/>
          </a:bodyPr>
          <a:lstStyle/>
          <a:p>
            <a:r>
              <a:rPr dirty="0"/>
              <a:t>Hoe </a:t>
            </a:r>
            <a:r>
              <a:rPr dirty="0" err="1"/>
              <a:t>kunnen</a:t>
            </a:r>
            <a:r>
              <a:rPr dirty="0"/>
              <a:t> we </a:t>
            </a:r>
            <a:r>
              <a:rPr dirty="0" err="1"/>
              <a:t>ons</a:t>
            </a:r>
            <a:r>
              <a:rPr dirty="0"/>
              <a:t> team </a:t>
            </a:r>
            <a:r>
              <a:rPr lang="en-GB" dirty="0" err="1"/>
              <a:t>verbeteren</a:t>
            </a:r>
            <a:r>
              <a:rPr dirty="0"/>
              <a:t>?</a:t>
            </a:r>
          </a:p>
        </p:txBody>
      </p:sp>
      <p:sp>
        <p:nvSpPr>
          <p:cNvPr id="172" name="Retrospectiv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Retrospective</a:t>
            </a:r>
          </a:p>
        </p:txBody>
      </p:sp>
      <p:graphicFrame>
        <p:nvGraphicFramePr>
          <p:cNvPr id="173" name="Tabel 1"/>
          <p:cNvGraphicFramePr/>
          <p:nvPr/>
        </p:nvGraphicFramePr>
        <p:xfrm>
          <a:off x="1155353" y="11795672"/>
          <a:ext cx="2760204" cy="71189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760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1894">
                <a:tc>
                  <a:txBody>
                    <a:bodyPr/>
                    <a:lstStyle/>
                    <a:p>
                      <a:pPr algn="ctr" defTabSz="914400">
                        <a:defRPr sz="1800"/>
                      </a:pPr>
                      <a:r>
                        <a:rPr sz="3200"/>
                        <a:t>28-01-2024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rospective…"/>
          <p:cNvSpPr txBox="1"/>
          <p:nvPr/>
        </p:nvSpPr>
        <p:spPr>
          <a:xfrm>
            <a:off x="2023116" y="780414"/>
            <a:ext cx="19647828" cy="4084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/>
            </a:pPr>
            <a:r>
              <a:t>Retrospective</a:t>
            </a:r>
          </a:p>
          <a:p>
            <a:r>
              <a:t>Met je team ga je praten over hoe jullie je samenwerking kunnen verbeteren. Daarvoor zijn de volgende pagina’s. Op elke pagina elk teamlid een (of meerdere) opmerkingen plaatsen:</a:t>
            </a:r>
          </a:p>
        </p:txBody>
      </p:sp>
      <p:sp>
        <p:nvSpPr>
          <p:cNvPr id="176" name="Start doing - Wat moeten we in de volgende sprint gaan doen, wat we nu nog niet doen?…"/>
          <p:cNvSpPr txBox="1"/>
          <p:nvPr/>
        </p:nvSpPr>
        <p:spPr>
          <a:xfrm>
            <a:off x="2049208" y="5612360"/>
            <a:ext cx="19595643" cy="330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Start doing</a:t>
            </a:r>
            <a:r>
              <a:t> </a:t>
            </a:r>
            <a:r>
              <a:rPr sz="3400"/>
              <a:t>- 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gaan doen</a:t>
            </a:r>
            <a:r>
              <a:rPr sz="3400"/>
              <a:t>, wat we nu nog niet doen?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Keep doing</a:t>
            </a:r>
            <a:r>
              <a:t> </a:t>
            </a:r>
            <a:r>
              <a:rPr sz="3400"/>
              <a:t>- 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blijven doen</a:t>
            </a:r>
            <a:r>
              <a:rPr sz="3400"/>
              <a:t> (wat werkte goed)?</a:t>
            </a:r>
          </a:p>
          <a:p>
            <a:pPr marL="457200" indent="-457200">
              <a:buSzPct val="100000"/>
              <a:buChar char="•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Stop doing</a:t>
            </a:r>
            <a:r>
              <a:t> </a:t>
            </a:r>
            <a:r>
              <a:rPr sz="3400"/>
              <a:t>- 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niet meer doen</a:t>
            </a:r>
            <a:r>
              <a:rPr sz="3400"/>
              <a:t> (wat werkte niet voor ons)?</a:t>
            </a:r>
          </a:p>
        </p:txBody>
      </p:sp>
      <p:sp>
        <p:nvSpPr>
          <p:cNvPr id="177" name="Let op: de discussie gaat niet over user stories, maar over jullie samenwerking. De opmerkingen die jullie gaan maken, moeten over jullie samenwerking (als team) gaan."/>
          <p:cNvSpPr txBox="1"/>
          <p:nvPr/>
        </p:nvSpPr>
        <p:spPr>
          <a:xfrm>
            <a:off x="4550864" y="9669605"/>
            <a:ext cx="16929974" cy="2115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Let op: de discussie gaat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niet</a:t>
            </a:r>
            <a:r>
              <a:t> over user stories, maar over </a:t>
            </a:r>
            <a:r>
              <a:rPr u="sng"/>
              <a:t>jullie samenwerking</a:t>
            </a:r>
            <a:r>
              <a:t>. De opmerkingen die jullie gaan maken, moeten over jullie samenwerking (als team) gaan.</a:t>
            </a:r>
          </a:p>
        </p:txBody>
      </p:sp>
      <p:pic>
        <p:nvPicPr>
          <p:cNvPr id="178" name="geplakte-film.png" descr="geplakte-fil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9" y="9669605"/>
            <a:ext cx="2115821" cy="2115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reen-Start-Button-Transparent.png" descr="Green-Start-Button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" y="602788"/>
            <a:ext cx="6470809" cy="363983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tart doing…"/>
          <p:cNvSpPr txBox="1"/>
          <p:nvPr/>
        </p:nvSpPr>
        <p:spPr>
          <a:xfrm>
            <a:off x="6473363" y="427964"/>
            <a:ext cx="15034286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Start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gaan doen</a:t>
            </a:r>
            <a:r>
              <a:rPr sz="3400"/>
              <a:t>, wat we nu nog niet doen?</a:t>
            </a:r>
          </a:p>
        </p:txBody>
      </p:sp>
      <p:sp>
        <p:nvSpPr>
          <p:cNvPr id="182" name="….…"/>
          <p:cNvSpPr txBox="1"/>
          <p:nvPr/>
        </p:nvSpPr>
        <p:spPr>
          <a:xfrm>
            <a:off x="4303363" y="5599160"/>
            <a:ext cx="16440630" cy="5591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GB" dirty="0"/>
              <a:t>CSS en Styling</a:t>
            </a:r>
            <a:r>
              <a:rPr dirty="0"/>
              <a:t> </a:t>
            </a:r>
          </a:p>
          <a:p>
            <a:pPr marL="457200" indent="-457200">
              <a:buSzPct val="100000"/>
              <a:buChar char="•"/>
            </a:pPr>
            <a:r>
              <a:rPr lang="en-GB" dirty="0" err="1"/>
              <a:t>Communicatie</a:t>
            </a:r>
            <a:r>
              <a:rPr lang="en-GB" dirty="0"/>
              <a:t> </a:t>
            </a:r>
            <a:r>
              <a:rPr lang="en-GB" dirty="0" err="1"/>
              <a:t>buiten</a:t>
            </a:r>
            <a:r>
              <a:rPr lang="en-GB" dirty="0"/>
              <a:t> de </a:t>
            </a:r>
            <a:r>
              <a:rPr lang="en-GB" dirty="0" err="1"/>
              <a:t>vrijdag</a:t>
            </a:r>
            <a:r>
              <a:rPr dirty="0"/>
              <a:t> </a:t>
            </a:r>
          </a:p>
          <a:p>
            <a:pPr marL="457200" indent="-457200">
              <a:buSzPct val="100000"/>
              <a:buChar char="•"/>
            </a:pPr>
            <a:r>
              <a:rPr lang="en-GB" dirty="0"/>
              <a:t>Project </a:t>
            </a:r>
            <a:r>
              <a:rPr lang="en-GB" dirty="0" err="1"/>
              <a:t>invoegen</a:t>
            </a:r>
            <a:r>
              <a:rPr lang="en-GB" dirty="0"/>
              <a:t> zo goed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dirty="0"/>
              <a:t> </a:t>
            </a:r>
            <a:endParaRPr lang="en-GB" dirty="0"/>
          </a:p>
          <a:p>
            <a:pPr marL="457200" indent="-457200">
              <a:buSzPct val="100000"/>
              <a:buChar char="•"/>
            </a:pPr>
            <a:r>
              <a:rPr lang="en-GB" dirty="0"/>
              <a:t>Een </a:t>
            </a:r>
            <a:r>
              <a:rPr lang="en-GB" dirty="0" err="1"/>
              <a:t>testplan</a:t>
            </a:r>
            <a:r>
              <a:rPr lang="en-GB" dirty="0"/>
              <a:t> </a:t>
            </a:r>
            <a:r>
              <a:rPr lang="en-GB" dirty="0" err="1"/>
              <a:t>maken</a:t>
            </a:r>
            <a:r>
              <a:rPr dirty="0"/>
              <a:t>  </a:t>
            </a:r>
            <a:endParaRPr lang="en-GB" dirty="0"/>
          </a:p>
          <a:p>
            <a:pPr marL="457200" indent="-457200">
              <a:buSzPct val="100000"/>
              <a:buChar char="•"/>
            </a:pPr>
            <a:r>
              <a:rPr lang="en-GB" dirty="0" err="1"/>
              <a:t>Zoekbalk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 waar nodig is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epeer"/>
          <p:cNvGrpSpPr/>
          <p:nvPr/>
        </p:nvGrpSpPr>
        <p:grpSpPr>
          <a:xfrm>
            <a:off x="1050871" y="806383"/>
            <a:ext cx="6076168" cy="3251201"/>
            <a:chOff x="0" y="0"/>
            <a:chExt cx="6076167" cy="3251200"/>
          </a:xfrm>
        </p:grpSpPr>
        <p:pic>
          <p:nvPicPr>
            <p:cNvPr id="184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251200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5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913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6" name="BlueButtonContinue.png" descr="BlueButtonContinue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4967" y="0"/>
              <a:ext cx="3251201" cy="32512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8" name="Keep doing…"/>
          <p:cNvSpPr txBox="1"/>
          <p:nvPr/>
        </p:nvSpPr>
        <p:spPr>
          <a:xfrm>
            <a:off x="7764807" y="427964"/>
            <a:ext cx="13972490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Keep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blijven doen</a:t>
            </a:r>
            <a:r>
              <a:rPr sz="3400"/>
              <a:t> (wat werkte goed)?</a:t>
            </a:r>
          </a:p>
        </p:txBody>
      </p:sp>
      <p:sp>
        <p:nvSpPr>
          <p:cNvPr id="189" name="….…"/>
          <p:cNvSpPr txBox="1"/>
          <p:nvPr/>
        </p:nvSpPr>
        <p:spPr>
          <a:xfrm>
            <a:off x="4248499" y="8017436"/>
            <a:ext cx="16440630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GB" dirty="0"/>
              <a:t>Naar Danny </a:t>
            </a:r>
            <a:r>
              <a:rPr lang="en-GB" dirty="0" err="1"/>
              <a:t>blijven</a:t>
            </a:r>
            <a:r>
              <a:rPr lang="en-GB" dirty="0"/>
              <a:t> </a:t>
            </a:r>
            <a:r>
              <a:rPr lang="en-GB" dirty="0" err="1"/>
              <a:t>luisteren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sign_stop_PNG25628.png" descr="sign_stop_PNG256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34" y="222919"/>
            <a:ext cx="4810797" cy="4810797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top doing…"/>
          <p:cNvSpPr txBox="1"/>
          <p:nvPr/>
        </p:nvSpPr>
        <p:spPr>
          <a:xfrm>
            <a:off x="5718955" y="231111"/>
            <a:ext cx="16058948" cy="2103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00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Stop doing</a:t>
            </a:r>
          </a:p>
          <a:p>
            <a:r>
              <a:rPr sz="3400"/>
              <a:t>Wat moeten we in de volgende sprint </a:t>
            </a:r>
            <a:r>
              <a:rPr sz="3400" b="1">
                <a:latin typeface="Graphik"/>
                <a:ea typeface="Graphik"/>
                <a:cs typeface="Graphik"/>
                <a:sym typeface="Graphik"/>
              </a:rPr>
              <a:t>niet meer doen</a:t>
            </a:r>
            <a:r>
              <a:rPr sz="3400"/>
              <a:t> (wat werkte niet voor ons)?</a:t>
            </a:r>
          </a:p>
        </p:txBody>
      </p:sp>
      <p:sp>
        <p:nvSpPr>
          <p:cNvPr id="193" name="….…"/>
          <p:cNvSpPr txBox="1"/>
          <p:nvPr/>
        </p:nvSpPr>
        <p:spPr>
          <a:xfrm>
            <a:off x="4248499" y="7408295"/>
            <a:ext cx="16440630" cy="1936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57200" indent="-457200">
              <a:buSzPct val="100000"/>
              <a:buChar char="•"/>
            </a:pPr>
            <a:r>
              <a:rPr lang="en-GB" dirty="0"/>
              <a:t>In je 1ntje TE VER VOORUIT WERKEN</a:t>
            </a:r>
            <a:r>
              <a:rPr dirty="0"/>
              <a:t> </a:t>
            </a:r>
          </a:p>
          <a:p>
            <a:pPr marL="457200" indent="-457200">
              <a:buSzPct val="100000"/>
              <a:buChar char="•"/>
            </a:pPr>
            <a:r>
              <a:rPr lang="en-GB" dirty="0"/>
              <a:t>Naar Danny </a:t>
            </a:r>
            <a:r>
              <a:rPr lang="en-GB" dirty="0" err="1"/>
              <a:t>luisteren</a:t>
            </a:r>
            <a:r>
              <a:rPr dirty="0"/>
              <a:t>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397A0A543F9E47A42D84EF0A399846" ma:contentTypeVersion="13" ma:contentTypeDescription="Een nieuw document maken." ma:contentTypeScope="" ma:versionID="9affe55c3ced130497c3d85401d33cdb">
  <xsd:schema xmlns:xsd="http://www.w3.org/2001/XMLSchema" xmlns:xs="http://www.w3.org/2001/XMLSchema" xmlns:p="http://schemas.microsoft.com/office/2006/metadata/properties" xmlns:ns2="04f52f86-2b84-4d87-ae02-c0654c792a0b" xmlns:ns3="a1aa8730-7c4c-42bb-8fdb-c0c80af62159" targetNamespace="http://schemas.microsoft.com/office/2006/metadata/properties" ma:root="true" ma:fieldsID="2ac5aea5384c85e001bdbc160e886730" ns2:_="" ns3:_="">
    <xsd:import namespace="04f52f86-2b84-4d87-ae02-c0654c792a0b"/>
    <xsd:import namespace="a1aa8730-7c4c-42bb-8fdb-c0c80af621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f52f86-2b84-4d87-ae02-c0654c792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Afbeeldingtags" ma:readOnly="false" ma:fieldId="{5cf76f15-5ced-4ddc-b409-7134ff3c332f}" ma:taxonomyMulti="true" ma:sspId="c7c10262-724b-4469-a671-39891be7a7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a8730-7c4c-42bb-8fdb-c0c80af6215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6cb298e-8c2b-4f77-a1bb-ad46cbc04be4}" ma:internalName="TaxCatchAll" ma:showField="CatchAllData" ma:web="a1aa8730-7c4c-42bb-8fdb-c0c80af621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f52f86-2b84-4d87-ae02-c0654c792a0b">
      <Terms xmlns="http://schemas.microsoft.com/office/infopath/2007/PartnerControls"/>
    </lcf76f155ced4ddcb4097134ff3c332f>
    <TaxCatchAll xmlns="a1aa8730-7c4c-42bb-8fdb-c0c80af62159" xsi:nil="true"/>
  </documentManagement>
</p:properties>
</file>

<file path=customXml/itemProps1.xml><?xml version="1.0" encoding="utf-8"?>
<ds:datastoreItem xmlns:ds="http://schemas.openxmlformats.org/officeDocument/2006/customXml" ds:itemID="{B205BF59-8044-46E4-B84A-759992439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f52f86-2b84-4d87-ae02-c0654c792a0b"/>
    <ds:schemaRef ds:uri="a1aa8730-7c4c-42bb-8fdb-c0c80af621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FAC080-23FF-4A11-990D-D1D2F3DC6B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44A7FD-8499-4BD5-9A7D-4B6D13429BFC}">
  <ds:schemaRefs>
    <ds:schemaRef ds:uri="http://schemas.microsoft.com/office/2006/metadata/properties"/>
    <ds:schemaRef ds:uri="http://schemas.microsoft.com/office/infopath/2007/PartnerControls"/>
    <ds:schemaRef ds:uri="04f52f86-2b84-4d87-ae02-c0654c792a0b"/>
    <ds:schemaRef ds:uri="a1aa8730-7c4c-42bb-8fdb-c0c80af6215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Custom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Graphik</vt:lpstr>
      <vt:lpstr>Graphik Light</vt:lpstr>
      <vt:lpstr>Helvetica Neue</vt:lpstr>
      <vt:lpstr>Produkt Extralight</vt:lpstr>
      <vt:lpstr>Produkt Light</vt:lpstr>
      <vt:lpstr>36_DynamicWavesLight</vt:lpstr>
      <vt:lpstr>Retrospective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Retrospective</dc:title>
  <cp:lastModifiedBy>soufjan lamrini</cp:lastModifiedBy>
  <cp:revision>4</cp:revision>
  <dcterms:modified xsi:type="dcterms:W3CDTF">2024-02-16T14:09:33Z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0x0101009E397A0A543F9E47A42D84EF0A399846</vt:lpwstr>
  </property>
</Properties>
</file>