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1babf0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1babf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3ff2df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3ff2df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3ff2df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3ff2df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3ff2df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3ff2df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3ff2df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3ff2df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1babf0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1babf0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1babf0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1babf0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1babf0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1babf0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1babf0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1babf0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1babf0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1babf0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1babf0a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1babf0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1babf0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1babf0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3ff2d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3ff2d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Bigram Language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Dependent Smoothing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204799" cy="39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Witten-Bell Smoothing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5" y="914925"/>
            <a:ext cx="6916251" cy="39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train-bigram (Linear Interpolation)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3" y="1162450"/>
            <a:ext cx="5975525" cy="38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test-bigram (Linear Interpolation)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81" y="1088938"/>
            <a:ext cx="6382418" cy="3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Review: Calculating Sentence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0" y="1085674"/>
            <a:ext cx="7000874" cy="41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Incremental Computation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Previous equation can be written: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Unigram model ignored context: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5" y="1667050"/>
            <a:ext cx="76009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163" y="3590463"/>
            <a:ext cx="55340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Unigram Models Ignore Word Order!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● Ignoring context, probabilities are the same: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00" y="1633027"/>
            <a:ext cx="9144000" cy="320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Unigram Models Ignore Agreement!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27375" y="10787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Good sentences (words agree):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Bad sentences (words don't agree)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6725"/>
            <a:ext cx="8166442" cy="9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75" y="3192000"/>
            <a:ext cx="8797731" cy="18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Solution: Add More Context!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Unigram model ignored context: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Bigram model adds one word of context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Trigram model adds two words of context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25" y="1553900"/>
            <a:ext cx="5676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175" y="2966363"/>
            <a:ext cx="60769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00" y="4184225"/>
            <a:ext cx="69246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Maximum Likelihood Estimation of n-gram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-12" y="1455725"/>
            <a:ext cx="8520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Calculate counts of n word and n-1 word 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3650"/>
            <a:ext cx="6728424" cy="34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Problems of Sparsity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When n-gram frequency is 0, probability is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Like unigram model, we can use linear interpolation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3" y="1680938"/>
            <a:ext cx="72675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50" y="3549225"/>
            <a:ext cx="76962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Values of λ: Grid Search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075"/>
            <a:ext cx="8256500" cy="4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