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4995ae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4995ae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4995ae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4995ae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4995ae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4995ae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4995ae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4995ae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4995ae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4995ae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18715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118715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118715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118715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118715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118715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118715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118715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118715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118715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0b9c9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0b9c9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1a14f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1a14f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1a14f1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1a14f1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1a14f1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1a14f1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1a14f1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1a14f1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1a14f1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1a14f1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4995ae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4995ae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4995ae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4995ae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4995ae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4995ae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4995ae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4995ae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4995ae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4995ae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4995ae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4995ae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4995ae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4995ae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Language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Unigram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Do not use history: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2310" l="0" r="0" t="-2310"/>
          <a:stretch/>
        </p:blipFill>
        <p:spPr>
          <a:xfrm>
            <a:off x="311700" y="1485600"/>
            <a:ext cx="6872074" cy="32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about Unknown Words?!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01" y="1152475"/>
            <a:ext cx="684774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Unknown Word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6743998" cy="3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training and test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-8845" l="-1120" r="-20711" t="-12987"/>
          <a:stretch/>
        </p:blipFill>
        <p:spPr>
          <a:xfrm>
            <a:off x="84325" y="1152487"/>
            <a:ext cx="9144000" cy="430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Language Models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Likelihood is the probability of some observed data (the test set W</a:t>
            </a:r>
            <a:r>
              <a:rPr lang="en" sz="1000"/>
              <a:t>test</a:t>
            </a:r>
            <a:r>
              <a:rPr lang="en"/>
              <a:t> ), given the model 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13" y="1818325"/>
            <a:ext cx="7905974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Likelihood 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Likelihood uses very small numbers=underflow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Taking the log resolves this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2825"/>
            <a:ext cx="7039200" cy="2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Entropy H is average negative log</a:t>
            </a:r>
            <a:r>
              <a:rPr lang="en" sz="1000"/>
              <a:t>2</a:t>
            </a:r>
            <a:r>
              <a:rPr lang="en"/>
              <a:t> likelihood per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25" y="1667375"/>
            <a:ext cx="6214450" cy="30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Equal to two to the power of per-word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(Mainly because it makes more impressive 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For uniform distributions, equal to the size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vocabulary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25" y="1520963"/>
            <a:ext cx="2038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50" y="3185175"/>
            <a:ext cx="8629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The percentage of known words in the corpus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often omit the sentence-final symbol → 6/7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" y="1598775"/>
            <a:ext cx="71818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Language Models?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9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We have an English speech recognition system, which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is better?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1930350"/>
            <a:ext cx="6081551" cy="2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Write two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train-unigram: Creates a unigram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test-unigram: Reads a unigram model and calculates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entropy and coverage for the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Test them test/01-train-input.txt test/01-test-input.txt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Train the model on data/wiki-en-train.word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Calculate entropy and coverage on data/wiki-entest.word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train-unigram Pseudo-Code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map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variable total_count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line in the training_file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split line into an array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append “&lt;/s&gt;” to the end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for each word in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add 1 to counts[word]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add 1 to total_count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the model_file for 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word, count in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probability = counts[word]/total_count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print word, probability to model_file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test-unigram Pseudo-Code 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154475" y="1152475"/>
            <a:ext cx="8677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301950"/>
            <a:ext cx="4630975" cy="3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Model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map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line in model_file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split line into w and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set probabilities[w] =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Print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for each line in test_file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split line into an array of words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append “&lt;/s&gt;” to the end of words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for each w in words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add 1 to 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set P</a:t>
            </a:r>
            <a:r>
              <a:rPr lang="en" sz="1000"/>
              <a:t>unk</a:t>
            </a:r>
            <a:r>
              <a:rPr lang="en"/>
              <a:t> </a:t>
            </a:r>
            <a:r>
              <a:rPr lang="en" sz="1400"/>
              <a:t>= λ / V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if probabilities[w] exists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set P += λ</a:t>
            </a:r>
            <a:r>
              <a:rPr lang="en" sz="1000"/>
              <a:t>1</a:t>
            </a:r>
            <a:r>
              <a:rPr lang="en"/>
              <a:t>* </a:t>
            </a:r>
            <a:r>
              <a:rPr lang="en" sz="1400"/>
              <a:t>probabilities[w]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else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add 1 to unk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add -log2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P to 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print “entropy = ”+H/W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 “coverage = ” + (W-unk)/W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Language Models?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78993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We have an English speech recognition system, which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is better?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Language models tell us the answer!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2800"/>
            <a:ext cx="6392125" cy="21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Probabilistic Language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5206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Language models assign a probability to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9825"/>
            <a:ext cx="8763599" cy="3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Calculating Sentence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We want the probability of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 = speech recognition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Represent this mathematically 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P(|W| = 3, w1=”speech”, w2=”recognition”, w3=”system”)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Calculating Sentence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We want the probability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/>
              <a:t>W = speech recognition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Represent this mathematically as (using chain rule):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1888850"/>
            <a:ext cx="8123499" cy="30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Incremental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Previous equation can be written: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How do we decide probability?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0" y="1615125"/>
            <a:ext cx="5829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00" y="3113800"/>
            <a:ext cx="34480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Maximum Likelihood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Calculate word strings in corpus, take fraction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23725"/>
            <a:ext cx="7142201" cy="37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Full Estimation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342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● Weak when counts are low: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00800"/>
            <a:ext cx="6216775" cy="34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