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3C83-F378-488D-A553-B8F69E7FE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D5022-5D4B-4FE8-ABAC-79281C891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5BBC-FDCD-4693-9FFB-BBDEE9EE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E33-857D-4180-BD11-8F2CD6EB9F6E}" type="datetimeFigureOut">
              <a:rPr lang="en-HK" smtClean="0"/>
              <a:t>12/11/2021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EF4C2-FD72-4278-8DD4-3A6815CA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C6D1C-B32C-4B29-A762-F3E35B45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0FAE-F8C2-41A4-8657-3DDC21A3FC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2237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19EF-BBA4-4788-975C-DA9010E5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69017-99BD-42E2-9104-16F3BAA2E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CCA0F-BA20-4A46-B02E-55B56931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E33-857D-4180-BD11-8F2CD6EB9F6E}" type="datetimeFigureOut">
              <a:rPr lang="en-HK" smtClean="0"/>
              <a:t>12/11/2021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CD47C-BAF8-4013-BD35-95D5F2C9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248BF-C1E1-4944-879E-D709EF5E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0FAE-F8C2-41A4-8657-3DDC21A3FC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547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296D6-C261-40C5-BBB6-6F9C53BD7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35C4B-F19A-47C6-901D-B84F91C2C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E2803-23C1-4EC0-951E-B2511AC0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E33-857D-4180-BD11-8F2CD6EB9F6E}" type="datetimeFigureOut">
              <a:rPr lang="en-HK" smtClean="0"/>
              <a:t>12/11/2021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31A9-92D9-4558-9042-40521CC6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1DC02-7550-423B-84DC-DBC1EAEC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0FAE-F8C2-41A4-8657-3DDC21A3FC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8538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9919-D4AA-4308-919E-6A5FF45F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7F87-9B87-4A88-876E-C87DEBD22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6610-3063-4FA0-82B4-F8F6687C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E33-857D-4180-BD11-8F2CD6EB9F6E}" type="datetimeFigureOut">
              <a:rPr lang="en-HK" smtClean="0"/>
              <a:t>12/11/2021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32D3-C630-4526-8F83-51B60CEA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AAEA-3477-441C-AC6F-48874128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0FAE-F8C2-41A4-8657-3DDC21A3FC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8605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D72C-8154-4009-AE20-93AFD208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A8118-A9F9-4C6D-B405-4F3209AC0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F682-3F9B-40BC-AE5D-C2959CE0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E33-857D-4180-BD11-8F2CD6EB9F6E}" type="datetimeFigureOut">
              <a:rPr lang="en-HK" smtClean="0"/>
              <a:t>12/11/2021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20A38-1A1E-42BF-BE2C-62D0C780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6EE9-A628-4B68-B4DA-B4D8A883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0FAE-F8C2-41A4-8657-3DDC21A3FC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17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5B73-5BA7-4060-ADE9-FDABFF9B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045AC-C002-42F5-9D05-635DBE234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BDAB4-86A6-4356-BBD9-ABAD06963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53F8D-1FB2-4819-98BF-9A764F8A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E33-857D-4180-BD11-8F2CD6EB9F6E}" type="datetimeFigureOut">
              <a:rPr lang="en-HK" smtClean="0"/>
              <a:t>12/11/2021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E3164-F72F-403A-96C7-31A5AB2F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3B926-4EC1-43E3-9828-DDED73BA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0FAE-F8C2-41A4-8657-3DDC21A3FC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6009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DA59-2114-4FB0-BFDA-D3DBF92B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DAE01-92CE-43E4-9AB7-3524D910B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F1DF5-C084-412D-99BA-213847308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A2537-9C85-45B1-BCC2-972E1756F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47AAB-9EF6-4D27-B473-624E96451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A3EEB-EC98-4CB2-A9D2-05CE74DF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E33-857D-4180-BD11-8F2CD6EB9F6E}" type="datetimeFigureOut">
              <a:rPr lang="en-HK" smtClean="0"/>
              <a:t>12/11/2021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688B1-73C1-41C6-BB8A-48E83BB9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EA7E9-93CA-4A77-A5DA-D092E46A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0FAE-F8C2-41A4-8657-3DDC21A3FC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6706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627C-17D6-4B07-89E0-9C39DE7A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A2825-5645-46DA-A373-FBBA8DE3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E33-857D-4180-BD11-8F2CD6EB9F6E}" type="datetimeFigureOut">
              <a:rPr lang="en-HK" smtClean="0"/>
              <a:t>12/11/2021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3E251-7ADB-4B3A-900F-77D2EF7D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BD3B7-BF60-401B-850E-1B9D7F85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0FAE-F8C2-41A4-8657-3DDC21A3FC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2762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257FA-28A3-46AE-A0F6-2C0070B4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E33-857D-4180-BD11-8F2CD6EB9F6E}" type="datetimeFigureOut">
              <a:rPr lang="en-HK" smtClean="0"/>
              <a:t>12/11/2021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36843-2451-41E8-8704-D7F3DB42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00592-5419-4595-8017-9304BD98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0FAE-F8C2-41A4-8657-3DDC21A3FC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412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C544-0472-4773-B865-A3D00110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F47E-30E3-45A3-9B27-E032B3EC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36033-4377-4C10-AE75-30A5D515F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DA2E6-7F4D-4303-83AE-013CE109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E33-857D-4180-BD11-8F2CD6EB9F6E}" type="datetimeFigureOut">
              <a:rPr lang="en-HK" smtClean="0"/>
              <a:t>12/11/2021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D35C3-91BA-4357-8819-76B386B7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E353-0254-44CE-B7BD-4CAA1487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0FAE-F8C2-41A4-8657-3DDC21A3FC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3377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3B66-5EB6-41CD-92B8-F42D8A7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8DA17-E6E9-4ACA-AD82-70DD7ECD7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14A3D-BB1B-461E-BF61-F740D7851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63F0F-5837-4D89-BA16-F19408C0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E33-857D-4180-BD11-8F2CD6EB9F6E}" type="datetimeFigureOut">
              <a:rPr lang="en-HK" smtClean="0"/>
              <a:t>12/11/2021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9435F-8F92-4F8E-AD60-8F2E96EC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F1840-2D6A-47B4-852D-DA90F8C6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0FAE-F8C2-41A4-8657-3DDC21A3FC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1341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988DA-9E31-4C06-855A-B8D41158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52FB2-5494-441E-BF14-A096AD42C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560DF-1D39-48E5-B36B-42E0452AA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C6E33-857D-4180-BD11-8F2CD6EB9F6E}" type="datetimeFigureOut">
              <a:rPr lang="en-HK" smtClean="0"/>
              <a:t>12/11/2021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E3B2F-5C4E-4362-A265-FF8817DA8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C7AD-598A-4649-8EB5-A68E00820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0FAE-F8C2-41A4-8657-3DDC21A3FCA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5660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26CEF3-0636-4B53-A7D5-E9A4BEE8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878398"/>
            <a:ext cx="5775960" cy="3558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20CA69-DAF9-4D5B-A143-6FCA34D24079}"/>
              </a:ext>
            </a:extLst>
          </p:cNvPr>
          <p:cNvCxnSpPr>
            <a:cxnSpLocks/>
          </p:cNvCxnSpPr>
          <p:nvPr/>
        </p:nvCxnSpPr>
        <p:spPr>
          <a:xfrm>
            <a:off x="2857500" y="2240280"/>
            <a:ext cx="2964180" cy="10820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5E6DA8-C0C1-429D-907E-4AC7F2F20B06}"/>
              </a:ext>
            </a:extLst>
          </p:cNvPr>
          <p:cNvSpPr txBox="1"/>
          <p:nvPr/>
        </p:nvSpPr>
        <p:spPr>
          <a:xfrm>
            <a:off x="3992880" y="2240280"/>
            <a:ext cx="13258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1023mm</a:t>
            </a:r>
            <a:endParaRPr lang="en-HK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AD64FC-D54D-479F-B1C3-DEDBDAADC1D7}"/>
              </a:ext>
            </a:extLst>
          </p:cNvPr>
          <p:cNvCxnSpPr/>
          <p:nvPr/>
        </p:nvCxnSpPr>
        <p:spPr>
          <a:xfrm flipV="1">
            <a:off x="1280160" y="2331720"/>
            <a:ext cx="1432560" cy="11887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3C99E1-0789-41BC-B008-1924CAD97A42}"/>
              </a:ext>
            </a:extLst>
          </p:cNvPr>
          <p:cNvSpPr txBox="1"/>
          <p:nvPr/>
        </p:nvSpPr>
        <p:spPr>
          <a:xfrm>
            <a:off x="1280160" y="2354580"/>
            <a:ext cx="13258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780mm</a:t>
            </a:r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EEA789-D701-44D4-ADFD-52DC65DE7093}"/>
              </a:ext>
            </a:extLst>
          </p:cNvPr>
          <p:cNvCxnSpPr/>
          <p:nvPr/>
        </p:nvCxnSpPr>
        <p:spPr>
          <a:xfrm>
            <a:off x="1295400" y="3657600"/>
            <a:ext cx="0" cy="10363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9CD9E2-86E0-4D37-A542-332A091F9C7C}"/>
              </a:ext>
            </a:extLst>
          </p:cNvPr>
          <p:cNvSpPr txBox="1"/>
          <p:nvPr/>
        </p:nvSpPr>
        <p:spPr>
          <a:xfrm>
            <a:off x="274320" y="3973762"/>
            <a:ext cx="13258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394mm</a:t>
            </a:r>
            <a:endParaRPr lang="en-HK" dirty="0"/>
          </a:p>
        </p:txBody>
      </p:sp>
      <p:pic>
        <p:nvPicPr>
          <p:cNvPr id="1026" name="Picture 2" descr="ROS機器人clearpath robotics-HUSKY">
            <a:extLst>
              <a:ext uri="{FF2B5EF4-FFF2-40B4-BE49-F238E27FC236}">
                <a16:creationId xmlns:a16="http://schemas.microsoft.com/office/drawing/2014/main" id="{F56EE883-90FA-408C-A60C-F9377DE01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920" y="1859280"/>
            <a:ext cx="4736073" cy="332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C98AEA-B391-492D-A2F3-17BF0D81E86C}"/>
              </a:ext>
            </a:extLst>
          </p:cNvPr>
          <p:cNvCxnSpPr/>
          <p:nvPr/>
        </p:nvCxnSpPr>
        <p:spPr>
          <a:xfrm flipV="1">
            <a:off x="7223760" y="2606040"/>
            <a:ext cx="1743196" cy="3200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AD10DE-DEF5-4E7C-8253-382FDFBA6762}"/>
              </a:ext>
            </a:extLst>
          </p:cNvPr>
          <p:cNvSpPr txBox="1"/>
          <p:nvPr/>
        </p:nvSpPr>
        <p:spPr>
          <a:xfrm>
            <a:off x="7239000" y="2331720"/>
            <a:ext cx="13258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990mm</a:t>
            </a:r>
            <a:endParaRPr lang="en-HK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97AF59-046A-4B74-9191-0062C63E5506}"/>
              </a:ext>
            </a:extLst>
          </p:cNvPr>
          <p:cNvCxnSpPr/>
          <p:nvPr/>
        </p:nvCxnSpPr>
        <p:spPr>
          <a:xfrm>
            <a:off x="8966956" y="2606040"/>
            <a:ext cx="1365764" cy="1752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1DDBE9-7E63-4E05-9346-4FBE80169B3C}"/>
              </a:ext>
            </a:extLst>
          </p:cNvPr>
          <p:cNvSpPr txBox="1"/>
          <p:nvPr/>
        </p:nvSpPr>
        <p:spPr>
          <a:xfrm>
            <a:off x="9292833" y="2095500"/>
            <a:ext cx="13258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670mm</a:t>
            </a:r>
            <a:endParaRPr lang="en-HK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E183EB-6A7F-45A8-BA9C-33701E229BB9}"/>
              </a:ext>
            </a:extLst>
          </p:cNvPr>
          <p:cNvSpPr txBox="1"/>
          <p:nvPr/>
        </p:nvSpPr>
        <p:spPr>
          <a:xfrm>
            <a:off x="6070222" y="3657600"/>
            <a:ext cx="10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390mm</a:t>
            </a:r>
            <a:endParaRPr lang="en-HK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E9BA14-DD11-4DC1-8071-3DD55C4B2359}"/>
              </a:ext>
            </a:extLst>
          </p:cNvPr>
          <p:cNvCxnSpPr/>
          <p:nvPr/>
        </p:nvCxnSpPr>
        <p:spPr>
          <a:xfrm>
            <a:off x="7010400" y="3048000"/>
            <a:ext cx="0" cy="129152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5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SUEN, Danny MK [IC]</dc:creator>
  <cp:lastModifiedBy>SUEN, Danny MK [IC]</cp:lastModifiedBy>
  <cp:revision>3</cp:revision>
  <dcterms:created xsi:type="dcterms:W3CDTF">2021-11-12T00:37:22Z</dcterms:created>
  <dcterms:modified xsi:type="dcterms:W3CDTF">2021-11-12T00:48:14Z</dcterms:modified>
</cp:coreProperties>
</file>