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16.04.2024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55EE4-F95C-49B3-ACD4-7CA3D00C795E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1D04E-0CE8-4348-8D3C-4F97263154FA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848F2-EC7B-4A2E-A4EA-D56A99AC03B6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2B9CC-9A39-4A3E-A11C-2AA5A4A43696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3DF7B8-0E4E-4FC5-86DA-BF07D7501F68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115373-D71C-43CC-A9B0-C5F5B0EAD476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F620-47B2-4AAA-B965-6575C26AEC58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70DB5-3B74-47E3-90B3-6FF4DAF5961C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D3F3-1BA2-48DE-B1B4-BBD3C3E3D436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D2385E3-AC97-41FD-8DF3-B71EB60EA90E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2DF53-D588-4215-BD5B-BCC4BBD41867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16.04.2024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AF045BA-F769-40DF-8438-815C3F8F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in message-based systems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79357D0-CC84-4241-9489-DC0E6A5B7626}"/>
              </a:ext>
            </a:extLst>
          </p:cNvPr>
          <p:cNvSpPr/>
          <p:nvPr/>
        </p:nvSpPr>
        <p:spPr>
          <a:xfrm>
            <a:off x="3450210" y="2413262"/>
            <a:ext cx="4510726" cy="2554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9876BC-F6B3-4FEE-8667-2D640F3A0E7A}"/>
              </a:ext>
            </a:extLst>
          </p:cNvPr>
          <p:cNvSpPr txBox="1"/>
          <p:nvPr/>
        </p:nvSpPr>
        <p:spPr>
          <a:xfrm>
            <a:off x="4919297" y="5141922"/>
            <a:ext cx="199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under test</a:t>
            </a: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85FDAB0D-4192-4927-ACFF-5EE0FB044C79}"/>
              </a:ext>
            </a:extLst>
          </p:cNvPr>
          <p:cNvSpPr/>
          <p:nvPr/>
        </p:nvSpPr>
        <p:spPr>
          <a:xfrm>
            <a:off x="4281854" y="2941027"/>
            <a:ext cx="492369" cy="444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3CB709CB-19C0-4BBB-9FB2-FA0D57ADFC43}"/>
              </a:ext>
            </a:extLst>
          </p:cNvPr>
          <p:cNvSpPr/>
          <p:nvPr/>
        </p:nvSpPr>
        <p:spPr>
          <a:xfrm>
            <a:off x="6328997" y="2941027"/>
            <a:ext cx="492369" cy="444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2E5CA403-D70D-48B9-9BF9-1A807573D56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4774223" y="3163033"/>
            <a:ext cx="1554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B820B42-9235-4E92-989B-03FE0991B6BC}"/>
              </a:ext>
            </a:extLst>
          </p:cNvPr>
          <p:cNvSpPr txBox="1"/>
          <p:nvPr/>
        </p:nvSpPr>
        <p:spPr>
          <a:xfrm>
            <a:off x="4999526" y="2756361"/>
            <a:ext cx="110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event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35B35DA9-A2D6-45BD-B787-D2A2AB5D492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321169" y="3163032"/>
            <a:ext cx="1960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873BC2F-3E1F-4616-B92A-F03AC561DBDF}"/>
              </a:ext>
            </a:extLst>
          </p:cNvPr>
          <p:cNvSpPr txBox="1"/>
          <p:nvPr/>
        </p:nvSpPr>
        <p:spPr>
          <a:xfrm>
            <a:off x="2424611" y="2756361"/>
            <a:ext cx="162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command</a:t>
            </a:r>
          </a:p>
        </p:txBody>
      </p:sp>
      <p:sp>
        <p:nvSpPr>
          <p:cNvPr id="18" name="Walec 17">
            <a:extLst>
              <a:ext uri="{FF2B5EF4-FFF2-40B4-BE49-F238E27FC236}">
                <a16:creationId xmlns:a16="http://schemas.microsoft.com/office/drawing/2014/main" id="{6C313F20-B18F-42C3-842F-74679D936C1D}"/>
              </a:ext>
            </a:extLst>
          </p:cNvPr>
          <p:cNvSpPr/>
          <p:nvPr/>
        </p:nvSpPr>
        <p:spPr>
          <a:xfrm>
            <a:off x="6299689" y="3929197"/>
            <a:ext cx="550984" cy="7165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676B8E6F-D7DE-487C-A065-13D6AB95E4C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575181" y="3422378"/>
            <a:ext cx="0" cy="50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875FC37-3760-4EC0-A623-22ED19184C84}"/>
              </a:ext>
            </a:extLst>
          </p:cNvPr>
          <p:cNvSpPr txBox="1"/>
          <p:nvPr/>
        </p:nvSpPr>
        <p:spPr>
          <a:xfrm>
            <a:off x="6769711" y="3440366"/>
            <a:ext cx="110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T3: store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6B73A4A3-3F0C-46DD-9B42-00FD09FEB909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321169" y="4287484"/>
            <a:ext cx="397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8CC709EC-5FE2-44A3-9B99-C9BF8398FC41}"/>
              </a:ext>
            </a:extLst>
          </p:cNvPr>
          <p:cNvSpPr txBox="1"/>
          <p:nvPr/>
        </p:nvSpPr>
        <p:spPr>
          <a:xfrm>
            <a:off x="3730896" y="3843473"/>
            <a:ext cx="162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??: assert</a:t>
            </a:r>
          </a:p>
        </p:txBody>
      </p:sp>
    </p:spTree>
    <p:extLst>
      <p:ext uri="{BB962C8B-B14F-4D97-AF65-F5344CB8AC3E}">
        <p14:creationId xmlns:p14="http://schemas.microsoft.com/office/powerpoint/2010/main" val="276798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>
            <a:extLst>
              <a:ext uri="{FF2B5EF4-FFF2-40B4-BE49-F238E27FC236}">
                <a16:creationId xmlns:a16="http://schemas.microsoft.com/office/drawing/2014/main" id="{7549ECF1-C85A-4611-80AE-5F0B40614BE5}"/>
              </a:ext>
            </a:extLst>
          </p:cNvPr>
          <p:cNvSpPr/>
          <p:nvPr/>
        </p:nvSpPr>
        <p:spPr>
          <a:xfrm>
            <a:off x="2822936" y="2360735"/>
            <a:ext cx="4783015" cy="953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0E27B2-430B-4CE0-AFFC-894A1513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011EA70-D437-4995-94AC-A009DB2D7B3A}"/>
              </a:ext>
            </a:extLst>
          </p:cNvPr>
          <p:cNvCxnSpPr>
            <a:cxnSpLocks/>
          </p:cNvCxnSpPr>
          <p:nvPr/>
        </p:nvCxnSpPr>
        <p:spPr>
          <a:xfrm>
            <a:off x="5259264" y="2971799"/>
            <a:ext cx="1554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EF8C402-2CF1-4CBA-B6B6-E18C1FCF0018}"/>
              </a:ext>
            </a:extLst>
          </p:cNvPr>
          <p:cNvSpPr txBox="1"/>
          <p:nvPr/>
        </p:nvSpPr>
        <p:spPr>
          <a:xfrm>
            <a:off x="5478707" y="2547543"/>
            <a:ext cx="110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event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ED612A8-5E9D-4FC5-8EB8-3DEAB2CA14AC}"/>
              </a:ext>
            </a:extLst>
          </p:cNvPr>
          <p:cNvCxnSpPr>
            <a:cxnSpLocks/>
          </p:cNvCxnSpPr>
          <p:nvPr/>
        </p:nvCxnSpPr>
        <p:spPr>
          <a:xfrm>
            <a:off x="3200400" y="2978393"/>
            <a:ext cx="1960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A85CC90-DD6A-485C-ABFD-3FDAA6AE7B75}"/>
              </a:ext>
            </a:extLst>
          </p:cNvPr>
          <p:cNvSpPr txBox="1"/>
          <p:nvPr/>
        </p:nvSpPr>
        <p:spPr>
          <a:xfrm>
            <a:off x="3303842" y="2571722"/>
            <a:ext cx="162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command</a:t>
            </a: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65BB4375-0E81-45B8-BD27-B5F9168D7E6C}"/>
              </a:ext>
            </a:extLst>
          </p:cNvPr>
          <p:cNvSpPr/>
          <p:nvPr/>
        </p:nvSpPr>
        <p:spPr>
          <a:xfrm>
            <a:off x="6814038" y="2927866"/>
            <a:ext cx="102577" cy="10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5A97946E-D74D-4FD3-B16C-CB019047954B}"/>
              </a:ext>
            </a:extLst>
          </p:cNvPr>
          <p:cNvSpPr/>
          <p:nvPr/>
        </p:nvSpPr>
        <p:spPr>
          <a:xfrm>
            <a:off x="5156687" y="2927866"/>
            <a:ext cx="102577" cy="10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8ADE5758-4B38-493E-BF24-CEE40FF7DE9A}"/>
              </a:ext>
            </a:extLst>
          </p:cNvPr>
          <p:cNvSpPr/>
          <p:nvPr/>
        </p:nvSpPr>
        <p:spPr>
          <a:xfrm>
            <a:off x="2822936" y="3925765"/>
            <a:ext cx="4783015" cy="2127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069AC333-CA9E-46C3-ACAC-AB71F96013F9}"/>
              </a:ext>
            </a:extLst>
          </p:cNvPr>
          <p:cNvCxnSpPr>
            <a:cxnSpLocks/>
          </p:cNvCxnSpPr>
          <p:nvPr/>
        </p:nvCxnSpPr>
        <p:spPr>
          <a:xfrm flipV="1">
            <a:off x="4172299" y="4303807"/>
            <a:ext cx="664074" cy="69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3C5B0B37-D65F-4D14-8E2D-E41136E1F1D0}"/>
              </a:ext>
            </a:extLst>
          </p:cNvPr>
          <p:cNvCxnSpPr>
            <a:cxnSpLocks/>
          </p:cNvCxnSpPr>
          <p:nvPr/>
        </p:nvCxnSpPr>
        <p:spPr>
          <a:xfrm>
            <a:off x="3475031" y="5045288"/>
            <a:ext cx="570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wal 27">
            <a:extLst>
              <a:ext uri="{FF2B5EF4-FFF2-40B4-BE49-F238E27FC236}">
                <a16:creationId xmlns:a16="http://schemas.microsoft.com/office/drawing/2014/main" id="{79BDA4DE-472E-423D-A96D-AA7B98B8D40D}"/>
              </a:ext>
            </a:extLst>
          </p:cNvPr>
          <p:cNvSpPr/>
          <p:nvPr/>
        </p:nvSpPr>
        <p:spPr>
          <a:xfrm>
            <a:off x="4836373" y="4225227"/>
            <a:ext cx="102577" cy="10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9AB50F05-6702-4D96-826D-CBAAC95A09C4}"/>
              </a:ext>
            </a:extLst>
          </p:cNvPr>
          <p:cNvSpPr/>
          <p:nvPr/>
        </p:nvSpPr>
        <p:spPr>
          <a:xfrm>
            <a:off x="4057394" y="4992901"/>
            <a:ext cx="102577" cy="10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0363EC78-3425-4D31-BD71-5008A454B672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159971" y="5045288"/>
            <a:ext cx="913540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wal 37">
            <a:extLst>
              <a:ext uri="{FF2B5EF4-FFF2-40B4-BE49-F238E27FC236}">
                <a16:creationId xmlns:a16="http://schemas.microsoft.com/office/drawing/2014/main" id="{23E4DCB3-7738-4BE7-A654-2EBB794BB567}"/>
              </a:ext>
            </a:extLst>
          </p:cNvPr>
          <p:cNvSpPr/>
          <p:nvPr/>
        </p:nvSpPr>
        <p:spPr>
          <a:xfrm>
            <a:off x="5073511" y="5019476"/>
            <a:ext cx="102577" cy="10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435BD23C-68A2-4873-B5C7-2551CD87073A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5176088" y="5071863"/>
            <a:ext cx="341689" cy="3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wal 42">
            <a:extLst>
              <a:ext uri="{FF2B5EF4-FFF2-40B4-BE49-F238E27FC236}">
                <a16:creationId xmlns:a16="http://schemas.microsoft.com/office/drawing/2014/main" id="{E62B4C50-EFB5-4408-B066-9EF2BD95BFF4}"/>
              </a:ext>
            </a:extLst>
          </p:cNvPr>
          <p:cNvSpPr/>
          <p:nvPr/>
        </p:nvSpPr>
        <p:spPr>
          <a:xfrm>
            <a:off x="5496401" y="5439786"/>
            <a:ext cx="102577" cy="10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6A9C5512-5D59-4AB7-AD33-AAF58C20943D}"/>
              </a:ext>
            </a:extLst>
          </p:cNvPr>
          <p:cNvCxnSpPr>
            <a:cxnSpLocks/>
          </p:cNvCxnSpPr>
          <p:nvPr/>
        </p:nvCxnSpPr>
        <p:spPr>
          <a:xfrm flipV="1">
            <a:off x="4934904" y="4277614"/>
            <a:ext cx="1326671" cy="1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wal 47">
            <a:extLst>
              <a:ext uri="{FF2B5EF4-FFF2-40B4-BE49-F238E27FC236}">
                <a16:creationId xmlns:a16="http://schemas.microsoft.com/office/drawing/2014/main" id="{A2DB14ED-85DA-46A6-922D-DDC401E8CEC6}"/>
              </a:ext>
            </a:extLst>
          </p:cNvPr>
          <p:cNvSpPr/>
          <p:nvPr/>
        </p:nvSpPr>
        <p:spPr>
          <a:xfrm>
            <a:off x="6261575" y="4225227"/>
            <a:ext cx="102577" cy="10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CD4AE3CD-3F37-44E1-9999-CAADC469904A}"/>
              </a:ext>
            </a:extLst>
          </p:cNvPr>
          <p:cNvSpPr/>
          <p:nvPr/>
        </p:nvSpPr>
        <p:spPr>
          <a:xfrm>
            <a:off x="6484676" y="5001356"/>
            <a:ext cx="102577" cy="10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Łącznik prosty ze strzałką 52">
            <a:extLst>
              <a:ext uri="{FF2B5EF4-FFF2-40B4-BE49-F238E27FC236}">
                <a16:creationId xmlns:a16="http://schemas.microsoft.com/office/drawing/2014/main" id="{828E9871-E4A1-4560-BD24-5F7ED54DD0DB}"/>
              </a:ext>
            </a:extLst>
          </p:cNvPr>
          <p:cNvCxnSpPr>
            <a:cxnSpLocks/>
            <a:stCxn id="38" idx="6"/>
            <a:endCxn id="52" idx="2"/>
          </p:cNvCxnSpPr>
          <p:nvPr/>
        </p:nvCxnSpPr>
        <p:spPr>
          <a:xfrm flipV="1">
            <a:off x="5176088" y="5053743"/>
            <a:ext cx="1308588" cy="1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>
            <a:extLst>
              <a:ext uri="{FF2B5EF4-FFF2-40B4-BE49-F238E27FC236}">
                <a16:creationId xmlns:a16="http://schemas.microsoft.com/office/drawing/2014/main" id="{99E2DE17-DF5B-4B76-8D7F-8571BE78299B}"/>
              </a:ext>
            </a:extLst>
          </p:cNvPr>
          <p:cNvSpPr/>
          <p:nvPr/>
        </p:nvSpPr>
        <p:spPr>
          <a:xfrm>
            <a:off x="4084026" y="5084151"/>
            <a:ext cx="2567353" cy="934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C70A39-560C-4ABE-817F-ADB83AFE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68B5F8E-6C51-4ADE-B84F-7A5CAB513190}"/>
              </a:ext>
            </a:extLst>
          </p:cNvPr>
          <p:cNvSpPr/>
          <p:nvPr/>
        </p:nvSpPr>
        <p:spPr>
          <a:xfrm>
            <a:off x="3727939" y="2505807"/>
            <a:ext cx="3301512" cy="1718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7DE0877-0CFC-4371-B193-3E885F2617FA}"/>
              </a:ext>
            </a:extLst>
          </p:cNvPr>
          <p:cNvSpPr txBox="1"/>
          <p:nvPr/>
        </p:nvSpPr>
        <p:spPr>
          <a:xfrm>
            <a:off x="4940558" y="2006082"/>
            <a:ext cx="1021703" cy="368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Handler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9AF4492-AF7A-41C6-B83C-5892B2CF0363}"/>
              </a:ext>
            </a:extLst>
          </p:cNvPr>
          <p:cNvCxnSpPr/>
          <p:nvPr/>
        </p:nvCxnSpPr>
        <p:spPr>
          <a:xfrm>
            <a:off x="2537927" y="3365255"/>
            <a:ext cx="1754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6C411A97-7D78-4EC8-A5FE-460488D34602}"/>
              </a:ext>
            </a:extLst>
          </p:cNvPr>
          <p:cNvCxnSpPr/>
          <p:nvPr/>
        </p:nvCxnSpPr>
        <p:spPr>
          <a:xfrm>
            <a:off x="6788020" y="2897155"/>
            <a:ext cx="2062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8F7579D-9D46-4CD8-BA8F-94D53986C2D0}"/>
              </a:ext>
            </a:extLst>
          </p:cNvPr>
          <p:cNvCxnSpPr/>
          <p:nvPr/>
        </p:nvCxnSpPr>
        <p:spPr>
          <a:xfrm>
            <a:off x="6788020" y="3354369"/>
            <a:ext cx="2062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1CBBB08B-5F61-4F63-85C6-D49893FE969D}"/>
              </a:ext>
            </a:extLst>
          </p:cNvPr>
          <p:cNvCxnSpPr/>
          <p:nvPr/>
        </p:nvCxnSpPr>
        <p:spPr>
          <a:xfrm>
            <a:off x="6788020" y="3800669"/>
            <a:ext cx="2062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stokąt 11">
            <a:extLst>
              <a:ext uri="{FF2B5EF4-FFF2-40B4-BE49-F238E27FC236}">
                <a16:creationId xmlns:a16="http://schemas.microsoft.com/office/drawing/2014/main" id="{DA6D5BD0-A30F-4DF5-B6F6-BDEC94785D02}"/>
              </a:ext>
            </a:extLst>
          </p:cNvPr>
          <p:cNvSpPr/>
          <p:nvPr/>
        </p:nvSpPr>
        <p:spPr>
          <a:xfrm>
            <a:off x="4374949" y="5274308"/>
            <a:ext cx="452535" cy="508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2BBA65E0-9D47-46A5-B3C4-C48F3143157F}"/>
              </a:ext>
            </a:extLst>
          </p:cNvPr>
          <p:cNvSpPr/>
          <p:nvPr/>
        </p:nvSpPr>
        <p:spPr>
          <a:xfrm>
            <a:off x="5907921" y="5274308"/>
            <a:ext cx="452535" cy="508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C86C330-4FF1-4A62-8CF0-16C3B464888F}"/>
              </a:ext>
            </a:extLst>
          </p:cNvPr>
          <p:cNvSpPr/>
          <p:nvPr/>
        </p:nvSpPr>
        <p:spPr>
          <a:xfrm>
            <a:off x="4885903" y="5274308"/>
            <a:ext cx="452535" cy="508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90B3F6A-1AEC-458E-B942-D05056689F56}"/>
              </a:ext>
            </a:extLst>
          </p:cNvPr>
          <p:cNvSpPr/>
          <p:nvPr/>
        </p:nvSpPr>
        <p:spPr>
          <a:xfrm>
            <a:off x="5405916" y="5274308"/>
            <a:ext cx="452535" cy="508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7E36D5A-502E-4C8E-8E26-5677F219E897}"/>
              </a:ext>
            </a:extLst>
          </p:cNvPr>
          <p:cNvSpPr txBox="1"/>
          <p:nvPr/>
        </p:nvSpPr>
        <p:spPr>
          <a:xfrm>
            <a:off x="2994255" y="29959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D6DF378-B2E9-4935-B591-27B7B8B5B905}"/>
              </a:ext>
            </a:extLst>
          </p:cNvPr>
          <p:cNvSpPr txBox="1"/>
          <p:nvPr/>
        </p:nvSpPr>
        <p:spPr>
          <a:xfrm>
            <a:off x="7574031" y="248388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D3F02CB-C62F-4D18-A4C5-EEE559428CF1}"/>
              </a:ext>
            </a:extLst>
          </p:cNvPr>
          <p:cNvSpPr txBox="1"/>
          <p:nvPr/>
        </p:nvSpPr>
        <p:spPr>
          <a:xfrm>
            <a:off x="7590061" y="29741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D822FCC-5E63-426B-B0DF-EC6477306340}"/>
              </a:ext>
            </a:extLst>
          </p:cNvPr>
          <p:cNvSpPr txBox="1"/>
          <p:nvPr/>
        </p:nvSpPr>
        <p:spPr>
          <a:xfrm>
            <a:off x="7594870" y="344225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4CAF110-9FB8-4794-8D6A-5FD31C3869CB}"/>
              </a:ext>
            </a:extLst>
          </p:cNvPr>
          <p:cNvSpPr txBox="1"/>
          <p:nvPr/>
        </p:nvSpPr>
        <p:spPr>
          <a:xfrm>
            <a:off x="4782175" y="6203347"/>
            <a:ext cx="1021703" cy="368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Audit log</a:t>
            </a:r>
          </a:p>
        </p:txBody>
      </p:sp>
      <p:cxnSp>
        <p:nvCxnSpPr>
          <p:cNvPr id="6" name="Łącznik: łamany 5">
            <a:extLst>
              <a:ext uri="{FF2B5EF4-FFF2-40B4-BE49-F238E27FC236}">
                <a16:creationId xmlns:a16="http://schemas.microsoft.com/office/drawing/2014/main" id="{28872676-A41A-40AA-BCAD-74BB606E171A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2694292" y="4161509"/>
            <a:ext cx="2185988" cy="593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: łamany 24">
            <a:extLst>
              <a:ext uri="{FF2B5EF4-FFF2-40B4-BE49-F238E27FC236}">
                <a16:creationId xmlns:a16="http://schemas.microsoft.com/office/drawing/2014/main" id="{606E6DE1-987B-4615-9B14-6C173EE0BEF8}"/>
              </a:ext>
            </a:extLst>
          </p:cNvPr>
          <p:cNvCxnSpPr>
            <a:endCxn id="21" idx="3"/>
          </p:cNvCxnSpPr>
          <p:nvPr/>
        </p:nvCxnSpPr>
        <p:spPr>
          <a:xfrm rot="5400000">
            <a:off x="6157421" y="4305541"/>
            <a:ext cx="1739660" cy="751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: łamany 26">
            <a:extLst>
              <a:ext uri="{FF2B5EF4-FFF2-40B4-BE49-F238E27FC236}">
                <a16:creationId xmlns:a16="http://schemas.microsoft.com/office/drawing/2014/main" id="{E253D42C-CB82-410C-B916-334B6B7E7312}"/>
              </a:ext>
            </a:extLst>
          </p:cNvPr>
          <p:cNvCxnSpPr>
            <a:endCxn id="21" idx="3"/>
          </p:cNvCxnSpPr>
          <p:nvPr/>
        </p:nvCxnSpPr>
        <p:spPr>
          <a:xfrm rot="5400000">
            <a:off x="6275784" y="3719051"/>
            <a:ext cx="2207788" cy="1456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39D0A5EC-FC5E-43BB-8755-F7DC63287AD6}"/>
              </a:ext>
            </a:extLst>
          </p:cNvPr>
          <p:cNvCxnSpPr>
            <a:endCxn id="21" idx="3"/>
          </p:cNvCxnSpPr>
          <p:nvPr/>
        </p:nvCxnSpPr>
        <p:spPr>
          <a:xfrm rot="5400000">
            <a:off x="6262018" y="3286517"/>
            <a:ext cx="2654088" cy="1875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3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9202-1B8E-59CB-FBDB-9E2E584F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Open Telemetry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72480-6D86-DDB0-2480-896F9CBF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16.04.2024</a:t>
            </a:fld>
            <a:endParaRPr lang="en-US" dirty="0"/>
          </a:p>
        </p:txBody>
      </p:sp>
      <p:pic>
        <p:nvPicPr>
          <p:cNvPr id="1026" name="Picture 2" descr="jaeger trace UI">
            <a:extLst>
              <a:ext uri="{FF2B5EF4-FFF2-40B4-BE49-F238E27FC236}">
                <a16:creationId xmlns:a16="http://schemas.microsoft.com/office/drawing/2014/main" id="{84AE21C4-2AAD-2980-EDEC-1E6276E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95" y="2154865"/>
            <a:ext cx="7801633" cy="38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48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3_TF33552983" id="{E9BF0B52-2F89-4E1E-B7CE-BCE7A121B426}" vid="{5B52913E-0AFA-412C-891F-3779D08C8844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{61D39A30-C128-4004-ABCE-E9E14CE26BD8}tf33552983_win32</Template>
  <TotalTime>1566</TotalTime>
  <Words>42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 2</vt:lpstr>
      <vt:lpstr>DividendVTI</vt:lpstr>
      <vt:lpstr>Assertions in message-based systems</vt:lpstr>
      <vt:lpstr>Conversations</vt:lpstr>
      <vt:lpstr>auditing</vt:lpstr>
      <vt:lpstr>Open Telemetry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Message Driven Systems</dc:title>
  <dc:creator>Tomasz Masternak</dc:creator>
  <cp:lastModifiedBy>Tomasz Masternak</cp:lastModifiedBy>
  <cp:revision>7</cp:revision>
  <dcterms:created xsi:type="dcterms:W3CDTF">2021-02-08T12:43:53Z</dcterms:created>
  <dcterms:modified xsi:type="dcterms:W3CDTF">2024-04-17T17:13:47Z</dcterms:modified>
</cp:coreProperties>
</file>