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71000" cy="7010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custDataLst>
    <p:tags r:id="rId9"/>
  </p:custDataLst>
  <p:defaultTextStyle>
    <a:defPPr>
      <a:defRPr lang="en-US"/>
    </a:defPPr>
    <a:lvl1pPr marL="0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532"/>
    <a:srgbClr val="824240"/>
    <a:srgbClr val="6B2D2B"/>
    <a:srgbClr val="4C852C"/>
    <a:srgbClr val="632523"/>
    <a:srgbClr val="579957"/>
    <a:srgbClr val="265726"/>
    <a:srgbClr val="A2B872"/>
    <a:srgbClr val="CFE675"/>
    <a:srgbClr val="735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6F48A-7A0D-B18E-B9C7-12741344EA4A}" v="167" dt="2021-03-31T21:59:59.382"/>
    <p1510:client id="{1CC8B99F-7035-B000-E3A7-83291EE1D6FB}" v="400" dt="2021-03-31T22:30:10.924"/>
    <p1510:client id="{3CD11ABF-FF36-68A9-7563-4B9915DA7702}" v="225" dt="2021-03-31T22:08:28.383"/>
    <p1510:client id="{45C3FCAB-17F6-FC7B-2A18-017E747CCD37}" v="1216" dt="2021-03-31T22:59:26.344"/>
    <p1510:client id="{73C6B99F-8083-B000-E7D1-3F58951B6811}" v="6" dt="2021-03-31T21:44:45.491"/>
    <p1510:client id="{81C54F36-9928-4EA1-B884-DC9B0CBE9D3E}" v="2106" dt="2021-04-01T01:33:46.625"/>
    <p1510:client id="{84C6B99F-B039-B000-C374-89BAA634BD31}" v="1165" dt="2021-03-31T22:29:04.345"/>
    <p1510:client id="{8F3FEB2D-7B97-3ED3-CB71-B96D8E7C1318}" v="90" dt="2021-04-01T00:00:08.112"/>
    <p1510:client id="{91914E85-77F3-FFF0-49E9-EDA5612A32E4}" v="262" dt="2021-03-31T21:57:14.978"/>
    <p1510:client id="{AD851BBC-962C-46A2-C6E8-9AC467E9BA72}" v="4894" dt="2021-04-01T01:38:50.200"/>
    <p1510:client id="{DB8347A3-BBDF-597D-1A30-8A3482F62EA7}" v="3" dt="2021-03-31T21:49:46.905"/>
    <p1510:client id="{F588808A-BB9B-C8A1-2B41-D44147E93910}" v="794" dt="2021-04-01T01:35:48.435"/>
    <p1510:client id="{F8CC277D-61A3-983F-E1BF-9F76B26169E4}" v="443" dt="2021-03-31T22:15:21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pos="138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Gammon" userId="S::bryceg@uvic.ca::33b256f1-1f73-4ce6-bf07-22e978de4d2a" providerId="AD" clId="Web-{F8CC277D-61A3-983F-E1BF-9F76B26169E4}"/>
    <pc:docChg chg="modSld">
      <pc:chgData name="Bryce Gammon" userId="S::bryceg@uvic.ca::33b256f1-1f73-4ce6-bf07-22e978de4d2a" providerId="AD" clId="Web-{F8CC277D-61A3-983F-E1BF-9F76B26169E4}" dt="2021-03-31T22:15:21.682" v="232" actId="1076"/>
      <pc:docMkLst>
        <pc:docMk/>
      </pc:docMkLst>
      <pc:sldChg chg="modSp">
        <pc:chgData name="Bryce Gammon" userId="S::bryceg@uvic.ca::33b256f1-1f73-4ce6-bf07-22e978de4d2a" providerId="AD" clId="Web-{F8CC277D-61A3-983F-E1BF-9F76B26169E4}" dt="2021-03-31T22:15:21.682" v="232" actId="1076"/>
        <pc:sldMkLst>
          <pc:docMk/>
          <pc:sldMk cId="1270404738" sldId="256"/>
        </pc:sldMkLst>
        <pc:spChg chg="mod">
          <ac:chgData name="Bryce Gammon" userId="S::bryceg@uvic.ca::33b256f1-1f73-4ce6-bf07-22e978de4d2a" providerId="AD" clId="Web-{F8CC277D-61A3-983F-E1BF-9F76B26169E4}" dt="2021-03-31T22:15:21.682" v="232" actId="1076"/>
          <ac:spMkLst>
            <pc:docMk/>
            <pc:sldMk cId="1270404738" sldId="256"/>
            <ac:spMk id="7" creationId="{07372912-36AC-41EE-B9CF-A0952655289F}"/>
          </ac:spMkLst>
        </pc:spChg>
        <pc:picChg chg="mod">
          <ac:chgData name="Bryce Gammon" userId="S::bryceg@uvic.ca::33b256f1-1f73-4ce6-bf07-22e978de4d2a" providerId="AD" clId="Web-{F8CC277D-61A3-983F-E1BF-9F76B26169E4}" dt="2021-03-31T22:10:04.022" v="2" actId="1076"/>
          <ac:picMkLst>
            <pc:docMk/>
            <pc:sldMk cId="1270404738" sldId="256"/>
            <ac:picMk id="2" creationId="{361A728C-C6E7-47C2-B3F3-641969B5D7CF}"/>
          </ac:picMkLst>
        </pc:picChg>
        <pc:picChg chg="mod">
          <ac:chgData name="Bryce Gammon" userId="S::bryceg@uvic.ca::33b256f1-1f73-4ce6-bf07-22e978de4d2a" providerId="AD" clId="Web-{F8CC277D-61A3-983F-E1BF-9F76B26169E4}" dt="2021-03-31T22:10:07.053" v="3" actId="1076"/>
          <ac:picMkLst>
            <pc:docMk/>
            <pc:sldMk cId="1270404738" sldId="256"/>
            <ac:picMk id="5" creationId="{B2F5552A-116D-4E60-B19F-B83FC41EEAE6}"/>
          </ac:picMkLst>
        </pc:picChg>
      </pc:sldChg>
    </pc:docChg>
  </pc:docChgLst>
  <pc:docChgLst>
    <pc:chgData name="Kyle Jarvis" userId="S::kjjarvis@uvic.ca::c06b07b4-b18d-4c89-bde6-c68a9838a165" providerId="AD" clId="Web-{AD851BBC-962C-46A2-C6E8-9AC467E9BA72}"/>
    <pc:docChg chg="delSld modSld">
      <pc:chgData name="Kyle Jarvis" userId="S::kjjarvis@uvic.ca::c06b07b4-b18d-4c89-bde6-c68a9838a165" providerId="AD" clId="Web-{AD851BBC-962C-46A2-C6E8-9AC467E9BA72}" dt="2021-04-01T01:38:50.200" v="3076"/>
      <pc:docMkLst>
        <pc:docMk/>
      </pc:docMkLst>
      <pc:sldChg chg="addSp delSp modSp mod setBg">
        <pc:chgData name="Kyle Jarvis" userId="S::kjjarvis@uvic.ca::c06b07b4-b18d-4c89-bde6-c68a9838a165" providerId="AD" clId="Web-{AD851BBC-962C-46A2-C6E8-9AC467E9BA72}" dt="2021-04-01T01:38:50.200" v="3076"/>
        <pc:sldMkLst>
          <pc:docMk/>
          <pc:sldMk cId="1270404738" sldId="256"/>
        </pc:sldMkLst>
        <pc:spChg chg="mod">
          <ac:chgData name="Kyle Jarvis" userId="S::kjjarvis@uvic.ca::c06b07b4-b18d-4c89-bde6-c68a9838a165" providerId="AD" clId="Web-{AD851BBC-962C-46A2-C6E8-9AC467E9BA72}" dt="2021-04-01T00:40:08.593" v="2703" actId="1076"/>
          <ac:spMkLst>
            <pc:docMk/>
            <pc:sldMk cId="1270404738" sldId="256"/>
            <ac:spMk id="2" creationId="{1F4D8D5B-4076-4584-A1DD-16715FF64A6B}"/>
          </ac:spMkLst>
        </pc:spChg>
        <pc:spChg chg="mod">
          <ac:chgData name="Kyle Jarvis" userId="S::kjjarvis@uvic.ca::c06b07b4-b18d-4c89-bde6-c68a9838a165" providerId="AD" clId="Web-{AD851BBC-962C-46A2-C6E8-9AC467E9BA72}" dt="2021-03-31T23:20:54.684" v="954" actId="1076"/>
          <ac:spMkLst>
            <pc:docMk/>
            <pc:sldMk cId="1270404738" sldId="256"/>
            <ac:spMk id="4" creationId="{99ED2966-A38B-4B49-A6B6-D914E4D6F4BE}"/>
          </ac:spMkLst>
        </pc:spChg>
        <pc:spChg chg="mod">
          <ac:chgData name="Kyle Jarvis" userId="S::kjjarvis@uvic.ca::c06b07b4-b18d-4c89-bde6-c68a9838a165" providerId="AD" clId="Web-{AD851BBC-962C-46A2-C6E8-9AC467E9BA72}" dt="2021-04-01T01:25:51.603" v="3003" actId="1076"/>
          <ac:spMkLst>
            <pc:docMk/>
            <pc:sldMk cId="1270404738" sldId="256"/>
            <ac:spMk id="7" creationId="{07372912-36AC-41EE-B9CF-A0952655289F}"/>
          </ac:spMkLst>
        </pc:spChg>
        <pc:spChg chg="mod">
          <ac:chgData name="Kyle Jarvis" userId="S::kjjarvis@uvic.ca::c06b07b4-b18d-4c89-bde6-c68a9838a165" providerId="AD" clId="Web-{AD851BBC-962C-46A2-C6E8-9AC467E9BA72}" dt="2021-04-01T01:21:48.962" v="2969" actId="20577"/>
          <ac:spMkLst>
            <pc:docMk/>
            <pc:sldMk cId="1270404738" sldId="256"/>
            <ac:spMk id="24" creationId="{9AFA996E-AD6B-4DC6-BC85-A182D141A5B5}"/>
          </ac:spMkLst>
        </pc:spChg>
        <pc:spChg chg="mod">
          <ac:chgData name="Kyle Jarvis" userId="S::kjjarvis@uvic.ca::c06b07b4-b18d-4c89-bde6-c68a9838a165" providerId="AD" clId="Web-{AD851BBC-962C-46A2-C6E8-9AC467E9BA72}" dt="2021-04-01T01:21:51.602" v="2970" actId="20577"/>
          <ac:spMkLst>
            <pc:docMk/>
            <pc:sldMk cId="1270404738" sldId="256"/>
            <ac:spMk id="25" creationId="{2CF2C83C-08B8-46D1-AEAA-7C0550B92975}"/>
          </ac:spMkLst>
        </pc:spChg>
        <pc:spChg chg="mod">
          <ac:chgData name="Kyle Jarvis" userId="S::kjjarvis@uvic.ca::c06b07b4-b18d-4c89-bde6-c68a9838a165" providerId="AD" clId="Web-{AD851BBC-962C-46A2-C6E8-9AC467E9BA72}" dt="2021-04-01T00:20:42.839" v="2408" actId="1076"/>
          <ac:spMkLst>
            <pc:docMk/>
            <pc:sldMk cId="1270404738" sldId="256"/>
            <ac:spMk id="28" creationId="{81A5C452-2DAF-423A-BC0E-FB2D0D0E019D}"/>
          </ac:spMkLst>
        </pc:spChg>
        <pc:spChg chg="del mod">
          <ac:chgData name="Kyle Jarvis" userId="S::kjjarvis@uvic.ca::c06b07b4-b18d-4c89-bde6-c68a9838a165" providerId="AD" clId="Web-{AD851BBC-962C-46A2-C6E8-9AC467E9BA72}" dt="2021-04-01T00:51:04.361" v="2770"/>
          <ac:spMkLst>
            <pc:docMk/>
            <pc:sldMk cId="1270404738" sldId="256"/>
            <ac:spMk id="30" creationId="{9793BC31-3E9A-4E00-A76F-069126324922}"/>
          </ac:spMkLst>
        </pc:spChg>
        <pc:spChg chg="mod">
          <ac:chgData name="Kyle Jarvis" userId="S::kjjarvis@uvic.ca::c06b07b4-b18d-4c89-bde6-c68a9838a165" providerId="AD" clId="Web-{AD851BBC-962C-46A2-C6E8-9AC467E9BA72}" dt="2021-04-01T00:48:32.314" v="2761" actId="1076"/>
          <ac:spMkLst>
            <pc:docMk/>
            <pc:sldMk cId="1270404738" sldId="256"/>
            <ac:spMk id="31" creationId="{75E4ADE2-1C83-47FC-978F-7E0CAA0FDC54}"/>
          </ac:spMkLst>
        </pc:spChg>
        <pc:spChg chg="mod">
          <ac:chgData name="Kyle Jarvis" userId="S::kjjarvis@uvic.ca::c06b07b4-b18d-4c89-bde6-c68a9838a165" providerId="AD" clId="Web-{AD851BBC-962C-46A2-C6E8-9AC467E9BA72}" dt="2021-04-01T00:20:17.277" v="2406" actId="20577"/>
          <ac:spMkLst>
            <pc:docMk/>
            <pc:sldMk cId="1270404738" sldId="256"/>
            <ac:spMk id="32" creationId="{032AC3E4-1804-415D-AFAC-CDB0EC7629F1}"/>
          </ac:spMkLst>
        </pc:spChg>
        <pc:spChg chg="del mod">
          <ac:chgData name="Kyle Jarvis" userId="S::kjjarvis@uvic.ca::c06b07b4-b18d-4c89-bde6-c68a9838a165" providerId="AD" clId="Web-{AD851BBC-962C-46A2-C6E8-9AC467E9BA72}" dt="2021-04-01T00:47:49.064" v="2755"/>
          <ac:spMkLst>
            <pc:docMk/>
            <pc:sldMk cId="1270404738" sldId="256"/>
            <ac:spMk id="33" creationId="{EBB32DFF-2B3F-417B-9F8B-8B9F5C654495}"/>
          </ac:spMkLst>
        </pc:spChg>
        <pc:spChg chg="mod">
          <ac:chgData name="Kyle Jarvis" userId="S::kjjarvis@uvic.ca::c06b07b4-b18d-4c89-bde6-c68a9838a165" providerId="AD" clId="Web-{AD851BBC-962C-46A2-C6E8-9AC467E9BA72}" dt="2021-04-01T01:08:54.584" v="2899"/>
          <ac:spMkLst>
            <pc:docMk/>
            <pc:sldMk cId="1270404738" sldId="256"/>
            <ac:spMk id="34" creationId="{0B59DD8A-E5B7-4093-9551-8614C2BBE11F}"/>
          </ac:spMkLst>
        </pc:spChg>
        <pc:spChg chg="mod">
          <ac:chgData name="Kyle Jarvis" userId="S::kjjarvis@uvic.ca::c06b07b4-b18d-4c89-bde6-c68a9838a165" providerId="AD" clId="Web-{AD851BBC-962C-46A2-C6E8-9AC467E9BA72}" dt="2021-04-01T00:48:49.705" v="2762" actId="1076"/>
          <ac:spMkLst>
            <pc:docMk/>
            <pc:sldMk cId="1270404738" sldId="256"/>
            <ac:spMk id="37" creationId="{A4C26EDB-7235-4F91-A0E2-B62F3F0FCF6C}"/>
          </ac:spMkLst>
        </pc:spChg>
        <pc:spChg chg="del mod">
          <ac:chgData name="Kyle Jarvis" userId="S::kjjarvis@uvic.ca::c06b07b4-b18d-4c89-bde6-c68a9838a165" providerId="AD" clId="Web-{AD851BBC-962C-46A2-C6E8-9AC467E9BA72}" dt="2021-04-01T00:44:00.047" v="2734"/>
          <ac:spMkLst>
            <pc:docMk/>
            <pc:sldMk cId="1270404738" sldId="256"/>
            <ac:spMk id="39" creationId="{2B650100-83FA-4A86-9D02-FDB1046A1C5A}"/>
          </ac:spMkLst>
        </pc:spChg>
        <pc:spChg chg="mod">
          <ac:chgData name="Kyle Jarvis" userId="S::kjjarvis@uvic.ca::c06b07b4-b18d-4c89-bde6-c68a9838a165" providerId="AD" clId="Web-{AD851BBC-962C-46A2-C6E8-9AC467E9BA72}" dt="2021-04-01T00:31:19.685" v="2572" actId="1076"/>
          <ac:spMkLst>
            <pc:docMk/>
            <pc:sldMk cId="1270404738" sldId="256"/>
            <ac:spMk id="40" creationId="{95E7CCBE-8901-4B3D-AE78-2BE3AAB26519}"/>
          </ac:spMkLst>
        </pc:spChg>
        <pc:spChg chg="mod">
          <ac:chgData name="Kyle Jarvis" userId="S::kjjarvis@uvic.ca::c06b07b4-b18d-4c89-bde6-c68a9838a165" providerId="AD" clId="Web-{AD851BBC-962C-46A2-C6E8-9AC467E9BA72}" dt="2021-04-01T00:35:35.327" v="2663" actId="20577"/>
          <ac:spMkLst>
            <pc:docMk/>
            <pc:sldMk cId="1270404738" sldId="256"/>
            <ac:spMk id="41" creationId="{D6F40EB5-8D73-41C9-8CC9-4FFF7382622E}"/>
          </ac:spMkLst>
        </pc:spChg>
        <pc:spChg chg="mod">
          <ac:chgData name="Kyle Jarvis" userId="S::kjjarvis@uvic.ca::c06b07b4-b18d-4c89-bde6-c68a9838a165" providerId="AD" clId="Web-{AD851BBC-962C-46A2-C6E8-9AC467E9BA72}" dt="2021-04-01T00:31:19.779" v="2574" actId="1076"/>
          <ac:spMkLst>
            <pc:docMk/>
            <pc:sldMk cId="1270404738" sldId="256"/>
            <ac:spMk id="42" creationId="{002942FC-744D-4F59-A0B9-6D4CBD4EA1A9}"/>
          </ac:spMkLst>
        </pc:spChg>
        <pc:spChg chg="mod">
          <ac:chgData name="Kyle Jarvis" userId="S::kjjarvis@uvic.ca::c06b07b4-b18d-4c89-bde6-c68a9838a165" providerId="AD" clId="Web-{AD851BBC-962C-46A2-C6E8-9AC467E9BA72}" dt="2021-04-01T00:41:41.766" v="2712" actId="1076"/>
          <ac:spMkLst>
            <pc:docMk/>
            <pc:sldMk cId="1270404738" sldId="256"/>
            <ac:spMk id="43" creationId="{8CBD65E6-B838-4D00-BF0C-3070FF4F3D21}"/>
          </ac:spMkLst>
        </pc:spChg>
        <pc:spChg chg="mod">
          <ac:chgData name="Kyle Jarvis" userId="S::kjjarvis@uvic.ca::c06b07b4-b18d-4c89-bde6-c68a9838a165" providerId="AD" clId="Web-{AD851BBC-962C-46A2-C6E8-9AC467E9BA72}" dt="2021-04-01T01:22:26.555" v="2972" actId="20577"/>
          <ac:spMkLst>
            <pc:docMk/>
            <pc:sldMk cId="1270404738" sldId="256"/>
            <ac:spMk id="44" creationId="{A2148495-B756-4A96-85FD-E5CC6713F248}"/>
          </ac:spMkLst>
        </pc:spChg>
        <pc:spChg chg="del mod">
          <ac:chgData name="Kyle Jarvis" userId="S::kjjarvis@uvic.ca::c06b07b4-b18d-4c89-bde6-c68a9838a165" providerId="AD" clId="Web-{AD851BBC-962C-46A2-C6E8-9AC467E9BA72}" dt="2021-04-01T00:24:57.934" v="2488"/>
          <ac:spMkLst>
            <pc:docMk/>
            <pc:sldMk cId="1270404738" sldId="256"/>
            <ac:spMk id="45" creationId="{56C266B8-8AB7-40F0-B164-823BEF121F94}"/>
          </ac:spMkLst>
        </pc:spChg>
        <pc:spChg chg="mod">
          <ac:chgData name="Kyle Jarvis" userId="S::kjjarvis@uvic.ca::c06b07b4-b18d-4c89-bde6-c68a9838a165" providerId="AD" clId="Web-{AD851BBC-962C-46A2-C6E8-9AC467E9BA72}" dt="2021-04-01T01:22:48.868" v="2977" actId="20577"/>
          <ac:spMkLst>
            <pc:docMk/>
            <pc:sldMk cId="1270404738" sldId="256"/>
            <ac:spMk id="48" creationId="{7DF0F9F5-BD5D-4313-A434-C310B81C7A48}"/>
          </ac:spMkLst>
        </pc:spChg>
        <pc:spChg chg="mod">
          <ac:chgData name="Kyle Jarvis" userId="S::kjjarvis@uvic.ca::c06b07b4-b18d-4c89-bde6-c68a9838a165" providerId="AD" clId="Web-{AD851BBC-962C-46A2-C6E8-9AC467E9BA72}" dt="2021-04-01T00:33:45.327" v="2618" actId="1076"/>
          <ac:spMkLst>
            <pc:docMk/>
            <pc:sldMk cId="1270404738" sldId="256"/>
            <ac:spMk id="49" creationId="{9D26EA00-FD18-4AC9-B22C-23061BD612A2}"/>
          </ac:spMkLst>
        </pc:spChg>
        <pc:spChg chg="del mod">
          <ac:chgData name="Kyle Jarvis" userId="S::kjjarvis@uvic.ca::c06b07b4-b18d-4c89-bde6-c68a9838a165" providerId="AD" clId="Web-{AD851BBC-962C-46A2-C6E8-9AC467E9BA72}" dt="2021-04-01T00:23:28.231" v="2478"/>
          <ac:spMkLst>
            <pc:docMk/>
            <pc:sldMk cId="1270404738" sldId="256"/>
            <ac:spMk id="50" creationId="{C09024B8-BFD6-4B83-B3AF-AAD1773505CA}"/>
          </ac:spMkLst>
        </pc:spChg>
        <pc:spChg chg="mod">
          <ac:chgData name="Kyle Jarvis" userId="S::kjjarvis@uvic.ca::c06b07b4-b18d-4c89-bde6-c68a9838a165" providerId="AD" clId="Web-{AD851BBC-962C-46A2-C6E8-9AC467E9BA72}" dt="2021-04-01T01:16:04.835" v="2942" actId="14100"/>
          <ac:spMkLst>
            <pc:docMk/>
            <pc:sldMk cId="1270404738" sldId="256"/>
            <ac:spMk id="51" creationId="{44E65FF8-86B4-4EB1-B81D-029835CF0B9A}"/>
          </ac:spMkLst>
        </pc:spChg>
        <pc:spChg chg="mod">
          <ac:chgData name="Kyle Jarvis" userId="S::kjjarvis@uvic.ca::c06b07b4-b18d-4c89-bde6-c68a9838a165" providerId="AD" clId="Web-{AD851BBC-962C-46A2-C6E8-9AC467E9BA72}" dt="2021-04-01T01:23:44.196" v="2994" actId="20577"/>
          <ac:spMkLst>
            <pc:docMk/>
            <pc:sldMk cId="1270404738" sldId="256"/>
            <ac:spMk id="52" creationId="{AB0FBF73-866C-43F1-A04B-5FBB895FDD31}"/>
          </ac:spMkLst>
        </pc:spChg>
        <pc:spChg chg="mod">
          <ac:chgData name="Kyle Jarvis" userId="S::kjjarvis@uvic.ca::c06b07b4-b18d-4c89-bde6-c68a9838a165" providerId="AD" clId="Web-{AD851BBC-962C-46A2-C6E8-9AC467E9BA72}" dt="2021-03-31T23:20:38.481" v="953" actId="20577"/>
          <ac:spMkLst>
            <pc:docMk/>
            <pc:sldMk cId="1270404738" sldId="256"/>
            <ac:spMk id="53" creationId="{37D7B376-4AA9-48C3-93CF-E8A3434B1177}"/>
          </ac:spMkLst>
        </pc:spChg>
        <pc:spChg chg="mod">
          <ac:chgData name="Kyle Jarvis" userId="S::kjjarvis@uvic.ca::c06b07b4-b18d-4c89-bde6-c68a9838a165" providerId="AD" clId="Web-{AD851BBC-962C-46A2-C6E8-9AC467E9BA72}" dt="2021-03-31T23:17:17.433" v="890" actId="20577"/>
          <ac:spMkLst>
            <pc:docMk/>
            <pc:sldMk cId="1270404738" sldId="256"/>
            <ac:spMk id="54" creationId="{9EE89E71-5BA8-4A4C-88FC-D74015A7E876}"/>
          </ac:spMkLst>
        </pc:spChg>
        <pc:spChg chg="del mod">
          <ac:chgData name="Kyle Jarvis" userId="S::kjjarvis@uvic.ca::c06b07b4-b18d-4c89-bde6-c68a9838a165" providerId="AD" clId="Web-{AD851BBC-962C-46A2-C6E8-9AC467E9BA72}" dt="2021-03-31T23:19:32.465" v="927"/>
          <ac:spMkLst>
            <pc:docMk/>
            <pc:sldMk cId="1270404738" sldId="256"/>
            <ac:spMk id="55" creationId="{BDDD7CB3-4130-4FA1-B92F-8BD9B56FAD3E}"/>
          </ac:spMkLst>
        </pc:spChg>
        <pc:spChg chg="mod">
          <ac:chgData name="Kyle Jarvis" userId="S::kjjarvis@uvic.ca::c06b07b4-b18d-4c89-bde6-c68a9838a165" providerId="AD" clId="Web-{AD851BBC-962C-46A2-C6E8-9AC467E9BA72}" dt="2021-04-01T01:24:53.243" v="3001" actId="1076"/>
          <ac:spMkLst>
            <pc:docMk/>
            <pc:sldMk cId="1270404738" sldId="256"/>
            <ac:spMk id="56" creationId="{A5BB9E0F-7D84-44C3-832D-F0E9D4362B92}"/>
          </ac:spMkLst>
        </pc:spChg>
        <pc:spChg chg="mod">
          <ac:chgData name="Kyle Jarvis" userId="S::kjjarvis@uvic.ca::c06b07b4-b18d-4c89-bde6-c68a9838a165" providerId="AD" clId="Web-{AD851BBC-962C-46A2-C6E8-9AC467E9BA72}" dt="2021-04-01T01:18:00.008" v="2958"/>
          <ac:spMkLst>
            <pc:docMk/>
            <pc:sldMk cId="1270404738" sldId="256"/>
            <ac:spMk id="57" creationId="{901BB620-1590-45F8-A0E3-B94C27AD58CE}"/>
          </ac:spMkLst>
        </pc:spChg>
        <pc:spChg chg="mod">
          <ac:chgData name="Kyle Jarvis" userId="S::kjjarvis@uvic.ca::c06b07b4-b18d-4c89-bde6-c68a9838a165" providerId="AD" clId="Web-{AD851BBC-962C-46A2-C6E8-9AC467E9BA72}" dt="2021-04-01T00:42:14.906" v="2719" actId="1076"/>
          <ac:spMkLst>
            <pc:docMk/>
            <pc:sldMk cId="1270404738" sldId="256"/>
            <ac:spMk id="58" creationId="{02B5D7B4-AD3C-4CB4-A0AF-0BE3086D4879}"/>
          </ac:spMkLst>
        </pc:spChg>
        <pc:spChg chg="mod">
          <ac:chgData name="Kyle Jarvis" userId="S::kjjarvis@uvic.ca::c06b07b4-b18d-4c89-bde6-c68a9838a165" providerId="AD" clId="Web-{AD851BBC-962C-46A2-C6E8-9AC467E9BA72}" dt="2021-04-01T01:23:13.743" v="2981" actId="20577"/>
          <ac:spMkLst>
            <pc:docMk/>
            <pc:sldMk cId="1270404738" sldId="256"/>
            <ac:spMk id="59" creationId="{53021ED5-4CBC-4054-9EE0-2782B4911F0F}"/>
          </ac:spMkLst>
        </pc:spChg>
        <pc:spChg chg="mod">
          <ac:chgData name="Kyle Jarvis" userId="S::kjjarvis@uvic.ca::c06b07b4-b18d-4c89-bde6-c68a9838a165" providerId="AD" clId="Web-{AD851BBC-962C-46A2-C6E8-9AC467E9BA72}" dt="2021-04-01T00:42:15" v="2721" actId="1076"/>
          <ac:spMkLst>
            <pc:docMk/>
            <pc:sldMk cId="1270404738" sldId="256"/>
            <ac:spMk id="60" creationId="{976F64D6-0217-4B3F-9DA4-DD97B8B53E45}"/>
          </ac:spMkLst>
        </pc:spChg>
        <pc:spChg chg="add del mod">
          <ac:chgData name="Kyle Jarvis" userId="S::kjjarvis@uvic.ca::c06b07b4-b18d-4c89-bde6-c68a9838a165" providerId="AD" clId="Web-{AD851BBC-962C-46A2-C6E8-9AC467E9BA72}" dt="2021-04-01T00:23:20.668" v="2477"/>
          <ac:spMkLst>
            <pc:docMk/>
            <pc:sldMk cId="1270404738" sldId="256"/>
            <ac:spMk id="61" creationId="{2B2C068B-6841-4AE9-AA4C-149F5C305BA0}"/>
          </ac:spMkLst>
        </pc:spChg>
        <pc:spChg chg="add mod">
          <ac:chgData name="Kyle Jarvis" userId="S::kjjarvis@uvic.ca::c06b07b4-b18d-4c89-bde6-c68a9838a165" providerId="AD" clId="Web-{AD851BBC-962C-46A2-C6E8-9AC467E9BA72}" dt="2021-04-01T00:38:17.718" v="2689" actId="1076"/>
          <ac:spMkLst>
            <pc:docMk/>
            <pc:sldMk cId="1270404738" sldId="256"/>
            <ac:spMk id="61" creationId="{2D34BA0D-8FBA-430F-B4B6-5813A548A29C}"/>
          </ac:spMkLst>
        </pc:spChg>
        <pc:spChg chg="add del mod">
          <ac:chgData name="Kyle Jarvis" userId="S::kjjarvis@uvic.ca::c06b07b4-b18d-4c89-bde6-c68a9838a165" providerId="AD" clId="Web-{AD851BBC-962C-46A2-C6E8-9AC467E9BA72}" dt="2021-03-31T22:48:07.029" v="358"/>
          <ac:spMkLst>
            <pc:docMk/>
            <pc:sldMk cId="1270404738" sldId="256"/>
            <ac:spMk id="62" creationId="{0BD4BF01-0846-4D06-A4AE-CEA69AAF8070}"/>
          </ac:spMkLst>
        </pc:spChg>
        <pc:spChg chg="add mod">
          <ac:chgData name="Kyle Jarvis" userId="S::kjjarvis@uvic.ca::c06b07b4-b18d-4c89-bde6-c68a9838a165" providerId="AD" clId="Web-{AD851BBC-962C-46A2-C6E8-9AC467E9BA72}" dt="2021-03-31T23:20:34.762" v="952" actId="1076"/>
          <ac:spMkLst>
            <pc:docMk/>
            <pc:sldMk cId="1270404738" sldId="256"/>
            <ac:spMk id="63" creationId="{F8A33910-EDA9-4264-9008-CDF86998E0AD}"/>
          </ac:spMkLst>
        </pc:spChg>
        <pc:spChg chg="add mod">
          <ac:chgData name="Kyle Jarvis" userId="S::kjjarvis@uvic.ca::c06b07b4-b18d-4c89-bde6-c68a9838a165" providerId="AD" clId="Web-{AD851BBC-962C-46A2-C6E8-9AC467E9BA72}" dt="2021-04-01T00:44:04.829" v="2735" actId="1076"/>
          <ac:spMkLst>
            <pc:docMk/>
            <pc:sldMk cId="1270404738" sldId="256"/>
            <ac:spMk id="64" creationId="{81D76860-A5DA-495F-BFE6-ED267BA3C683}"/>
          </ac:spMkLst>
        </pc:spChg>
        <pc:spChg chg="mod">
          <ac:chgData name="Kyle Jarvis" userId="S::kjjarvis@uvic.ca::c06b07b4-b18d-4c89-bde6-c68a9838a165" providerId="AD" clId="Web-{AD851BBC-962C-46A2-C6E8-9AC467E9BA72}" dt="2021-04-01T01:29:43.213" v="3021" actId="14100"/>
          <ac:spMkLst>
            <pc:docMk/>
            <pc:sldMk cId="1270404738" sldId="256"/>
            <ac:spMk id="65" creationId="{A37849A9-2E0B-4920-A437-C440D9E4A7DA}"/>
          </ac:spMkLst>
        </pc:spChg>
        <pc:spChg chg="del mod">
          <ac:chgData name="Kyle Jarvis" userId="S::kjjarvis@uvic.ca::c06b07b4-b18d-4c89-bde6-c68a9838a165" providerId="AD" clId="Web-{AD851BBC-962C-46A2-C6E8-9AC467E9BA72}" dt="2021-04-01T00:19:00.902" v="2387"/>
          <ac:spMkLst>
            <pc:docMk/>
            <pc:sldMk cId="1270404738" sldId="256"/>
            <ac:spMk id="68" creationId="{ECF3816A-8975-4002-BA5A-6B9DA4349F77}"/>
          </ac:spMkLst>
        </pc:spChg>
        <pc:spChg chg="mod">
          <ac:chgData name="Kyle Jarvis" userId="S::kjjarvis@uvic.ca::c06b07b4-b18d-4c89-bde6-c68a9838a165" providerId="AD" clId="Web-{AD851BBC-962C-46A2-C6E8-9AC467E9BA72}" dt="2021-04-01T00:49:33.486" v="2769" actId="1076"/>
          <ac:spMkLst>
            <pc:docMk/>
            <pc:sldMk cId="1270404738" sldId="256"/>
            <ac:spMk id="69" creationId="{864F2B78-BA01-4579-BA1B-11254A413EF1}"/>
          </ac:spMkLst>
        </pc:spChg>
        <pc:spChg chg="add del">
          <ac:chgData name="Kyle Jarvis" userId="S::kjjarvis@uvic.ca::c06b07b4-b18d-4c89-bde6-c68a9838a165" providerId="AD" clId="Web-{AD851BBC-962C-46A2-C6E8-9AC467E9BA72}" dt="2021-04-01T00:18:51.089" v="2385"/>
          <ac:spMkLst>
            <pc:docMk/>
            <pc:sldMk cId="1270404738" sldId="256"/>
            <ac:spMk id="70" creationId="{F90D3044-EA5E-4676-9B0A-20C0346598F3}"/>
          </ac:spMkLst>
        </pc:spChg>
        <pc:spChg chg="add del">
          <ac:chgData name="Kyle Jarvis" userId="S::kjjarvis@uvic.ca::c06b07b4-b18d-4c89-bde6-c68a9838a165" providerId="AD" clId="Web-{AD851BBC-962C-46A2-C6E8-9AC467E9BA72}" dt="2021-04-01T00:47:55.986" v="2757"/>
          <ac:spMkLst>
            <pc:docMk/>
            <pc:sldMk cId="1270404738" sldId="256"/>
            <ac:spMk id="71" creationId="{AE890751-B789-4B53-9B05-1070BD521703}"/>
          </ac:spMkLst>
        </pc:spChg>
        <pc:spChg chg="add mod">
          <ac:chgData name="Kyle Jarvis" userId="S::kjjarvis@uvic.ca::c06b07b4-b18d-4c89-bde6-c68a9838a165" providerId="AD" clId="Web-{AD851BBC-962C-46A2-C6E8-9AC467E9BA72}" dt="2021-04-01T00:48:21.033" v="2760" actId="1076"/>
          <ac:spMkLst>
            <pc:docMk/>
            <pc:sldMk cId="1270404738" sldId="256"/>
            <ac:spMk id="72" creationId="{5F993A3B-3914-4819-B5D4-88C1C28A749E}"/>
          </ac:spMkLst>
        </pc:spChg>
        <pc:spChg chg="del mod">
          <ac:chgData name="Kyle Jarvis" userId="S::kjjarvis@uvic.ca::c06b07b4-b18d-4c89-bde6-c68a9838a165" providerId="AD" clId="Web-{AD851BBC-962C-46A2-C6E8-9AC467E9BA72}" dt="2021-04-01T01:29:25.026" v="3017"/>
          <ac:spMkLst>
            <pc:docMk/>
            <pc:sldMk cId="1270404738" sldId="256"/>
            <ac:spMk id="73" creationId="{44412A7B-1DE1-42A0-B94E-23AFFC2EF245}"/>
          </ac:spMkLst>
        </pc:spChg>
        <pc:spChg chg="mod">
          <ac:chgData name="Kyle Jarvis" userId="S::kjjarvis@uvic.ca::c06b07b4-b18d-4c89-bde6-c68a9838a165" providerId="AD" clId="Web-{AD851BBC-962C-46A2-C6E8-9AC467E9BA72}" dt="2021-04-01T01:08:27.943" v="2896"/>
          <ac:spMkLst>
            <pc:docMk/>
            <pc:sldMk cId="1270404738" sldId="256"/>
            <ac:spMk id="74" creationId="{00000000-0000-0000-0000-000000000000}"/>
          </ac:spMkLst>
        </pc:spChg>
        <pc:spChg chg="mod">
          <ac:chgData name="Kyle Jarvis" userId="S::kjjarvis@uvic.ca::c06b07b4-b18d-4c89-bde6-c68a9838a165" providerId="AD" clId="Web-{AD851BBC-962C-46A2-C6E8-9AC467E9BA72}" dt="2021-04-01T01:18:22.586" v="2964"/>
          <ac:spMkLst>
            <pc:docMk/>
            <pc:sldMk cId="1270404738" sldId="256"/>
            <ac:spMk id="75" creationId="{00000000-0000-0000-0000-000000000000}"/>
          </ac:spMkLst>
        </pc:spChg>
        <pc:spChg chg="mod">
          <ac:chgData name="Kyle Jarvis" userId="S::kjjarvis@uvic.ca::c06b07b4-b18d-4c89-bde6-c68a9838a165" providerId="AD" clId="Web-{AD851BBC-962C-46A2-C6E8-9AC467E9BA72}" dt="2021-04-01T01:12:44.100" v="2920"/>
          <ac:spMkLst>
            <pc:docMk/>
            <pc:sldMk cId="1270404738" sldId="256"/>
            <ac:spMk id="76" creationId="{00000000-0000-0000-0000-000000000000}"/>
          </ac:spMkLst>
        </pc:spChg>
        <pc:spChg chg="mod">
          <ac:chgData name="Kyle Jarvis" userId="S::kjjarvis@uvic.ca::c06b07b4-b18d-4c89-bde6-c68a9838a165" providerId="AD" clId="Web-{AD851BBC-962C-46A2-C6E8-9AC467E9BA72}" dt="2021-04-01T01:35:45.652" v="3068"/>
          <ac:spMkLst>
            <pc:docMk/>
            <pc:sldMk cId="1270404738" sldId="256"/>
            <ac:spMk id="77" creationId="{00000000-0000-0000-0000-000000000000}"/>
          </ac:spMkLst>
        </pc:spChg>
        <pc:spChg chg="mod">
          <ac:chgData name="Kyle Jarvis" userId="S::kjjarvis@uvic.ca::c06b07b4-b18d-4c89-bde6-c68a9838a165" providerId="AD" clId="Web-{AD851BBC-962C-46A2-C6E8-9AC467E9BA72}" dt="2021-04-01T01:15:23.101" v="2937"/>
          <ac:spMkLst>
            <pc:docMk/>
            <pc:sldMk cId="1270404738" sldId="256"/>
            <ac:spMk id="78" creationId="{00000000-0000-0000-0000-000000000000}"/>
          </ac:spMkLst>
        </pc:spChg>
        <pc:spChg chg="mod">
          <ac:chgData name="Kyle Jarvis" userId="S::kjjarvis@uvic.ca::c06b07b4-b18d-4c89-bde6-c68a9838a165" providerId="AD" clId="Web-{AD851BBC-962C-46A2-C6E8-9AC467E9BA72}" dt="2021-04-01T01:08:58.881" v="2900"/>
          <ac:spMkLst>
            <pc:docMk/>
            <pc:sldMk cId="1270404738" sldId="256"/>
            <ac:spMk id="79" creationId="{00000000-0000-0000-0000-000000000000}"/>
          </ac:spMkLst>
        </pc:spChg>
        <pc:spChg chg="mod">
          <ac:chgData name="Kyle Jarvis" userId="S::kjjarvis@uvic.ca::c06b07b4-b18d-4c89-bde6-c68a9838a165" providerId="AD" clId="Web-{AD851BBC-962C-46A2-C6E8-9AC467E9BA72}" dt="2021-04-01T01:17:56.226" v="2957"/>
          <ac:spMkLst>
            <pc:docMk/>
            <pc:sldMk cId="1270404738" sldId="256"/>
            <ac:spMk id="80" creationId="{00000000-0000-0000-0000-000000000000}"/>
          </ac:spMkLst>
        </pc:spChg>
        <pc:spChg chg="del mod">
          <ac:chgData name="Kyle Jarvis" userId="S::kjjarvis@uvic.ca::c06b07b4-b18d-4c89-bde6-c68a9838a165" providerId="AD" clId="Web-{AD851BBC-962C-46A2-C6E8-9AC467E9BA72}" dt="2021-04-01T01:31:05.745" v="3034"/>
          <ac:spMkLst>
            <pc:docMk/>
            <pc:sldMk cId="1270404738" sldId="256"/>
            <ac:spMk id="81" creationId="{14EF1D6D-B324-4C9D-B7A3-0E51A750FF4D}"/>
          </ac:spMkLst>
        </pc:spChg>
        <pc:spChg chg="add mod">
          <ac:chgData name="Kyle Jarvis" userId="S::kjjarvis@uvic.ca::c06b07b4-b18d-4c89-bde6-c68a9838a165" providerId="AD" clId="Web-{AD851BBC-962C-46A2-C6E8-9AC467E9BA72}" dt="2021-04-01T01:17:27.758" v="2953"/>
          <ac:spMkLst>
            <pc:docMk/>
            <pc:sldMk cId="1270404738" sldId="256"/>
            <ac:spMk id="82" creationId="{EA7CA5BD-4769-4C07-A3D0-58920EBFBB7F}"/>
          </ac:spMkLst>
        </pc:spChg>
        <pc:spChg chg="add mod">
          <ac:chgData name="Kyle Jarvis" userId="S::kjjarvis@uvic.ca::c06b07b4-b18d-4c89-bde6-c68a9838a165" providerId="AD" clId="Web-{AD851BBC-962C-46A2-C6E8-9AC467E9BA72}" dt="2021-04-01T00:19:55.558" v="2400" actId="1076"/>
          <ac:spMkLst>
            <pc:docMk/>
            <pc:sldMk cId="1270404738" sldId="256"/>
            <ac:spMk id="83" creationId="{06182CE1-9E10-4E6E-87B4-E752769D2775}"/>
          </ac:spMkLst>
        </pc:spChg>
        <pc:spChg chg="mod">
          <ac:chgData name="Kyle Jarvis" userId="S::kjjarvis@uvic.ca::c06b07b4-b18d-4c89-bde6-c68a9838a165" providerId="AD" clId="Web-{AD851BBC-962C-46A2-C6E8-9AC467E9BA72}" dt="2021-04-01T00:17:45.620" v="2378" actId="20577"/>
          <ac:spMkLst>
            <pc:docMk/>
            <pc:sldMk cId="1270404738" sldId="256"/>
            <ac:spMk id="84" creationId="{00000000-0000-0000-0000-000000000000}"/>
          </ac:spMkLst>
        </pc:spChg>
        <pc:spChg chg="mod">
          <ac:chgData name="Kyle Jarvis" userId="S::kjjarvis@uvic.ca::c06b07b4-b18d-4c89-bde6-c68a9838a165" providerId="AD" clId="Web-{AD851BBC-962C-46A2-C6E8-9AC467E9BA72}" dt="2021-04-01T00:06:55.430" v="1962" actId="14100"/>
          <ac:spMkLst>
            <pc:docMk/>
            <pc:sldMk cId="1270404738" sldId="256"/>
            <ac:spMk id="85" creationId="{00000000-0000-0000-0000-000000000000}"/>
          </ac:spMkLst>
        </pc:spChg>
        <pc:spChg chg="add del mod">
          <ac:chgData name="Kyle Jarvis" userId="S::kjjarvis@uvic.ca::c06b07b4-b18d-4c89-bde6-c68a9838a165" providerId="AD" clId="Web-{AD851BBC-962C-46A2-C6E8-9AC467E9BA72}" dt="2021-04-01T01:22:54.431" v="2978"/>
          <ac:spMkLst>
            <pc:docMk/>
            <pc:sldMk cId="1270404738" sldId="256"/>
            <ac:spMk id="86" creationId="{A19E48AC-7CDB-4416-9E0C-8F538E4EA1F9}"/>
          </ac:spMkLst>
        </pc:spChg>
        <pc:spChg chg="add mod">
          <ac:chgData name="Kyle Jarvis" userId="S::kjjarvis@uvic.ca::c06b07b4-b18d-4c89-bde6-c68a9838a165" providerId="AD" clId="Web-{AD851BBC-962C-46A2-C6E8-9AC467E9BA72}" dt="2021-04-01T00:19:55.652" v="2402" actId="1076"/>
          <ac:spMkLst>
            <pc:docMk/>
            <pc:sldMk cId="1270404738" sldId="256"/>
            <ac:spMk id="87" creationId="{9EB3CE75-BBBB-4C0F-B357-D5C950B55259}"/>
          </ac:spMkLst>
        </pc:spChg>
        <pc:spChg chg="add mod">
          <ac:chgData name="Kyle Jarvis" userId="S::kjjarvis@uvic.ca::c06b07b4-b18d-4c89-bde6-c68a9838a165" providerId="AD" clId="Web-{AD851BBC-962C-46A2-C6E8-9AC467E9BA72}" dt="2021-04-01T00:33:45.436" v="2620" actId="1076"/>
          <ac:spMkLst>
            <pc:docMk/>
            <pc:sldMk cId="1270404738" sldId="256"/>
            <ac:spMk id="88" creationId="{EE191BA8-7D2E-46BE-92BA-E348454168D3}"/>
          </ac:spMkLst>
        </pc:spChg>
        <pc:spChg chg="add mod">
          <ac:chgData name="Kyle Jarvis" userId="S::kjjarvis@uvic.ca::c06b07b4-b18d-4c89-bde6-c68a9838a165" providerId="AD" clId="Web-{AD851BBC-962C-46A2-C6E8-9AC467E9BA72}" dt="2021-04-01T00:41:41.875" v="2714" actId="1076"/>
          <ac:spMkLst>
            <pc:docMk/>
            <pc:sldMk cId="1270404738" sldId="256"/>
            <ac:spMk id="89" creationId="{2EF3FE59-8448-4B47-8AE4-7A286DC44EA7}"/>
          </ac:spMkLst>
        </pc:spChg>
        <pc:spChg chg="add del mod">
          <ac:chgData name="Kyle Jarvis" userId="S::kjjarvis@uvic.ca::c06b07b4-b18d-4c89-bde6-c68a9838a165" providerId="AD" clId="Web-{AD851BBC-962C-46A2-C6E8-9AC467E9BA72}" dt="2021-04-01T00:51:42.987" v="2778"/>
          <ac:spMkLst>
            <pc:docMk/>
            <pc:sldMk cId="1270404738" sldId="256"/>
            <ac:spMk id="90" creationId="{A7366DAB-A4F5-47DA-866C-68E8FD807012}"/>
          </ac:spMkLst>
        </pc:spChg>
        <pc:spChg chg="add mod">
          <ac:chgData name="Kyle Jarvis" userId="S::kjjarvis@uvic.ca::c06b07b4-b18d-4c89-bde6-c68a9838a165" providerId="AD" clId="Web-{AD851BBC-962C-46A2-C6E8-9AC467E9BA72}" dt="2021-04-01T00:51:49.158" v="2780" actId="1076"/>
          <ac:spMkLst>
            <pc:docMk/>
            <pc:sldMk cId="1270404738" sldId="256"/>
            <ac:spMk id="91" creationId="{E8821168-59A4-49DE-88A9-ECD2A86E4628}"/>
          </ac:spMkLst>
        </pc:spChg>
        <pc:picChg chg="del mod ord">
          <ac:chgData name="Kyle Jarvis" userId="S::kjjarvis@uvic.ca::c06b07b4-b18d-4c89-bde6-c68a9838a165" providerId="AD" clId="Web-{AD851BBC-962C-46A2-C6E8-9AC467E9BA72}" dt="2021-03-31T23:43:20.602" v="1476"/>
          <ac:picMkLst>
            <pc:docMk/>
            <pc:sldMk cId="1270404738" sldId="256"/>
            <ac:picMk id="2" creationId="{361A728C-C6E7-47C2-B3F3-641969B5D7CF}"/>
          </ac:picMkLst>
        </pc:picChg>
        <pc:picChg chg="mod ord">
          <ac:chgData name="Kyle Jarvis" userId="S::kjjarvis@uvic.ca::c06b07b4-b18d-4c89-bde6-c68a9838a165" providerId="AD" clId="Web-{AD851BBC-962C-46A2-C6E8-9AC467E9BA72}" dt="2021-03-31T23:06:43.631" v="558" actId="1076"/>
          <ac:picMkLst>
            <pc:docMk/>
            <pc:sldMk cId="1270404738" sldId="256"/>
            <ac:picMk id="3" creationId="{CBE5B6A6-5EFA-4394-8490-2FB5C79643E9}"/>
          </ac:picMkLst>
        </pc:picChg>
        <pc:picChg chg="mod">
          <ac:chgData name="Kyle Jarvis" userId="S::kjjarvis@uvic.ca::c06b07b4-b18d-4c89-bde6-c68a9838a165" providerId="AD" clId="Web-{AD851BBC-962C-46A2-C6E8-9AC467E9BA72}" dt="2021-04-01T01:38:50.200" v="3076"/>
          <ac:picMkLst>
            <pc:docMk/>
            <pc:sldMk cId="1270404738" sldId="256"/>
            <ac:picMk id="3" creationId="{F79EA113-127A-4895-9F39-B8169923DFAD}"/>
          </ac:picMkLst>
        </pc:picChg>
        <pc:picChg chg="mod">
          <ac:chgData name="Kyle Jarvis" userId="S::kjjarvis@uvic.ca::c06b07b4-b18d-4c89-bde6-c68a9838a165" providerId="AD" clId="Web-{AD851BBC-962C-46A2-C6E8-9AC467E9BA72}" dt="2021-04-01T01:33:21.355" v="3061"/>
          <ac:picMkLst>
            <pc:docMk/>
            <pc:sldMk cId="1270404738" sldId="256"/>
            <ac:picMk id="5" creationId="{59BD0D05-0C04-4DDE-BF36-C910958886FC}"/>
          </ac:picMkLst>
        </pc:picChg>
        <pc:picChg chg="del mod ord">
          <ac:chgData name="Kyle Jarvis" userId="S::kjjarvis@uvic.ca::c06b07b4-b18d-4c89-bde6-c68a9838a165" providerId="AD" clId="Web-{AD851BBC-962C-46A2-C6E8-9AC467E9BA72}" dt="2021-04-01T00:37:54.531" v="2681"/>
          <ac:picMkLst>
            <pc:docMk/>
            <pc:sldMk cId="1270404738" sldId="256"/>
            <ac:picMk id="5" creationId="{B2F5552A-116D-4E60-B19F-B83FC41EEAE6}"/>
          </ac:picMkLst>
        </pc:picChg>
        <pc:picChg chg="mod">
          <ac:chgData name="Kyle Jarvis" userId="S::kjjarvis@uvic.ca::c06b07b4-b18d-4c89-bde6-c68a9838a165" providerId="AD" clId="Web-{AD851BBC-962C-46A2-C6E8-9AC467E9BA72}" dt="2021-04-01T01:36:21.996" v="3073"/>
          <ac:picMkLst>
            <pc:docMk/>
            <pc:sldMk cId="1270404738" sldId="256"/>
            <ac:picMk id="6" creationId="{982F0489-D7E5-4DBA-9BA2-8F2064CE990C}"/>
          </ac:picMkLst>
        </pc:picChg>
        <pc:picChg chg="del mod">
          <ac:chgData name="Kyle Jarvis" userId="S::kjjarvis@uvic.ca::c06b07b4-b18d-4c89-bde6-c68a9838a165" providerId="AD" clId="Web-{AD851BBC-962C-46A2-C6E8-9AC467E9BA72}" dt="2021-03-31T23:43:42.055" v="1482"/>
          <ac:picMkLst>
            <pc:docMk/>
            <pc:sldMk cId="1270404738" sldId="256"/>
            <ac:picMk id="6" creationId="{B625D704-6859-4167-AEDF-89AEBC3346A1}"/>
          </ac:picMkLst>
        </pc:picChg>
        <pc:picChg chg="add del mod">
          <ac:chgData name="Kyle Jarvis" userId="S::kjjarvis@uvic.ca::c06b07b4-b18d-4c89-bde6-c68a9838a165" providerId="AD" clId="Web-{AD851BBC-962C-46A2-C6E8-9AC467E9BA72}" dt="2021-04-01T00:45:53.423" v="2750"/>
          <ac:picMkLst>
            <pc:docMk/>
            <pc:sldMk cId="1270404738" sldId="256"/>
            <ac:picMk id="8" creationId="{DC7FF362-9426-417A-A9A4-63225E65CB1A}"/>
          </ac:picMkLst>
        </pc:picChg>
        <pc:picChg chg="mod">
          <ac:chgData name="Kyle Jarvis" userId="S::kjjarvis@uvic.ca::c06b07b4-b18d-4c89-bde6-c68a9838a165" providerId="AD" clId="Web-{AD851BBC-962C-46A2-C6E8-9AC467E9BA72}" dt="2021-04-01T00:38:15.202" v="2687" actId="1076"/>
          <ac:picMkLst>
            <pc:docMk/>
            <pc:sldMk cId="1270404738" sldId="256"/>
            <ac:picMk id="9" creationId="{3A50C2B3-2714-45D5-B013-A2BEBEA4EA5F}"/>
          </ac:picMkLst>
        </pc:picChg>
        <pc:picChg chg="add del mod">
          <ac:chgData name="Kyle Jarvis" userId="S::kjjarvis@uvic.ca::c06b07b4-b18d-4c89-bde6-c68a9838a165" providerId="AD" clId="Web-{AD851BBC-962C-46A2-C6E8-9AC467E9BA72}" dt="2021-04-01T00:38:16.374" v="2688" actId="1076"/>
          <ac:picMkLst>
            <pc:docMk/>
            <pc:sldMk cId="1270404738" sldId="256"/>
            <ac:picMk id="10" creationId="{C8E88145-906B-4182-B2CD-11A7AD38B2B4}"/>
          </ac:picMkLst>
        </pc:picChg>
        <pc:picChg chg="mod">
          <ac:chgData name="Kyle Jarvis" userId="S::kjjarvis@uvic.ca::c06b07b4-b18d-4c89-bde6-c68a9838a165" providerId="AD" clId="Web-{AD851BBC-962C-46A2-C6E8-9AC467E9BA72}" dt="2021-04-01T00:38:10.468" v="2684" actId="1076"/>
          <ac:picMkLst>
            <pc:docMk/>
            <pc:sldMk cId="1270404738" sldId="256"/>
            <ac:picMk id="11" creationId="{2DBC8067-E750-4738-8A04-94B08DB65B75}"/>
          </ac:picMkLst>
        </pc:picChg>
        <pc:picChg chg="mod">
          <ac:chgData name="Kyle Jarvis" userId="S::kjjarvis@uvic.ca::c06b07b4-b18d-4c89-bde6-c68a9838a165" providerId="AD" clId="Web-{AD851BBC-962C-46A2-C6E8-9AC467E9BA72}" dt="2021-04-01T00:38:11.968" v="2685" actId="1076"/>
          <ac:picMkLst>
            <pc:docMk/>
            <pc:sldMk cId="1270404738" sldId="256"/>
            <ac:picMk id="12" creationId="{8C9C58CC-90C6-4A63-90BF-BCEF7E53B6FF}"/>
          </ac:picMkLst>
        </pc:picChg>
        <pc:picChg chg="mod">
          <ac:chgData name="Kyle Jarvis" userId="S::kjjarvis@uvic.ca::c06b07b4-b18d-4c89-bde6-c68a9838a165" providerId="AD" clId="Web-{AD851BBC-962C-46A2-C6E8-9AC467E9BA72}" dt="2021-04-01T00:44:41.313" v="2737" actId="1076"/>
          <ac:picMkLst>
            <pc:docMk/>
            <pc:sldMk cId="1270404738" sldId="256"/>
            <ac:picMk id="13" creationId="{36923B6E-6C1D-4B46-9776-424FF6A5C249}"/>
          </ac:picMkLst>
        </pc:picChg>
        <pc:picChg chg="mod modCrop">
          <ac:chgData name="Kyle Jarvis" userId="S::kjjarvis@uvic.ca::c06b07b4-b18d-4c89-bde6-c68a9838a165" providerId="AD" clId="Web-{AD851BBC-962C-46A2-C6E8-9AC467E9BA72}" dt="2021-04-01T01:18:51.617" v="2966"/>
          <ac:picMkLst>
            <pc:docMk/>
            <pc:sldMk cId="1270404738" sldId="256"/>
            <ac:picMk id="15" creationId="{B27AA617-D5B0-447B-AFA7-EFF81FDE2E2B}"/>
          </ac:picMkLst>
        </pc:picChg>
        <pc:picChg chg="mod">
          <ac:chgData name="Kyle Jarvis" userId="S::kjjarvis@uvic.ca::c06b07b4-b18d-4c89-bde6-c68a9838a165" providerId="AD" clId="Web-{AD851BBC-962C-46A2-C6E8-9AC467E9BA72}" dt="2021-04-01T00:59:27.160" v="2810"/>
          <ac:picMkLst>
            <pc:docMk/>
            <pc:sldMk cId="1270404738" sldId="256"/>
            <ac:picMk id="16" creationId="{2AFF4095-E148-402F-B5FA-AABE00EFE7F3}"/>
          </ac:picMkLst>
        </pc:picChg>
        <pc:picChg chg="mod">
          <ac:chgData name="Kyle Jarvis" userId="S::kjjarvis@uvic.ca::c06b07b4-b18d-4c89-bde6-c68a9838a165" providerId="AD" clId="Web-{AD851BBC-962C-46A2-C6E8-9AC467E9BA72}" dt="2021-04-01T00:45:59.017" v="2752" actId="1076"/>
          <ac:picMkLst>
            <pc:docMk/>
            <pc:sldMk cId="1270404738" sldId="256"/>
            <ac:picMk id="17" creationId="{871C7A18-D9AB-4334-AA9B-03F2F27C3C53}"/>
          </ac:picMkLst>
        </pc:picChg>
        <pc:picChg chg="mod">
          <ac:chgData name="Kyle Jarvis" userId="S::kjjarvis@uvic.ca::c06b07b4-b18d-4c89-bde6-c68a9838a165" providerId="AD" clId="Web-{AD851BBC-962C-46A2-C6E8-9AC467E9BA72}" dt="2021-04-01T00:45:46.813" v="2748" actId="1076"/>
          <ac:picMkLst>
            <pc:docMk/>
            <pc:sldMk cId="1270404738" sldId="256"/>
            <ac:picMk id="18" creationId="{B0D0FC20-CF66-44C9-97DE-1E304C6107F3}"/>
          </ac:picMkLst>
        </pc:picChg>
        <pc:picChg chg="add mod">
          <ac:chgData name="Kyle Jarvis" userId="S::kjjarvis@uvic.ca::c06b07b4-b18d-4c89-bde6-c68a9838a165" providerId="AD" clId="Web-{AD851BBC-962C-46A2-C6E8-9AC467E9BA72}" dt="2021-04-01T01:36:31.152" v="3074"/>
          <ac:picMkLst>
            <pc:docMk/>
            <pc:sldMk cId="1270404738" sldId="256"/>
            <ac:picMk id="66" creationId="{227CBBA6-E832-4988-B319-A51450F8C926}"/>
          </ac:picMkLst>
        </pc:picChg>
        <pc:picChg chg="add mod">
          <ac:chgData name="Kyle Jarvis" userId="S::kjjarvis@uvic.ca::c06b07b4-b18d-4c89-bde6-c68a9838a165" providerId="AD" clId="Web-{AD851BBC-962C-46A2-C6E8-9AC467E9BA72}" dt="2021-04-01T01:36:36.433" v="3075"/>
          <ac:picMkLst>
            <pc:docMk/>
            <pc:sldMk cId="1270404738" sldId="256"/>
            <ac:picMk id="67" creationId="{F7A26BCE-E5E7-42F6-8A29-7DBC9F5C428C}"/>
          </ac:picMkLst>
        </pc:picChg>
        <pc:picChg chg="del mod">
          <ac:chgData name="Kyle Jarvis" userId="S::kjjarvis@uvic.ca::c06b07b4-b18d-4c89-bde6-c68a9838a165" providerId="AD" clId="Web-{AD851BBC-962C-46A2-C6E8-9AC467E9BA72}" dt="2021-04-01T00:45:42.110" v="2747"/>
          <ac:picMkLst>
            <pc:docMk/>
            <pc:sldMk cId="1270404738" sldId="256"/>
            <ac:picMk id="1026" creationId="{F32784A5-832A-42BD-9AC5-6961B03F7EB9}"/>
          </ac:picMkLst>
        </pc:picChg>
        <pc:picChg chg="del mod">
          <ac:chgData name="Kyle Jarvis" userId="S::kjjarvis@uvic.ca::c06b07b4-b18d-4c89-bde6-c68a9838a165" providerId="AD" clId="Web-{AD851BBC-962C-46A2-C6E8-9AC467E9BA72}" dt="2021-03-31T22:58:35.284" v="520"/>
          <ac:picMkLst>
            <pc:docMk/>
            <pc:sldMk cId="1270404738" sldId="256"/>
            <ac:picMk id="1028" creationId="{CC44BEC3-EA83-46BE-82B5-ED9CDC8A0ABD}"/>
          </ac:picMkLst>
        </pc:picChg>
        <pc:picChg chg="mod">
          <ac:chgData name="Kyle Jarvis" userId="S::kjjarvis@uvic.ca::c06b07b4-b18d-4c89-bde6-c68a9838a165" providerId="AD" clId="Web-{AD851BBC-962C-46A2-C6E8-9AC467E9BA72}" dt="2021-04-01T00:49:25.330" v="2767" actId="1076"/>
          <ac:picMkLst>
            <pc:docMk/>
            <pc:sldMk cId="1270404738" sldId="256"/>
            <ac:picMk id="2058" creationId="{31934E67-BE0F-4BD0-94D7-02C8C6884BB2}"/>
          </ac:picMkLst>
        </pc:picChg>
        <pc:cxnChg chg="del mod">
          <ac:chgData name="Kyle Jarvis" userId="S::kjjarvis@uvic.ca::c06b07b4-b18d-4c89-bde6-c68a9838a165" providerId="AD" clId="Web-{AD851BBC-962C-46A2-C6E8-9AC467E9BA72}" dt="2021-04-01T00:29:10.607" v="2526"/>
          <ac:cxnSpMkLst>
            <pc:docMk/>
            <pc:sldMk cId="1270404738" sldId="256"/>
            <ac:cxnSpMk id="14" creationId="{3AE66FA7-5D96-41E4-8A9C-64F3BC4EE020}"/>
          </ac:cxnSpMkLst>
        </pc:cxnChg>
      </pc:sldChg>
      <pc:sldChg chg="del">
        <pc:chgData name="Kyle Jarvis" userId="S::kjjarvis@uvic.ca::c06b07b4-b18d-4c89-bde6-c68a9838a165" providerId="AD" clId="Web-{AD851BBC-962C-46A2-C6E8-9AC467E9BA72}" dt="2021-04-01T01:21:30.758" v="2967"/>
        <pc:sldMkLst>
          <pc:docMk/>
          <pc:sldMk cId="1173019358" sldId="257"/>
        </pc:sldMkLst>
      </pc:sldChg>
    </pc:docChg>
  </pc:docChgLst>
  <pc:docChgLst>
    <pc:chgData name="Sean Schocat" userId="S::xh0katsean@uvic.ca::4523d527-0d4c-4fd7-aa77-960cfcdc0091" providerId="AD" clId="Web-{1CC8B99F-7035-B000-E3A7-83291EE1D6FB}"/>
    <pc:docChg chg="modSld">
      <pc:chgData name="Sean Schocat" userId="S::xh0katsean@uvic.ca::4523d527-0d4c-4fd7-aa77-960cfcdc0091" providerId="AD" clId="Web-{1CC8B99F-7035-B000-E3A7-83291EE1D6FB}" dt="2021-03-31T22:30:10.439" v="208" actId="20577"/>
      <pc:docMkLst>
        <pc:docMk/>
      </pc:docMkLst>
      <pc:sldChg chg="addSp modSp">
        <pc:chgData name="Sean Schocat" userId="S::xh0katsean@uvic.ca::4523d527-0d4c-4fd7-aa77-960cfcdc0091" providerId="AD" clId="Web-{1CC8B99F-7035-B000-E3A7-83291EE1D6FB}" dt="2021-03-31T22:30:10.439" v="208" actId="20577"/>
        <pc:sldMkLst>
          <pc:docMk/>
          <pc:sldMk cId="1270404738" sldId="256"/>
        </pc:sldMkLst>
        <pc:spChg chg="mod">
          <ac:chgData name="Sean Schocat" userId="S::xh0katsean@uvic.ca::4523d527-0d4c-4fd7-aa77-960cfcdc0091" providerId="AD" clId="Web-{1CC8B99F-7035-B000-E3A7-83291EE1D6FB}" dt="2021-03-31T22:30:10.439" v="208" actId="20577"/>
          <ac:spMkLst>
            <pc:docMk/>
            <pc:sldMk cId="1270404738" sldId="256"/>
            <ac:spMk id="7" creationId="{07372912-36AC-41EE-B9CF-A0952655289F}"/>
          </ac:spMkLst>
        </pc:spChg>
        <pc:spChg chg="mod">
          <ac:chgData name="Sean Schocat" userId="S::xh0katsean@uvic.ca::4523d527-0d4c-4fd7-aa77-960cfcdc0091" providerId="AD" clId="Web-{1CC8B99F-7035-B000-E3A7-83291EE1D6FB}" dt="2021-03-31T22:19:42.420" v="171" actId="20577"/>
          <ac:spMkLst>
            <pc:docMk/>
            <pc:sldMk cId="1270404738" sldId="256"/>
            <ac:spMk id="32" creationId="{032AC3E4-1804-415D-AFAC-CDB0EC7629F1}"/>
          </ac:spMkLst>
        </pc:spChg>
        <pc:spChg chg="add mod ord">
          <ac:chgData name="Sean Schocat" userId="S::xh0katsean@uvic.ca::4523d527-0d4c-4fd7-aa77-960cfcdc0091" providerId="AD" clId="Web-{1CC8B99F-7035-B000-E3A7-83291EE1D6FB}" dt="2021-03-31T22:23:04.218" v="187" actId="14100"/>
          <ac:spMkLst>
            <pc:docMk/>
            <pc:sldMk cId="1270404738" sldId="256"/>
            <ac:spMk id="51" creationId="{44E65FF8-86B4-4EB1-B81D-029835CF0B9A}"/>
          </ac:spMkLst>
        </pc:spChg>
        <pc:spChg chg="add mod">
          <ac:chgData name="Sean Schocat" userId="S::xh0katsean@uvic.ca::4523d527-0d4c-4fd7-aa77-960cfcdc0091" providerId="AD" clId="Web-{1CC8B99F-7035-B000-E3A7-83291EE1D6FB}" dt="2021-03-31T22:24:01.171" v="204" actId="1076"/>
          <ac:spMkLst>
            <pc:docMk/>
            <pc:sldMk cId="1270404738" sldId="256"/>
            <ac:spMk id="53" creationId="{37D7B376-4AA9-48C3-93CF-E8A3434B1177}"/>
          </ac:spMkLst>
        </pc:spChg>
        <pc:spChg chg="add mod">
          <ac:chgData name="Sean Schocat" userId="S::xh0katsean@uvic.ca::4523d527-0d4c-4fd7-aa77-960cfcdc0091" providerId="AD" clId="Web-{1CC8B99F-7035-B000-E3A7-83291EE1D6FB}" dt="2021-03-31T22:23:12.155" v="191" actId="1076"/>
          <ac:spMkLst>
            <pc:docMk/>
            <pc:sldMk cId="1270404738" sldId="256"/>
            <ac:spMk id="54" creationId="{9EE89E71-5BA8-4A4C-88FC-D74015A7E876}"/>
          </ac:spMkLst>
        </pc:spChg>
        <pc:spChg chg="add mod">
          <ac:chgData name="Sean Schocat" userId="S::xh0katsean@uvic.ca::4523d527-0d4c-4fd7-aa77-960cfcdc0091" providerId="AD" clId="Web-{1CC8B99F-7035-B000-E3A7-83291EE1D6FB}" dt="2021-03-31T22:24:18.156" v="206" actId="1076"/>
          <ac:spMkLst>
            <pc:docMk/>
            <pc:sldMk cId="1270404738" sldId="256"/>
            <ac:spMk id="55" creationId="{BDDD7CB3-4130-4FA1-B92F-8BD9B56FAD3E}"/>
          </ac:spMkLst>
        </pc:spChg>
        <pc:spChg chg="mod">
          <ac:chgData name="Sean Schocat" userId="S::xh0katsean@uvic.ca::4523d527-0d4c-4fd7-aa77-960cfcdc0091" providerId="AD" clId="Web-{1CC8B99F-7035-B000-E3A7-83291EE1D6FB}" dt="2021-03-31T22:23:51.515" v="203" actId="1076"/>
          <ac:spMkLst>
            <pc:docMk/>
            <pc:sldMk cId="1270404738" sldId="256"/>
            <ac:spMk id="75" creationId="{00000000-0000-0000-0000-000000000000}"/>
          </ac:spMkLst>
        </pc:spChg>
        <pc:spChg chg="mod">
          <ac:chgData name="Sean Schocat" userId="S::xh0katsean@uvic.ca::4523d527-0d4c-4fd7-aa77-960cfcdc0091" providerId="AD" clId="Web-{1CC8B99F-7035-B000-E3A7-83291EE1D6FB}" dt="2021-03-31T22:22:04.686" v="174" actId="14100"/>
          <ac:spMkLst>
            <pc:docMk/>
            <pc:sldMk cId="1270404738" sldId="256"/>
            <ac:spMk id="78" creationId="{00000000-0000-0000-0000-000000000000}"/>
          </ac:spMkLst>
        </pc:spChg>
        <pc:picChg chg="mod">
          <ac:chgData name="Sean Schocat" userId="S::xh0katsean@uvic.ca::4523d527-0d4c-4fd7-aa77-960cfcdc0091" providerId="AD" clId="Web-{1CC8B99F-7035-B000-E3A7-83291EE1D6FB}" dt="2021-03-31T22:23:07.405" v="190" actId="1076"/>
          <ac:picMkLst>
            <pc:docMk/>
            <pc:sldMk cId="1270404738" sldId="256"/>
            <ac:picMk id="1026" creationId="{F32784A5-832A-42BD-9AC5-6961B03F7EB9}"/>
          </ac:picMkLst>
        </pc:picChg>
        <pc:picChg chg="mod">
          <ac:chgData name="Sean Schocat" userId="S::xh0katsean@uvic.ca::4523d527-0d4c-4fd7-aa77-960cfcdc0091" providerId="AD" clId="Web-{1CC8B99F-7035-B000-E3A7-83291EE1D6FB}" dt="2021-03-31T22:23:06.530" v="189" actId="1076"/>
          <ac:picMkLst>
            <pc:docMk/>
            <pc:sldMk cId="1270404738" sldId="256"/>
            <ac:picMk id="1028" creationId="{CC44BEC3-EA83-46BE-82B5-ED9CDC8A0ABD}"/>
          </ac:picMkLst>
        </pc:picChg>
      </pc:sldChg>
    </pc:docChg>
  </pc:docChgLst>
  <pc:docChgLst>
    <pc:chgData name="Sean Schocat" userId="S::xh0katsean@uvic.ca::4523d527-0d4c-4fd7-aa77-960cfcdc0091" providerId="AD" clId="Web-{3CD11ABF-FF36-68A9-7563-4B9915DA7702}"/>
    <pc:docChg chg="modSld">
      <pc:chgData name="Sean Schocat" userId="S::xh0katsean@uvic.ca::4523d527-0d4c-4fd7-aa77-960cfcdc0091" providerId="AD" clId="Web-{3CD11ABF-FF36-68A9-7563-4B9915DA7702}" dt="2021-03-31T22:08:28.383" v="120" actId="20577"/>
      <pc:docMkLst>
        <pc:docMk/>
      </pc:docMkLst>
      <pc:sldChg chg="delSp modSp">
        <pc:chgData name="Sean Schocat" userId="S::xh0katsean@uvic.ca::4523d527-0d4c-4fd7-aa77-960cfcdc0091" providerId="AD" clId="Web-{3CD11ABF-FF36-68A9-7563-4B9915DA7702}" dt="2021-03-31T22:08:28.383" v="120" actId="20577"/>
        <pc:sldMkLst>
          <pc:docMk/>
          <pc:sldMk cId="1270404738" sldId="256"/>
        </pc:sldMkLst>
        <pc:spChg chg="mod">
          <ac:chgData name="Sean Schocat" userId="S::xh0katsean@uvic.ca::4523d527-0d4c-4fd7-aa77-960cfcdc0091" providerId="AD" clId="Web-{3CD11ABF-FF36-68A9-7563-4B9915DA7702}" dt="2021-03-31T22:07:44.585" v="118" actId="20577"/>
          <ac:spMkLst>
            <pc:docMk/>
            <pc:sldMk cId="1270404738" sldId="256"/>
            <ac:spMk id="32" creationId="{032AC3E4-1804-415D-AFAC-CDB0EC7629F1}"/>
          </ac:spMkLst>
        </pc:spChg>
        <pc:spChg chg="del">
          <ac:chgData name="Sean Schocat" userId="S::xh0katsean@uvic.ca::4523d527-0d4c-4fd7-aa77-960cfcdc0091" providerId="AD" clId="Web-{3CD11ABF-FF36-68A9-7563-4B9915DA7702}" dt="2021-03-31T22:00:34.864" v="0"/>
          <ac:spMkLst>
            <pc:docMk/>
            <pc:sldMk cId="1270404738" sldId="256"/>
            <ac:spMk id="35" creationId="{33088502-AC12-4D63-8249-7B40AC22BADF}"/>
          </ac:spMkLst>
        </pc:spChg>
        <pc:spChg chg="mod">
          <ac:chgData name="Sean Schocat" userId="S::xh0katsean@uvic.ca::4523d527-0d4c-4fd7-aa77-960cfcdc0091" providerId="AD" clId="Web-{3CD11ABF-FF36-68A9-7563-4B9915DA7702}" dt="2021-03-31T22:08:28.383" v="120" actId="20577"/>
          <ac:spMkLst>
            <pc:docMk/>
            <pc:sldMk cId="1270404738" sldId="256"/>
            <ac:spMk id="46" creationId="{0521965C-186A-454E-8B4C-609A972926FD}"/>
          </ac:spMkLst>
        </pc:spChg>
        <pc:spChg chg="mod">
          <ac:chgData name="Sean Schocat" userId="S::xh0katsean@uvic.ca::4523d527-0d4c-4fd7-aa77-960cfcdc0091" providerId="AD" clId="Web-{3CD11ABF-FF36-68A9-7563-4B9915DA7702}" dt="2021-03-31T22:06:02.241" v="72" actId="20577"/>
          <ac:spMkLst>
            <pc:docMk/>
            <pc:sldMk cId="1270404738" sldId="256"/>
            <ac:spMk id="85" creationId="{00000000-0000-0000-0000-000000000000}"/>
          </ac:spMkLst>
        </pc:spChg>
        <pc:picChg chg="mod">
          <ac:chgData name="Sean Schocat" userId="S::xh0katsean@uvic.ca::4523d527-0d4c-4fd7-aa77-960cfcdc0091" providerId="AD" clId="Web-{3CD11ABF-FF36-68A9-7563-4B9915DA7702}" dt="2021-03-31T22:00:47.927" v="1" actId="1076"/>
          <ac:picMkLst>
            <pc:docMk/>
            <pc:sldMk cId="1270404738" sldId="256"/>
            <ac:picMk id="1026" creationId="{F32784A5-832A-42BD-9AC5-6961B03F7EB9}"/>
          </ac:picMkLst>
        </pc:picChg>
        <pc:picChg chg="mod">
          <ac:chgData name="Sean Schocat" userId="S::xh0katsean@uvic.ca::4523d527-0d4c-4fd7-aa77-960cfcdc0091" providerId="AD" clId="Web-{3CD11ABF-FF36-68A9-7563-4B9915DA7702}" dt="2021-03-31T22:00:51.099" v="2" actId="1076"/>
          <ac:picMkLst>
            <pc:docMk/>
            <pc:sldMk cId="1270404738" sldId="256"/>
            <ac:picMk id="1028" creationId="{CC44BEC3-EA83-46BE-82B5-ED9CDC8A0ABD}"/>
          </ac:picMkLst>
        </pc:picChg>
      </pc:sldChg>
    </pc:docChg>
  </pc:docChgLst>
  <pc:docChgLst>
    <pc:chgData name="Dai Tran" userId="5625464c-3076-49d1-a2d6-1fa88ee85f8b" providerId="ADAL" clId="{81C54F36-9928-4EA1-B884-DC9B0CBE9D3E}"/>
    <pc:docChg chg="undo custSel addSld delSld modSld">
      <pc:chgData name="Dai Tran" userId="5625464c-3076-49d1-a2d6-1fa88ee85f8b" providerId="ADAL" clId="{81C54F36-9928-4EA1-B884-DC9B0CBE9D3E}" dt="2021-04-01T01:33:46.625" v="2107" actId="1076"/>
      <pc:docMkLst>
        <pc:docMk/>
      </pc:docMkLst>
      <pc:sldChg chg="addSp delSp modSp mod">
        <pc:chgData name="Dai Tran" userId="5625464c-3076-49d1-a2d6-1fa88ee85f8b" providerId="ADAL" clId="{81C54F36-9928-4EA1-B884-DC9B0CBE9D3E}" dt="2021-04-01T01:33:46.625" v="2107" actId="1076"/>
        <pc:sldMkLst>
          <pc:docMk/>
          <pc:sldMk cId="1270404738" sldId="256"/>
        </pc:sldMkLst>
        <pc:spChg chg="add del mod">
          <ac:chgData name="Dai Tran" userId="5625464c-3076-49d1-a2d6-1fa88ee85f8b" providerId="ADAL" clId="{81C54F36-9928-4EA1-B884-DC9B0CBE9D3E}" dt="2021-03-31T21:59:17.451" v="164" actId="1076"/>
          <ac:spMkLst>
            <pc:docMk/>
            <pc:sldMk cId="1270404738" sldId="256"/>
            <ac:spMk id="9" creationId="{4A5081C6-DF9B-4355-9581-BA90E84A3924}"/>
          </ac:spMkLst>
        </pc:spChg>
        <pc:spChg chg="mod">
          <ac:chgData name="Dai Tran" userId="5625464c-3076-49d1-a2d6-1fa88ee85f8b" providerId="ADAL" clId="{81C54F36-9928-4EA1-B884-DC9B0CBE9D3E}" dt="2021-03-31T21:51:35.878" v="62" actId="20577"/>
          <ac:spMkLst>
            <pc:docMk/>
            <pc:sldMk cId="1270404738" sldId="256"/>
            <ac:spMk id="28" creationId="{81A5C452-2DAF-423A-BC0E-FB2D0D0E019D}"/>
          </ac:spMkLst>
        </pc:spChg>
        <pc:spChg chg="del mod">
          <ac:chgData name="Dai Tran" userId="5625464c-3076-49d1-a2d6-1fa88ee85f8b" providerId="ADAL" clId="{81C54F36-9928-4EA1-B884-DC9B0CBE9D3E}" dt="2021-03-31T21:56:01.463" v="65"/>
          <ac:spMkLst>
            <pc:docMk/>
            <pc:sldMk cId="1270404738" sldId="256"/>
            <ac:spMk id="29" creationId="{FEB053B5-623C-42C1-A5BA-FDB2309E17B5}"/>
          </ac:spMkLst>
        </pc:spChg>
        <pc:spChg chg="mod">
          <ac:chgData name="Dai Tran" userId="5625464c-3076-49d1-a2d6-1fa88ee85f8b" providerId="ADAL" clId="{81C54F36-9928-4EA1-B884-DC9B0CBE9D3E}" dt="2021-03-31T22:04:35.531" v="587" actId="20577"/>
          <ac:spMkLst>
            <pc:docMk/>
            <pc:sldMk cId="1270404738" sldId="256"/>
            <ac:spMk id="32" creationId="{032AC3E4-1804-415D-AFAC-CDB0EC7629F1}"/>
          </ac:spMkLst>
        </pc:spChg>
        <pc:spChg chg="mod">
          <ac:chgData name="Dai Tran" userId="5625464c-3076-49d1-a2d6-1fa88ee85f8b" providerId="ADAL" clId="{81C54F36-9928-4EA1-B884-DC9B0CBE9D3E}" dt="2021-04-01T00:34:42.787" v="2071" actId="20577"/>
          <ac:spMkLst>
            <pc:docMk/>
            <pc:sldMk cId="1270404738" sldId="256"/>
            <ac:spMk id="41" creationId="{D6F40EB5-8D73-41C9-8CC9-4FFF7382622E}"/>
          </ac:spMkLst>
        </pc:spChg>
        <pc:spChg chg="mod">
          <ac:chgData name="Dai Tran" userId="5625464c-3076-49d1-a2d6-1fa88ee85f8b" providerId="ADAL" clId="{81C54F36-9928-4EA1-B884-DC9B0CBE9D3E}" dt="2021-03-31T21:59:35.562" v="174" actId="20577"/>
          <ac:spMkLst>
            <pc:docMk/>
            <pc:sldMk cId="1270404738" sldId="256"/>
            <ac:spMk id="43" creationId="{8CBD65E6-B838-4D00-BF0C-3070FF4F3D21}"/>
          </ac:spMkLst>
        </pc:spChg>
        <pc:spChg chg="add del mod">
          <ac:chgData name="Dai Tran" userId="5625464c-3076-49d1-a2d6-1fa88ee85f8b" providerId="ADAL" clId="{81C54F36-9928-4EA1-B884-DC9B0CBE9D3E}" dt="2021-03-31T22:12:41.407" v="1071" actId="2710"/>
          <ac:spMkLst>
            <pc:docMk/>
            <pc:sldMk cId="1270404738" sldId="256"/>
            <ac:spMk id="48" creationId="{7DF0F9F5-BD5D-4313-A434-C310B81C7A48}"/>
          </ac:spMkLst>
        </pc:spChg>
        <pc:spChg chg="mod">
          <ac:chgData name="Dai Tran" userId="5625464c-3076-49d1-a2d6-1fa88ee85f8b" providerId="ADAL" clId="{81C54F36-9928-4EA1-B884-DC9B0CBE9D3E}" dt="2021-03-31T22:36:01.727" v="1254" actId="14100"/>
          <ac:spMkLst>
            <pc:docMk/>
            <pc:sldMk cId="1270404738" sldId="256"/>
            <ac:spMk id="54" creationId="{9EE89E71-5BA8-4A4C-88FC-D74015A7E876}"/>
          </ac:spMkLst>
        </pc:spChg>
        <pc:spChg chg="add mod">
          <ac:chgData name="Dai Tran" userId="5625464c-3076-49d1-a2d6-1fa88ee85f8b" providerId="ADAL" clId="{81C54F36-9928-4EA1-B884-DC9B0CBE9D3E}" dt="2021-03-31T22:52:38.084" v="1370" actId="20577"/>
          <ac:spMkLst>
            <pc:docMk/>
            <pc:sldMk cId="1270404738" sldId="256"/>
            <ac:spMk id="56" creationId="{A5BB9E0F-7D84-44C3-832D-F0E9D4362B92}"/>
          </ac:spMkLst>
        </pc:spChg>
        <pc:spChg chg="mod">
          <ac:chgData name="Dai Tran" userId="5625464c-3076-49d1-a2d6-1fa88ee85f8b" providerId="ADAL" clId="{81C54F36-9928-4EA1-B884-DC9B0CBE9D3E}" dt="2021-04-01T00:03:16.844" v="1622" actId="20577"/>
          <ac:spMkLst>
            <pc:docMk/>
            <pc:sldMk cId="1270404738" sldId="256"/>
            <ac:spMk id="69" creationId="{864F2B78-BA01-4579-BA1B-11254A413EF1}"/>
          </ac:spMkLst>
        </pc:spChg>
        <pc:spChg chg="add del mod">
          <ac:chgData name="Dai Tran" userId="5625464c-3076-49d1-a2d6-1fa88ee85f8b" providerId="ADAL" clId="{81C54F36-9928-4EA1-B884-DC9B0CBE9D3E}" dt="2021-04-01T00:01:08.395" v="1402" actId="478"/>
          <ac:spMkLst>
            <pc:docMk/>
            <pc:sldMk cId="1270404738" sldId="256"/>
            <ac:spMk id="72" creationId="{773E60E4-88F9-46C5-85F6-5FE0E623505A}"/>
          </ac:spMkLst>
        </pc:spChg>
        <pc:spChg chg="add mod">
          <ac:chgData name="Dai Tran" userId="5625464c-3076-49d1-a2d6-1fa88ee85f8b" providerId="ADAL" clId="{81C54F36-9928-4EA1-B884-DC9B0CBE9D3E}" dt="2021-04-01T00:08:40.736" v="1625" actId="1076"/>
          <ac:spMkLst>
            <pc:docMk/>
            <pc:sldMk cId="1270404738" sldId="256"/>
            <ac:spMk id="73" creationId="{44412A7B-1DE1-42A0-B94E-23AFFC2EF245}"/>
          </ac:spMkLst>
        </pc:spChg>
        <pc:spChg chg="mod">
          <ac:chgData name="Dai Tran" userId="5625464c-3076-49d1-a2d6-1fa88ee85f8b" providerId="ADAL" clId="{81C54F36-9928-4EA1-B884-DC9B0CBE9D3E}" dt="2021-04-01T01:33:46.625" v="2107" actId="1076"/>
          <ac:spMkLst>
            <pc:docMk/>
            <pc:sldMk cId="1270404738" sldId="256"/>
            <ac:spMk id="74" creationId="{00000000-0000-0000-0000-000000000000}"/>
          </ac:spMkLst>
        </pc:spChg>
        <pc:spChg chg="add mod">
          <ac:chgData name="Dai Tran" userId="5625464c-3076-49d1-a2d6-1fa88ee85f8b" providerId="ADAL" clId="{81C54F36-9928-4EA1-B884-DC9B0CBE9D3E}" dt="2021-04-01T00:08:52.244" v="1627" actId="1076"/>
          <ac:spMkLst>
            <pc:docMk/>
            <pc:sldMk cId="1270404738" sldId="256"/>
            <ac:spMk id="81" creationId="{14EF1D6D-B324-4C9D-B7A3-0E51A750FF4D}"/>
          </ac:spMkLst>
        </pc:spChg>
        <pc:spChg chg="mod">
          <ac:chgData name="Dai Tran" userId="5625464c-3076-49d1-a2d6-1fa88ee85f8b" providerId="ADAL" clId="{81C54F36-9928-4EA1-B884-DC9B0CBE9D3E}" dt="2021-03-31T21:48:16.311" v="22" actId="20577"/>
          <ac:spMkLst>
            <pc:docMk/>
            <pc:sldMk cId="1270404738" sldId="256"/>
            <ac:spMk id="85" creationId="{00000000-0000-0000-0000-000000000000}"/>
          </ac:spMkLst>
        </pc:spChg>
        <pc:picChg chg="mod">
          <ac:chgData name="Dai Tran" userId="5625464c-3076-49d1-a2d6-1fa88ee85f8b" providerId="ADAL" clId="{81C54F36-9928-4EA1-B884-DC9B0CBE9D3E}" dt="2021-04-01T01:33:46.149" v="2106" actId="207"/>
          <ac:picMkLst>
            <pc:docMk/>
            <pc:sldMk cId="1270404738" sldId="256"/>
            <ac:picMk id="3" creationId="{F79EA113-127A-4895-9F39-B8169923DFAD}"/>
          </ac:picMkLst>
        </pc:picChg>
        <pc:picChg chg="add mod">
          <ac:chgData name="Dai Tran" userId="5625464c-3076-49d1-a2d6-1fa88ee85f8b" providerId="ADAL" clId="{81C54F36-9928-4EA1-B884-DC9B0CBE9D3E}" dt="2021-04-01T00:41:40.972" v="2090" actId="1076"/>
          <ac:picMkLst>
            <pc:docMk/>
            <pc:sldMk cId="1270404738" sldId="256"/>
            <ac:picMk id="6" creationId="{A49DDF70-F593-4B13-8A66-5677B20054C5}"/>
          </ac:picMkLst>
        </pc:picChg>
        <pc:picChg chg="add mod">
          <ac:chgData name="Dai Tran" userId="5625464c-3076-49d1-a2d6-1fa88ee85f8b" providerId="ADAL" clId="{81C54F36-9928-4EA1-B884-DC9B0CBE9D3E}" dt="2021-03-31T21:49:53.019" v="32" actId="14100"/>
          <ac:picMkLst>
            <pc:docMk/>
            <pc:sldMk cId="1270404738" sldId="256"/>
            <ac:picMk id="1026" creationId="{F32784A5-832A-42BD-9AC5-6961B03F7EB9}"/>
          </ac:picMkLst>
        </pc:picChg>
        <pc:picChg chg="add mod">
          <ac:chgData name="Dai Tran" userId="5625464c-3076-49d1-a2d6-1fa88ee85f8b" providerId="ADAL" clId="{81C54F36-9928-4EA1-B884-DC9B0CBE9D3E}" dt="2021-03-31T21:49:57.522" v="34" actId="1076"/>
          <ac:picMkLst>
            <pc:docMk/>
            <pc:sldMk cId="1270404738" sldId="256"/>
            <ac:picMk id="1028" creationId="{CC44BEC3-EA83-46BE-82B5-ED9CDC8A0ABD}"/>
          </ac:picMkLst>
        </pc:picChg>
        <pc:picChg chg="add del mod">
          <ac:chgData name="Dai Tran" userId="5625464c-3076-49d1-a2d6-1fa88ee85f8b" providerId="ADAL" clId="{81C54F36-9928-4EA1-B884-DC9B0CBE9D3E}" dt="2021-03-31T22:53:54.094" v="1376" actId="478"/>
          <ac:picMkLst>
            <pc:docMk/>
            <pc:sldMk cId="1270404738" sldId="256"/>
            <ac:picMk id="2050" creationId="{01C75D7B-B86C-42DB-8AA4-7DDC190701FD}"/>
          </ac:picMkLst>
        </pc:picChg>
        <pc:picChg chg="add del mod">
          <ac:chgData name="Dai Tran" userId="5625464c-3076-49d1-a2d6-1fa88ee85f8b" providerId="ADAL" clId="{81C54F36-9928-4EA1-B884-DC9B0CBE9D3E}" dt="2021-03-31T23:08:43.332" v="1381" actId="478"/>
          <ac:picMkLst>
            <pc:docMk/>
            <pc:sldMk cId="1270404738" sldId="256"/>
            <ac:picMk id="2052" creationId="{FEFFC94F-D722-49B5-929F-0332AC7615F9}"/>
          </ac:picMkLst>
        </pc:picChg>
        <pc:picChg chg="add del mod">
          <ac:chgData name="Dai Tran" userId="5625464c-3076-49d1-a2d6-1fa88ee85f8b" providerId="ADAL" clId="{81C54F36-9928-4EA1-B884-DC9B0CBE9D3E}" dt="2021-03-31T23:09:55.953" v="1388" actId="478"/>
          <ac:picMkLst>
            <pc:docMk/>
            <pc:sldMk cId="1270404738" sldId="256"/>
            <ac:picMk id="2054" creationId="{4FC1420F-D95B-436A-81CF-D8C9C8D3007C}"/>
          </ac:picMkLst>
        </pc:picChg>
        <pc:picChg chg="add del mod">
          <ac:chgData name="Dai Tran" userId="5625464c-3076-49d1-a2d6-1fa88ee85f8b" providerId="ADAL" clId="{81C54F36-9928-4EA1-B884-DC9B0CBE9D3E}" dt="2021-03-31T23:12:15.254" v="1397" actId="478"/>
          <ac:picMkLst>
            <pc:docMk/>
            <pc:sldMk cId="1270404738" sldId="256"/>
            <ac:picMk id="2056" creationId="{5DEB0F6D-CE80-458E-BE1D-2F42C60D0B73}"/>
          </ac:picMkLst>
        </pc:picChg>
        <pc:picChg chg="add mod">
          <ac:chgData name="Dai Tran" userId="5625464c-3076-49d1-a2d6-1fa88ee85f8b" providerId="ADAL" clId="{81C54F36-9928-4EA1-B884-DC9B0CBE9D3E}" dt="2021-03-31T23:47:08.749" v="1399" actId="1076"/>
          <ac:picMkLst>
            <pc:docMk/>
            <pc:sldMk cId="1270404738" sldId="256"/>
            <ac:picMk id="2058" creationId="{31934E67-BE0F-4BD0-94D7-02C8C6884BB2}"/>
          </ac:picMkLst>
        </pc:picChg>
        <pc:picChg chg="add del mod">
          <ac:chgData name="Dai Tran" userId="5625464c-3076-49d1-a2d6-1fa88ee85f8b" providerId="ADAL" clId="{81C54F36-9928-4EA1-B884-DC9B0CBE9D3E}" dt="2021-04-01T00:40:16.844" v="2076" actId="478"/>
          <ac:picMkLst>
            <pc:docMk/>
            <pc:sldMk cId="1270404738" sldId="256"/>
            <ac:picMk id="3074" creationId="{90ED130F-776A-4ACF-9D1C-FD96017FFBFE}"/>
          </ac:picMkLst>
        </pc:picChg>
        <pc:picChg chg="add mod">
          <ac:chgData name="Dai Tran" userId="5625464c-3076-49d1-a2d6-1fa88ee85f8b" providerId="ADAL" clId="{81C54F36-9928-4EA1-B884-DC9B0CBE9D3E}" dt="2021-04-01T00:41:33.847" v="2087" actId="1076"/>
          <ac:picMkLst>
            <pc:docMk/>
            <pc:sldMk cId="1270404738" sldId="256"/>
            <ac:picMk id="3076" creationId="{66530B75-DD61-4611-B3D1-01595F91F40F}"/>
          </ac:picMkLst>
        </pc:picChg>
        <pc:picChg chg="add del mod">
          <ac:chgData name="Dai Tran" userId="5625464c-3076-49d1-a2d6-1fa88ee85f8b" providerId="ADAL" clId="{81C54F36-9928-4EA1-B884-DC9B0CBE9D3E}" dt="2021-04-01T00:54:18.346" v="2099" actId="478"/>
          <ac:picMkLst>
            <pc:docMk/>
            <pc:sldMk cId="1270404738" sldId="256"/>
            <ac:picMk id="3078" creationId="{8919BA3C-682F-4B3D-8C9B-D38B27881586}"/>
          </ac:picMkLst>
        </pc:picChg>
        <pc:picChg chg="add del">
          <ac:chgData name="Dai Tran" userId="5625464c-3076-49d1-a2d6-1fa88ee85f8b" providerId="ADAL" clId="{81C54F36-9928-4EA1-B884-DC9B0CBE9D3E}" dt="2021-04-01T00:53:38.022" v="2098" actId="478"/>
          <ac:picMkLst>
            <pc:docMk/>
            <pc:sldMk cId="1270404738" sldId="256"/>
            <ac:picMk id="3080" creationId="{226962D9-B356-4A94-B526-591186938BAE}"/>
          </ac:picMkLst>
        </pc:picChg>
        <pc:picChg chg="add del mod">
          <ac:chgData name="Dai Tran" userId="5625464c-3076-49d1-a2d6-1fa88ee85f8b" providerId="ADAL" clId="{81C54F36-9928-4EA1-B884-DC9B0CBE9D3E}" dt="2021-04-01T01:24:21.269" v="2103" actId="478"/>
          <ac:picMkLst>
            <pc:docMk/>
            <pc:sldMk cId="1270404738" sldId="256"/>
            <ac:picMk id="3082" creationId="{03C1FA61-E7AC-4EB0-A97E-51BD5EC9E20D}"/>
          </ac:picMkLst>
        </pc:picChg>
      </pc:sldChg>
      <pc:sldChg chg="new del">
        <pc:chgData name="Dai Tran" userId="5625464c-3076-49d1-a2d6-1fa88ee85f8b" providerId="ADAL" clId="{81C54F36-9928-4EA1-B884-DC9B0CBE9D3E}" dt="2021-03-31T22:02:46.029" v="385" actId="47"/>
        <pc:sldMkLst>
          <pc:docMk/>
          <pc:sldMk cId="211126301" sldId="258"/>
        </pc:sldMkLst>
      </pc:sldChg>
    </pc:docChg>
  </pc:docChgLst>
  <pc:docChgLst>
    <pc:chgData name="Kyle Jarvis" userId="S::kjjarvis@uvic.ca::c06b07b4-b18d-4c89-bde6-c68a9838a165" providerId="AD" clId="Web-{84C6B99F-B039-B000-C374-89BAA634BD31}"/>
    <pc:docChg chg="modSld">
      <pc:chgData name="Kyle Jarvis" userId="S::kjjarvis@uvic.ca::c06b07b4-b18d-4c89-bde6-c68a9838a165" providerId="AD" clId="Web-{84C6B99F-B039-B000-C374-89BAA634BD31}" dt="2021-03-31T22:29:04.345" v="829" actId="14100"/>
      <pc:docMkLst>
        <pc:docMk/>
      </pc:docMkLst>
      <pc:sldChg chg="addSp delSp modSp">
        <pc:chgData name="Kyle Jarvis" userId="S::kjjarvis@uvic.ca::c06b07b4-b18d-4c89-bde6-c68a9838a165" providerId="AD" clId="Web-{84C6B99F-B039-B000-C374-89BAA634BD31}" dt="2021-03-31T22:29:04.345" v="829" actId="14100"/>
        <pc:sldMkLst>
          <pc:docMk/>
          <pc:sldMk cId="1270404738" sldId="256"/>
        </pc:sldMkLst>
        <pc:spChg chg="mod">
          <ac:chgData name="Kyle Jarvis" userId="S::kjjarvis@uvic.ca::c06b07b4-b18d-4c89-bde6-c68a9838a165" providerId="AD" clId="Web-{84C6B99F-B039-B000-C374-89BAA634BD31}" dt="2021-03-31T22:03:05.839" v="422" actId="1076"/>
          <ac:spMkLst>
            <pc:docMk/>
            <pc:sldMk cId="1270404738" sldId="256"/>
            <ac:spMk id="4" creationId="{99ED2966-A38B-4B49-A6B6-D914E4D6F4BE}"/>
          </ac:spMkLst>
        </pc:spChg>
        <pc:spChg chg="mod">
          <ac:chgData name="Kyle Jarvis" userId="S::kjjarvis@uvic.ca::c06b07b4-b18d-4c89-bde6-c68a9838a165" providerId="AD" clId="Web-{84C6B99F-B039-B000-C374-89BAA634BD31}" dt="2021-03-31T22:04:33.370" v="476" actId="1076"/>
          <ac:spMkLst>
            <pc:docMk/>
            <pc:sldMk cId="1270404738" sldId="256"/>
            <ac:spMk id="7" creationId="{07372912-36AC-41EE-B9CF-A0952655289F}"/>
          </ac:spMkLst>
        </pc:spChg>
        <pc:spChg chg="del mod">
          <ac:chgData name="Kyle Jarvis" userId="S::kjjarvis@uvic.ca::c06b07b4-b18d-4c89-bde6-c68a9838a165" providerId="AD" clId="Web-{84C6B99F-B039-B000-C374-89BAA634BD31}" dt="2021-03-31T22:01:17.448" v="358"/>
          <ac:spMkLst>
            <pc:docMk/>
            <pc:sldMk cId="1270404738" sldId="256"/>
            <ac:spMk id="8" creationId="{30F9FDFF-29E5-42AD-837F-66EC5A50AF3D}"/>
          </ac:spMkLst>
        </pc:spChg>
        <pc:spChg chg="del">
          <ac:chgData name="Kyle Jarvis" userId="S::kjjarvis@uvic.ca::c06b07b4-b18d-4c89-bde6-c68a9838a165" providerId="AD" clId="Web-{84C6B99F-B039-B000-C374-89BAA634BD31}" dt="2021-03-31T21:59:43.807" v="311"/>
          <ac:spMkLst>
            <pc:docMk/>
            <pc:sldMk cId="1270404738" sldId="256"/>
            <ac:spMk id="9" creationId="{4A5081C6-DF9B-4355-9581-BA90E84A3924}"/>
          </ac:spMkLst>
        </pc:spChg>
        <pc:spChg chg="mod">
          <ac:chgData name="Kyle Jarvis" userId="S::kjjarvis@uvic.ca::c06b07b4-b18d-4c89-bde6-c68a9838a165" providerId="AD" clId="Web-{84C6B99F-B039-B000-C374-89BAA634BD31}" dt="2021-03-31T22:02:26.073" v="403" actId="20577"/>
          <ac:spMkLst>
            <pc:docMk/>
            <pc:sldMk cId="1270404738" sldId="256"/>
            <ac:spMk id="24" creationId="{9AFA996E-AD6B-4DC6-BC85-A182D141A5B5}"/>
          </ac:spMkLst>
        </pc:spChg>
        <pc:spChg chg="mod">
          <ac:chgData name="Kyle Jarvis" userId="S::kjjarvis@uvic.ca::c06b07b4-b18d-4c89-bde6-c68a9838a165" providerId="AD" clId="Web-{84C6B99F-B039-B000-C374-89BAA634BD31}" dt="2021-03-31T22:02:16.448" v="400" actId="20577"/>
          <ac:spMkLst>
            <pc:docMk/>
            <pc:sldMk cId="1270404738" sldId="256"/>
            <ac:spMk id="25" creationId="{2CF2C83C-08B8-46D1-AEAA-7C0550B92975}"/>
          </ac:spMkLst>
        </pc:spChg>
        <pc:spChg chg="mod">
          <ac:chgData name="Kyle Jarvis" userId="S::kjjarvis@uvic.ca::c06b07b4-b18d-4c89-bde6-c68a9838a165" providerId="AD" clId="Web-{84C6B99F-B039-B000-C374-89BAA634BD31}" dt="2021-03-31T22:18:20.046" v="629" actId="1076"/>
          <ac:spMkLst>
            <pc:docMk/>
            <pc:sldMk cId="1270404738" sldId="256"/>
            <ac:spMk id="28" creationId="{81A5C452-2DAF-423A-BC0E-FB2D0D0E019D}"/>
          </ac:spMkLst>
        </pc:spChg>
        <pc:spChg chg="mod">
          <ac:chgData name="Kyle Jarvis" userId="S::kjjarvis@uvic.ca::c06b07b4-b18d-4c89-bde6-c68a9838a165" providerId="AD" clId="Web-{84C6B99F-B039-B000-C374-89BAA634BD31}" dt="2021-03-31T21:51:10.789" v="197" actId="20577"/>
          <ac:spMkLst>
            <pc:docMk/>
            <pc:sldMk cId="1270404738" sldId="256"/>
            <ac:spMk id="29" creationId="{FEB053B5-623C-42C1-A5BA-FDB2309E17B5}"/>
          </ac:spMkLst>
        </pc:spChg>
        <pc:spChg chg="mod">
          <ac:chgData name="Kyle Jarvis" userId="S::kjjarvis@uvic.ca::c06b07b4-b18d-4c89-bde6-c68a9838a165" providerId="AD" clId="Web-{84C6B99F-B039-B000-C374-89BAA634BD31}" dt="2021-03-31T22:18:20.093" v="630" actId="1076"/>
          <ac:spMkLst>
            <pc:docMk/>
            <pc:sldMk cId="1270404738" sldId="256"/>
            <ac:spMk id="30" creationId="{9793BC31-3E9A-4E00-A76F-069126324922}"/>
          </ac:spMkLst>
        </pc:spChg>
        <pc:spChg chg="mod">
          <ac:chgData name="Kyle Jarvis" userId="S::kjjarvis@uvic.ca::c06b07b4-b18d-4c89-bde6-c68a9838a165" providerId="AD" clId="Web-{84C6B99F-B039-B000-C374-89BAA634BD31}" dt="2021-03-31T22:07:55.793" v="526" actId="1076"/>
          <ac:spMkLst>
            <pc:docMk/>
            <pc:sldMk cId="1270404738" sldId="256"/>
            <ac:spMk id="31" creationId="{75E4ADE2-1C83-47FC-978F-7E0CAA0FDC54}"/>
          </ac:spMkLst>
        </pc:spChg>
        <pc:spChg chg="mod">
          <ac:chgData name="Kyle Jarvis" userId="S::kjjarvis@uvic.ca::c06b07b4-b18d-4c89-bde6-c68a9838a165" providerId="AD" clId="Web-{84C6B99F-B039-B000-C374-89BAA634BD31}" dt="2021-03-31T22:03:19.448" v="435" actId="1076"/>
          <ac:spMkLst>
            <pc:docMk/>
            <pc:sldMk cId="1270404738" sldId="256"/>
            <ac:spMk id="32" creationId="{032AC3E4-1804-415D-AFAC-CDB0EC7629F1}"/>
          </ac:spMkLst>
        </pc:spChg>
        <pc:spChg chg="mod">
          <ac:chgData name="Kyle Jarvis" userId="S::kjjarvis@uvic.ca::c06b07b4-b18d-4c89-bde6-c68a9838a165" providerId="AD" clId="Web-{84C6B99F-B039-B000-C374-89BAA634BD31}" dt="2021-03-31T22:08:34.575" v="528" actId="1076"/>
          <ac:spMkLst>
            <pc:docMk/>
            <pc:sldMk cId="1270404738" sldId="256"/>
            <ac:spMk id="33" creationId="{EBB32DFF-2B3F-417B-9F8B-8B9F5C654495}"/>
          </ac:spMkLst>
        </pc:spChg>
        <pc:spChg chg="add mod">
          <ac:chgData name="Kyle Jarvis" userId="S::kjjarvis@uvic.ca::c06b07b4-b18d-4c89-bde6-c68a9838a165" providerId="AD" clId="Web-{84C6B99F-B039-B000-C374-89BAA634BD31}" dt="2021-03-31T22:05:38.949" v="496" actId="14100"/>
          <ac:spMkLst>
            <pc:docMk/>
            <pc:sldMk cId="1270404738" sldId="256"/>
            <ac:spMk id="34" creationId="{0B59DD8A-E5B7-4093-9551-8614C2BBE11F}"/>
          </ac:spMkLst>
        </pc:spChg>
        <pc:spChg chg="mod">
          <ac:chgData name="Kyle Jarvis" userId="S::kjjarvis@uvic.ca::c06b07b4-b18d-4c89-bde6-c68a9838a165" providerId="AD" clId="Web-{84C6B99F-B039-B000-C374-89BAA634BD31}" dt="2021-03-31T21:54:29.259" v="267" actId="14100"/>
          <ac:spMkLst>
            <pc:docMk/>
            <pc:sldMk cId="1270404738" sldId="256"/>
            <ac:spMk id="35" creationId="{33088502-AC12-4D63-8249-7B40AC22BADF}"/>
          </ac:spMkLst>
        </pc:spChg>
        <pc:spChg chg="mod">
          <ac:chgData name="Kyle Jarvis" userId="S::kjjarvis@uvic.ca::c06b07b4-b18d-4c89-bde6-c68a9838a165" providerId="AD" clId="Web-{84C6B99F-B039-B000-C374-89BAA634BD31}" dt="2021-03-31T22:13:50.513" v="567" actId="20577"/>
          <ac:spMkLst>
            <pc:docMk/>
            <pc:sldMk cId="1270404738" sldId="256"/>
            <ac:spMk id="37" creationId="{A4C26EDB-7235-4F91-A0E2-B62F3F0FCF6C}"/>
          </ac:spMkLst>
        </pc:spChg>
        <pc:spChg chg="mod">
          <ac:chgData name="Kyle Jarvis" userId="S::kjjarvis@uvic.ca::c06b07b4-b18d-4c89-bde6-c68a9838a165" providerId="AD" clId="Web-{84C6B99F-B039-B000-C374-89BAA634BD31}" dt="2021-03-31T21:44:19.615" v="70" actId="1076"/>
          <ac:spMkLst>
            <pc:docMk/>
            <pc:sldMk cId="1270404738" sldId="256"/>
            <ac:spMk id="38" creationId="{D42D236E-7546-4230-89C4-A3CB68860FFA}"/>
          </ac:spMkLst>
        </pc:spChg>
        <pc:spChg chg="del mod">
          <ac:chgData name="Kyle Jarvis" userId="S::kjjarvis@uvic.ca::c06b07b4-b18d-4c89-bde6-c68a9838a165" providerId="AD" clId="Web-{84C6B99F-B039-B000-C374-89BAA634BD31}" dt="2021-03-31T22:18:52.780" v="647"/>
          <ac:spMkLst>
            <pc:docMk/>
            <pc:sldMk cId="1270404738" sldId="256"/>
            <ac:spMk id="38" creationId="{F5545453-4CA5-4F9A-AB6A-25E466B0B923}"/>
          </ac:spMkLst>
        </pc:spChg>
        <pc:spChg chg="mod">
          <ac:chgData name="Kyle Jarvis" userId="S::kjjarvis@uvic.ca::c06b07b4-b18d-4c89-bde6-c68a9838a165" providerId="AD" clId="Web-{84C6B99F-B039-B000-C374-89BAA634BD31}" dt="2021-03-31T22:04:33.167" v="471" actId="1076"/>
          <ac:spMkLst>
            <pc:docMk/>
            <pc:sldMk cId="1270404738" sldId="256"/>
            <ac:spMk id="39" creationId="{2B650100-83FA-4A86-9D02-FDB1046A1C5A}"/>
          </ac:spMkLst>
        </pc:spChg>
        <pc:spChg chg="mod">
          <ac:chgData name="Kyle Jarvis" userId="S::kjjarvis@uvic.ca::c06b07b4-b18d-4c89-bde6-c68a9838a165" providerId="AD" clId="Web-{84C6B99F-B039-B000-C374-89BAA634BD31}" dt="2021-03-31T22:07:31.074" v="523" actId="1076"/>
          <ac:spMkLst>
            <pc:docMk/>
            <pc:sldMk cId="1270404738" sldId="256"/>
            <ac:spMk id="40" creationId="{95E7CCBE-8901-4B3D-AE78-2BE3AAB26519}"/>
          </ac:spMkLst>
        </pc:spChg>
        <pc:spChg chg="mod">
          <ac:chgData name="Kyle Jarvis" userId="S::kjjarvis@uvic.ca::c06b07b4-b18d-4c89-bde6-c68a9838a165" providerId="AD" clId="Web-{84C6B99F-B039-B000-C374-89BAA634BD31}" dt="2021-03-31T22:14:35.873" v="586" actId="20577"/>
          <ac:spMkLst>
            <pc:docMk/>
            <pc:sldMk cId="1270404738" sldId="256"/>
            <ac:spMk id="41" creationId="{D6F40EB5-8D73-41C9-8CC9-4FFF7382622E}"/>
          </ac:spMkLst>
        </pc:spChg>
        <pc:spChg chg="mod">
          <ac:chgData name="Kyle Jarvis" userId="S::kjjarvis@uvic.ca::c06b07b4-b18d-4c89-bde6-c68a9838a165" providerId="AD" clId="Web-{84C6B99F-B039-B000-C374-89BAA634BD31}" dt="2021-03-31T22:11:57.622" v="536" actId="1076"/>
          <ac:spMkLst>
            <pc:docMk/>
            <pc:sldMk cId="1270404738" sldId="256"/>
            <ac:spMk id="42" creationId="{002942FC-744D-4F59-A0B9-6D4CBD4EA1A9}"/>
          </ac:spMkLst>
        </pc:spChg>
        <pc:spChg chg="mod">
          <ac:chgData name="Kyle Jarvis" userId="S::kjjarvis@uvic.ca::c06b07b4-b18d-4c89-bde6-c68a9838a165" providerId="AD" clId="Web-{84C6B99F-B039-B000-C374-89BAA634BD31}" dt="2021-03-31T22:13:28.138" v="559" actId="1076"/>
          <ac:spMkLst>
            <pc:docMk/>
            <pc:sldMk cId="1270404738" sldId="256"/>
            <ac:spMk id="43" creationId="{8CBD65E6-B838-4D00-BF0C-3070FF4F3D21}"/>
          </ac:spMkLst>
        </pc:spChg>
        <pc:spChg chg="add del mod">
          <ac:chgData name="Kyle Jarvis" userId="S::kjjarvis@uvic.ca::c06b07b4-b18d-4c89-bde6-c68a9838a165" providerId="AD" clId="Web-{84C6B99F-B039-B000-C374-89BAA634BD31}" dt="2021-03-31T22:13:28.185" v="560" actId="1076"/>
          <ac:spMkLst>
            <pc:docMk/>
            <pc:sldMk cId="1270404738" sldId="256"/>
            <ac:spMk id="44" creationId="{A2148495-B756-4A96-85FD-E5CC6713F248}"/>
          </ac:spMkLst>
        </pc:spChg>
        <pc:spChg chg="mod">
          <ac:chgData name="Kyle Jarvis" userId="S::kjjarvis@uvic.ca::c06b07b4-b18d-4c89-bde6-c68a9838a165" providerId="AD" clId="Web-{84C6B99F-B039-B000-C374-89BAA634BD31}" dt="2021-03-31T22:13:28.216" v="561" actId="1076"/>
          <ac:spMkLst>
            <pc:docMk/>
            <pc:sldMk cId="1270404738" sldId="256"/>
            <ac:spMk id="45" creationId="{56C266B8-8AB7-40F0-B164-823BEF121F94}"/>
          </ac:spMkLst>
        </pc:spChg>
        <pc:spChg chg="del mod">
          <ac:chgData name="Kyle Jarvis" userId="S::kjjarvis@uvic.ca::c06b07b4-b18d-4c89-bde6-c68a9838a165" providerId="AD" clId="Web-{84C6B99F-B039-B000-C374-89BAA634BD31}" dt="2021-03-31T22:18:49.155" v="645"/>
          <ac:spMkLst>
            <pc:docMk/>
            <pc:sldMk cId="1270404738" sldId="256"/>
            <ac:spMk id="46" creationId="{0521965C-186A-454E-8B4C-609A972926FD}"/>
          </ac:spMkLst>
        </pc:spChg>
        <pc:spChg chg="del mod">
          <ac:chgData name="Kyle Jarvis" userId="S::kjjarvis@uvic.ca::c06b07b4-b18d-4c89-bde6-c68a9838a165" providerId="AD" clId="Web-{84C6B99F-B039-B000-C374-89BAA634BD31}" dt="2021-03-31T22:18:50.296" v="646"/>
          <ac:spMkLst>
            <pc:docMk/>
            <pc:sldMk cId="1270404738" sldId="256"/>
            <ac:spMk id="47" creationId="{40DC35AB-9D11-4E44-BC24-0585D9AADDF2}"/>
          </ac:spMkLst>
        </pc:spChg>
        <pc:spChg chg="add del mod">
          <ac:chgData name="Kyle Jarvis" userId="S::kjjarvis@uvic.ca::c06b07b4-b18d-4c89-bde6-c68a9838a165" providerId="AD" clId="Web-{84C6B99F-B039-B000-C374-89BAA634BD31}" dt="2021-03-31T22:18:26.530" v="638" actId="20577"/>
          <ac:spMkLst>
            <pc:docMk/>
            <pc:sldMk cId="1270404738" sldId="256"/>
            <ac:spMk id="48" creationId="{7DF0F9F5-BD5D-4313-A434-C310B81C7A48}"/>
          </ac:spMkLst>
        </pc:spChg>
        <pc:spChg chg="add mod">
          <ac:chgData name="Kyle Jarvis" userId="S::kjjarvis@uvic.ca::c06b07b4-b18d-4c89-bde6-c68a9838a165" providerId="AD" clId="Web-{84C6B99F-B039-B000-C374-89BAA634BD31}" dt="2021-03-31T22:05:27.918" v="491" actId="1076"/>
          <ac:spMkLst>
            <pc:docMk/>
            <pc:sldMk cId="1270404738" sldId="256"/>
            <ac:spMk id="49" creationId="{9D26EA00-FD18-4AC9-B22C-23061BD612A2}"/>
          </ac:spMkLst>
        </pc:spChg>
        <pc:spChg chg="add mod">
          <ac:chgData name="Kyle Jarvis" userId="S::kjjarvis@uvic.ca::c06b07b4-b18d-4c89-bde6-c68a9838a165" providerId="AD" clId="Web-{84C6B99F-B039-B000-C374-89BAA634BD31}" dt="2021-03-31T22:05:27.949" v="492" actId="1076"/>
          <ac:spMkLst>
            <pc:docMk/>
            <pc:sldMk cId="1270404738" sldId="256"/>
            <ac:spMk id="50" creationId="{C09024B8-BFD6-4B83-B3AF-AAD1773505CA}"/>
          </ac:spMkLst>
        </pc:spChg>
        <pc:spChg chg="add del">
          <ac:chgData name="Kyle Jarvis" userId="S::kjjarvis@uvic.ca::c06b07b4-b18d-4c89-bde6-c68a9838a165" providerId="AD" clId="Web-{84C6B99F-B039-B000-C374-89BAA634BD31}" dt="2021-03-31T21:58:31.994" v="306"/>
          <ac:spMkLst>
            <pc:docMk/>
            <pc:sldMk cId="1270404738" sldId="256"/>
            <ac:spMk id="51" creationId="{05DF63AD-DBE4-4239-A3D0-FD0B3181EA09}"/>
          </ac:spMkLst>
        </pc:spChg>
        <pc:spChg chg="mod">
          <ac:chgData name="Kyle Jarvis" userId="S::kjjarvis@uvic.ca::c06b07b4-b18d-4c89-bde6-c68a9838a165" providerId="AD" clId="Web-{84C6B99F-B039-B000-C374-89BAA634BD31}" dt="2021-03-31T22:29:04.345" v="829" actId="14100"/>
          <ac:spMkLst>
            <pc:docMk/>
            <pc:sldMk cId="1270404738" sldId="256"/>
            <ac:spMk id="51" creationId="{44E65FF8-86B4-4EB1-B81D-029835CF0B9A}"/>
          </ac:spMkLst>
        </pc:spChg>
        <pc:spChg chg="add mod">
          <ac:chgData name="Kyle Jarvis" userId="S::kjjarvis@uvic.ca::c06b07b4-b18d-4c89-bde6-c68a9838a165" providerId="AD" clId="Web-{84C6B99F-B039-B000-C374-89BAA634BD31}" dt="2021-03-31T22:05:27.996" v="493" actId="1076"/>
          <ac:spMkLst>
            <pc:docMk/>
            <pc:sldMk cId="1270404738" sldId="256"/>
            <ac:spMk id="52" creationId="{AB0FBF73-866C-43F1-A04B-5FBB895FDD31}"/>
          </ac:spMkLst>
        </pc:spChg>
        <pc:spChg chg="mod">
          <ac:chgData name="Kyle Jarvis" userId="S::kjjarvis@uvic.ca::c06b07b4-b18d-4c89-bde6-c68a9838a165" providerId="AD" clId="Web-{84C6B99F-B039-B000-C374-89BAA634BD31}" dt="2021-03-31T22:27:25.345" v="808" actId="1076"/>
          <ac:spMkLst>
            <pc:docMk/>
            <pc:sldMk cId="1270404738" sldId="256"/>
            <ac:spMk id="53" creationId="{37D7B376-4AA9-48C3-93CF-E8A3434B1177}"/>
          </ac:spMkLst>
        </pc:spChg>
        <pc:spChg chg="add del">
          <ac:chgData name="Kyle Jarvis" userId="S::kjjarvis@uvic.ca::c06b07b4-b18d-4c89-bde6-c68a9838a165" providerId="AD" clId="Web-{84C6B99F-B039-B000-C374-89BAA634BD31}" dt="2021-03-31T22:14:28.389" v="579"/>
          <ac:spMkLst>
            <pc:docMk/>
            <pc:sldMk cId="1270404738" sldId="256"/>
            <ac:spMk id="53" creationId="{A34FA87E-C4C1-42DC-A700-C7A450BB3C32}"/>
          </ac:spMkLst>
        </pc:spChg>
        <pc:spChg chg="mod">
          <ac:chgData name="Kyle Jarvis" userId="S::kjjarvis@uvic.ca::c06b07b4-b18d-4c89-bde6-c68a9838a165" providerId="AD" clId="Web-{84C6B99F-B039-B000-C374-89BAA634BD31}" dt="2021-03-31T22:27:43.782" v="815" actId="14100"/>
          <ac:spMkLst>
            <pc:docMk/>
            <pc:sldMk cId="1270404738" sldId="256"/>
            <ac:spMk id="54" creationId="{9EE89E71-5BA8-4A4C-88FC-D74015A7E876}"/>
          </ac:spMkLst>
        </pc:spChg>
        <pc:spChg chg="add del">
          <ac:chgData name="Kyle Jarvis" userId="S::kjjarvis@uvic.ca::c06b07b4-b18d-4c89-bde6-c68a9838a165" providerId="AD" clId="Web-{84C6B99F-B039-B000-C374-89BAA634BD31}" dt="2021-03-31T22:14:28.389" v="578"/>
          <ac:spMkLst>
            <pc:docMk/>
            <pc:sldMk cId="1270404738" sldId="256"/>
            <ac:spMk id="54" creationId="{B3EEFE6F-B1CF-46BD-A5D8-19DF7816CE6F}"/>
          </ac:spMkLst>
        </pc:spChg>
        <pc:spChg chg="add del">
          <ac:chgData name="Kyle Jarvis" userId="S::kjjarvis@uvic.ca::c06b07b4-b18d-4c89-bde6-c68a9838a165" providerId="AD" clId="Web-{84C6B99F-B039-B000-C374-89BAA634BD31}" dt="2021-03-31T22:14:28.389" v="577"/>
          <ac:spMkLst>
            <pc:docMk/>
            <pc:sldMk cId="1270404738" sldId="256"/>
            <ac:spMk id="55" creationId="{658927B4-56E9-4AAD-8C5E-F31E52139ECD}"/>
          </ac:spMkLst>
        </pc:spChg>
        <pc:spChg chg="mod">
          <ac:chgData name="Kyle Jarvis" userId="S::kjjarvis@uvic.ca::c06b07b4-b18d-4c89-bde6-c68a9838a165" providerId="AD" clId="Web-{84C6B99F-B039-B000-C374-89BAA634BD31}" dt="2021-03-31T22:26:56.470" v="806" actId="1076"/>
          <ac:spMkLst>
            <pc:docMk/>
            <pc:sldMk cId="1270404738" sldId="256"/>
            <ac:spMk id="55" creationId="{BDDD7CB3-4130-4FA1-B92F-8BD9B56FAD3E}"/>
          </ac:spMkLst>
        </pc:spChg>
        <pc:spChg chg="add del">
          <ac:chgData name="Kyle Jarvis" userId="S::kjjarvis@uvic.ca::c06b07b4-b18d-4c89-bde6-c68a9838a165" providerId="AD" clId="Web-{84C6B99F-B039-B000-C374-89BAA634BD31}" dt="2021-03-31T22:14:28.389" v="576"/>
          <ac:spMkLst>
            <pc:docMk/>
            <pc:sldMk cId="1270404738" sldId="256"/>
            <ac:spMk id="56" creationId="{9B2C5C59-96BF-4476-9353-7F8561E4CF3A}"/>
          </ac:spMkLst>
        </pc:spChg>
        <pc:spChg chg="add mod">
          <ac:chgData name="Kyle Jarvis" userId="S::kjjarvis@uvic.ca::c06b07b4-b18d-4c89-bde6-c68a9838a165" providerId="AD" clId="Web-{84C6B99F-B039-B000-C374-89BAA634BD31}" dt="2021-03-31T22:23:30.438" v="787" actId="14100"/>
          <ac:spMkLst>
            <pc:docMk/>
            <pc:sldMk cId="1270404738" sldId="256"/>
            <ac:spMk id="57" creationId="{901BB620-1590-45F8-A0E3-B94C27AD58CE}"/>
          </ac:spMkLst>
        </pc:spChg>
        <pc:spChg chg="add mod">
          <ac:chgData name="Kyle Jarvis" userId="S::kjjarvis@uvic.ca::c06b07b4-b18d-4c89-bde6-c68a9838a165" providerId="AD" clId="Web-{84C6B99F-B039-B000-C374-89BAA634BD31}" dt="2021-03-31T22:15:35.014" v="615" actId="1076"/>
          <ac:spMkLst>
            <pc:docMk/>
            <pc:sldMk cId="1270404738" sldId="256"/>
            <ac:spMk id="58" creationId="{02B5D7B4-AD3C-4CB4-A0AF-0BE3086D4879}"/>
          </ac:spMkLst>
        </pc:spChg>
        <pc:spChg chg="add mod">
          <ac:chgData name="Kyle Jarvis" userId="S::kjjarvis@uvic.ca::c06b07b4-b18d-4c89-bde6-c68a9838a165" providerId="AD" clId="Web-{84C6B99F-B039-B000-C374-89BAA634BD31}" dt="2021-03-31T22:23:27.469" v="786" actId="20577"/>
          <ac:spMkLst>
            <pc:docMk/>
            <pc:sldMk cId="1270404738" sldId="256"/>
            <ac:spMk id="59" creationId="{53021ED5-4CBC-4054-9EE0-2782B4911F0F}"/>
          </ac:spMkLst>
        </pc:spChg>
        <pc:spChg chg="add mod">
          <ac:chgData name="Kyle Jarvis" userId="S::kjjarvis@uvic.ca::c06b07b4-b18d-4c89-bde6-c68a9838a165" providerId="AD" clId="Web-{84C6B99F-B039-B000-C374-89BAA634BD31}" dt="2021-03-31T22:15:34.967" v="614" actId="1076"/>
          <ac:spMkLst>
            <pc:docMk/>
            <pc:sldMk cId="1270404738" sldId="256"/>
            <ac:spMk id="60" creationId="{976F64D6-0217-4B3F-9DA4-DD97B8B53E45}"/>
          </ac:spMkLst>
        </pc:spChg>
        <pc:spChg chg="mod">
          <ac:chgData name="Kyle Jarvis" userId="S::kjjarvis@uvic.ca::c06b07b4-b18d-4c89-bde6-c68a9838a165" providerId="AD" clId="Web-{84C6B99F-B039-B000-C374-89BAA634BD31}" dt="2021-03-31T22:04:36.683" v="477" actId="14100"/>
          <ac:spMkLst>
            <pc:docMk/>
            <pc:sldMk cId="1270404738" sldId="256"/>
            <ac:spMk id="74" creationId="{00000000-0000-0000-0000-000000000000}"/>
          </ac:spMkLst>
        </pc:spChg>
        <pc:spChg chg="mod">
          <ac:chgData name="Kyle Jarvis" userId="S::kjjarvis@uvic.ca::c06b07b4-b18d-4c89-bde6-c68a9838a165" providerId="AD" clId="Web-{84C6B99F-B039-B000-C374-89BAA634BD31}" dt="2021-03-31T22:14:38.935" v="588" actId="1076"/>
          <ac:spMkLst>
            <pc:docMk/>
            <pc:sldMk cId="1270404738" sldId="256"/>
            <ac:spMk id="75" creationId="{00000000-0000-0000-0000-000000000000}"/>
          </ac:spMkLst>
        </pc:spChg>
        <pc:spChg chg="mod">
          <ac:chgData name="Kyle Jarvis" userId="S::kjjarvis@uvic.ca::c06b07b4-b18d-4c89-bde6-c68a9838a165" providerId="AD" clId="Web-{84C6B99F-B039-B000-C374-89BAA634BD31}" dt="2021-03-31T22:04:17.152" v="464" actId="14100"/>
          <ac:spMkLst>
            <pc:docMk/>
            <pc:sldMk cId="1270404738" sldId="256"/>
            <ac:spMk id="76" creationId="{00000000-0000-0000-0000-000000000000}"/>
          </ac:spMkLst>
        </pc:spChg>
        <pc:spChg chg="mod">
          <ac:chgData name="Kyle Jarvis" userId="S::kjjarvis@uvic.ca::c06b07b4-b18d-4c89-bde6-c68a9838a165" providerId="AD" clId="Web-{84C6B99F-B039-B000-C374-89BAA634BD31}" dt="2021-03-31T22:18:29.702" v="639" actId="14100"/>
          <ac:spMkLst>
            <pc:docMk/>
            <pc:sldMk cId="1270404738" sldId="256"/>
            <ac:spMk id="77" creationId="{00000000-0000-0000-0000-000000000000}"/>
          </ac:spMkLst>
        </pc:spChg>
        <pc:spChg chg="mod">
          <ac:chgData name="Kyle Jarvis" userId="S::kjjarvis@uvic.ca::c06b07b4-b18d-4c89-bde6-c68a9838a165" providerId="AD" clId="Web-{84C6B99F-B039-B000-C374-89BAA634BD31}" dt="2021-03-31T22:26:04.095" v="798" actId="14100"/>
          <ac:spMkLst>
            <pc:docMk/>
            <pc:sldMk cId="1270404738" sldId="256"/>
            <ac:spMk id="78" creationId="{00000000-0000-0000-0000-000000000000}"/>
          </ac:spMkLst>
        </pc:spChg>
        <pc:spChg chg="mod">
          <ac:chgData name="Kyle Jarvis" userId="S::kjjarvis@uvic.ca::c06b07b4-b18d-4c89-bde6-c68a9838a165" providerId="AD" clId="Web-{84C6B99F-B039-B000-C374-89BAA634BD31}" dt="2021-03-31T22:13:31.529" v="562" actId="14100"/>
          <ac:spMkLst>
            <pc:docMk/>
            <pc:sldMk cId="1270404738" sldId="256"/>
            <ac:spMk id="79" creationId="{00000000-0000-0000-0000-000000000000}"/>
          </ac:spMkLst>
        </pc:spChg>
        <pc:spChg chg="mod">
          <ac:chgData name="Kyle Jarvis" userId="S::kjjarvis@uvic.ca::c06b07b4-b18d-4c89-bde6-c68a9838a165" providerId="AD" clId="Web-{84C6B99F-B039-B000-C374-89BAA634BD31}" dt="2021-03-31T22:26:08.548" v="799" actId="14100"/>
          <ac:spMkLst>
            <pc:docMk/>
            <pc:sldMk cId="1270404738" sldId="256"/>
            <ac:spMk id="80" creationId="{00000000-0000-0000-0000-000000000000}"/>
          </ac:spMkLst>
        </pc:spChg>
        <pc:spChg chg="mod">
          <ac:chgData name="Kyle Jarvis" userId="S::kjjarvis@uvic.ca::c06b07b4-b18d-4c89-bde6-c68a9838a165" providerId="AD" clId="Web-{84C6B99F-B039-B000-C374-89BAA634BD31}" dt="2021-03-31T22:03:05.761" v="420" actId="1076"/>
          <ac:spMkLst>
            <pc:docMk/>
            <pc:sldMk cId="1270404738" sldId="256"/>
            <ac:spMk id="84" creationId="{00000000-0000-0000-0000-000000000000}"/>
          </ac:spMkLst>
        </pc:spChg>
        <pc:spChg chg="mod">
          <ac:chgData name="Kyle Jarvis" userId="S::kjjarvis@uvic.ca::c06b07b4-b18d-4c89-bde6-c68a9838a165" providerId="AD" clId="Web-{84C6B99F-B039-B000-C374-89BAA634BD31}" dt="2021-03-31T22:25:41.907" v="792" actId="20577"/>
          <ac:spMkLst>
            <pc:docMk/>
            <pc:sldMk cId="1270404738" sldId="256"/>
            <ac:spMk id="85" creationId="{00000000-0000-0000-0000-000000000000}"/>
          </ac:spMkLst>
        </pc:spChg>
        <pc:picChg chg="mod">
          <ac:chgData name="Kyle Jarvis" userId="S::kjjarvis@uvic.ca::c06b07b4-b18d-4c89-bde6-c68a9838a165" providerId="AD" clId="Web-{84C6B99F-B039-B000-C374-89BAA634BD31}" dt="2021-03-31T22:04:42.324" v="478" actId="1076"/>
          <ac:picMkLst>
            <pc:docMk/>
            <pc:sldMk cId="1270404738" sldId="256"/>
            <ac:picMk id="2" creationId="{361A728C-C6E7-47C2-B3F3-641969B5D7CF}"/>
          </ac:picMkLst>
        </pc:picChg>
        <pc:picChg chg="mod">
          <ac:chgData name="Kyle Jarvis" userId="S::kjjarvis@uvic.ca::c06b07b4-b18d-4c89-bde6-c68a9838a165" providerId="AD" clId="Web-{84C6B99F-B039-B000-C374-89BAA634BD31}" dt="2021-03-31T22:05:18.480" v="489" actId="1076"/>
          <ac:picMkLst>
            <pc:docMk/>
            <pc:sldMk cId="1270404738" sldId="256"/>
            <ac:picMk id="3" creationId="{CBE5B6A6-5EFA-4394-8490-2FB5C79643E9}"/>
          </ac:picMkLst>
        </pc:picChg>
        <pc:picChg chg="mod">
          <ac:chgData name="Kyle Jarvis" userId="S::kjjarvis@uvic.ca::c06b07b4-b18d-4c89-bde6-c68a9838a165" providerId="AD" clId="Web-{84C6B99F-B039-B000-C374-89BAA634BD31}" dt="2021-03-31T22:04:33.261" v="473" actId="1076"/>
          <ac:picMkLst>
            <pc:docMk/>
            <pc:sldMk cId="1270404738" sldId="256"/>
            <ac:picMk id="5" creationId="{B2F5552A-116D-4E60-B19F-B83FC41EEAE6}"/>
          </ac:picMkLst>
        </pc:picChg>
        <pc:picChg chg="mod">
          <ac:chgData name="Kyle Jarvis" userId="S::kjjarvis@uvic.ca::c06b07b4-b18d-4c89-bde6-c68a9838a165" providerId="AD" clId="Web-{84C6B99F-B039-B000-C374-89BAA634BD31}" dt="2021-03-31T22:04:33.339" v="475" actId="1076"/>
          <ac:picMkLst>
            <pc:docMk/>
            <pc:sldMk cId="1270404738" sldId="256"/>
            <ac:picMk id="6" creationId="{B625D704-6859-4167-AEDF-89AEBC3346A1}"/>
          </ac:picMkLst>
        </pc:picChg>
        <pc:picChg chg="mod">
          <ac:chgData name="Kyle Jarvis" userId="S::kjjarvis@uvic.ca::c06b07b4-b18d-4c89-bde6-c68a9838a165" providerId="AD" clId="Web-{84C6B99F-B039-B000-C374-89BAA634BD31}" dt="2021-03-31T22:28:32.533" v="825" actId="1076"/>
          <ac:picMkLst>
            <pc:docMk/>
            <pc:sldMk cId="1270404738" sldId="256"/>
            <ac:picMk id="1026" creationId="{F32784A5-832A-42BD-9AC5-6961B03F7EB9}"/>
          </ac:picMkLst>
        </pc:picChg>
        <pc:picChg chg="mod">
          <ac:chgData name="Kyle Jarvis" userId="S::kjjarvis@uvic.ca::c06b07b4-b18d-4c89-bde6-c68a9838a165" providerId="AD" clId="Web-{84C6B99F-B039-B000-C374-89BAA634BD31}" dt="2021-03-31T22:28:38.267" v="826" actId="1076"/>
          <ac:picMkLst>
            <pc:docMk/>
            <pc:sldMk cId="1270404738" sldId="256"/>
            <ac:picMk id="1028" creationId="{CC44BEC3-EA83-46BE-82B5-ED9CDC8A0ABD}"/>
          </ac:picMkLst>
        </pc:picChg>
      </pc:sldChg>
    </pc:docChg>
  </pc:docChgLst>
  <pc:docChgLst>
    <pc:chgData name="Sean Schocat" userId="S::xh0katsean@uvic.ca::4523d527-0d4c-4fd7-aa77-960cfcdc0091" providerId="AD" clId="Web-{DB8347A3-BBDF-597D-1A30-8A3482F62EA7}"/>
    <pc:docChg chg="modSld">
      <pc:chgData name="Sean Schocat" userId="S::xh0katsean@uvic.ca::4523d527-0d4c-4fd7-aa77-960cfcdc0091" providerId="AD" clId="Web-{DB8347A3-BBDF-597D-1A30-8A3482F62EA7}" dt="2021-03-31T21:49:45.983" v="1" actId="20577"/>
      <pc:docMkLst>
        <pc:docMk/>
      </pc:docMkLst>
      <pc:sldChg chg="modSp">
        <pc:chgData name="Sean Schocat" userId="S::xh0katsean@uvic.ca::4523d527-0d4c-4fd7-aa77-960cfcdc0091" providerId="AD" clId="Web-{DB8347A3-BBDF-597D-1A30-8A3482F62EA7}" dt="2021-03-31T21:49:45.983" v="1" actId="20577"/>
        <pc:sldMkLst>
          <pc:docMk/>
          <pc:sldMk cId="1270404738" sldId="256"/>
        </pc:sldMkLst>
        <pc:spChg chg="mod">
          <ac:chgData name="Sean Schocat" userId="S::xh0katsean@uvic.ca::4523d527-0d4c-4fd7-aa77-960cfcdc0091" providerId="AD" clId="Web-{DB8347A3-BBDF-597D-1A30-8A3482F62EA7}" dt="2021-03-31T21:49:45.983" v="1" actId="20577"/>
          <ac:spMkLst>
            <pc:docMk/>
            <pc:sldMk cId="1270404738" sldId="256"/>
            <ac:spMk id="24" creationId="{9AFA996E-AD6B-4DC6-BC85-A182D141A5B5}"/>
          </ac:spMkLst>
        </pc:spChg>
      </pc:sldChg>
    </pc:docChg>
  </pc:docChgLst>
  <pc:docChgLst>
    <pc:chgData name="Sean Schocat" userId="S::xh0katsean@uvic.ca::4523d527-0d4c-4fd7-aa77-960cfcdc0091" providerId="AD" clId="Web-{8F3FEB2D-7B97-3ED3-CB71-B96D8E7C1318}"/>
    <pc:docChg chg="modSld">
      <pc:chgData name="Sean Schocat" userId="S::xh0katsean@uvic.ca::4523d527-0d4c-4fd7-aa77-960cfcdc0091" providerId="AD" clId="Web-{8F3FEB2D-7B97-3ED3-CB71-B96D8E7C1318}" dt="2021-04-01T00:00:08.112" v="65" actId="14100"/>
      <pc:docMkLst>
        <pc:docMk/>
      </pc:docMkLst>
      <pc:sldChg chg="addSp delSp modSp">
        <pc:chgData name="Sean Schocat" userId="S::xh0katsean@uvic.ca::4523d527-0d4c-4fd7-aa77-960cfcdc0091" providerId="AD" clId="Web-{8F3FEB2D-7B97-3ED3-CB71-B96D8E7C1318}" dt="2021-04-01T00:00:08.112" v="65" actId="14100"/>
        <pc:sldMkLst>
          <pc:docMk/>
          <pc:sldMk cId="1270404738" sldId="256"/>
        </pc:sldMkLst>
        <pc:spChg chg="mod">
          <ac:chgData name="Sean Schocat" userId="S::xh0katsean@uvic.ca::4523d527-0d4c-4fd7-aa77-960cfcdc0091" providerId="AD" clId="Web-{8F3FEB2D-7B97-3ED3-CB71-B96D8E7C1318}" dt="2021-04-01T00:00:08.112" v="65" actId="14100"/>
          <ac:spMkLst>
            <pc:docMk/>
            <pc:sldMk cId="1270404738" sldId="256"/>
            <ac:spMk id="34" creationId="{0B59DD8A-E5B7-4093-9551-8614C2BBE11F}"/>
          </ac:spMkLst>
        </pc:spChg>
        <pc:spChg chg="mod">
          <ac:chgData name="Sean Schocat" userId="S::xh0katsean@uvic.ca::4523d527-0d4c-4fd7-aa77-960cfcdc0091" providerId="AD" clId="Web-{8F3FEB2D-7B97-3ED3-CB71-B96D8E7C1318}" dt="2021-03-31T23:59:58.425" v="61" actId="14100"/>
          <ac:spMkLst>
            <pc:docMk/>
            <pc:sldMk cId="1270404738" sldId="256"/>
            <ac:spMk id="49" creationId="{9D26EA00-FD18-4AC9-B22C-23061BD612A2}"/>
          </ac:spMkLst>
        </pc:spChg>
        <pc:spChg chg="mod">
          <ac:chgData name="Sean Schocat" userId="S::xh0katsean@uvic.ca::4523d527-0d4c-4fd7-aa77-960cfcdc0091" providerId="AD" clId="Web-{8F3FEB2D-7B97-3ED3-CB71-B96D8E7C1318}" dt="2021-03-31T23:59:58.472" v="62" actId="14100"/>
          <ac:spMkLst>
            <pc:docMk/>
            <pc:sldMk cId="1270404738" sldId="256"/>
            <ac:spMk id="50" creationId="{C09024B8-BFD6-4B83-B3AF-AAD1773505CA}"/>
          </ac:spMkLst>
        </pc:spChg>
        <pc:spChg chg="mod">
          <ac:chgData name="Sean Schocat" userId="S::xh0katsean@uvic.ca::4523d527-0d4c-4fd7-aa77-960cfcdc0091" providerId="AD" clId="Web-{8F3FEB2D-7B97-3ED3-CB71-B96D8E7C1318}" dt="2021-04-01T00:00:00.893" v="64" actId="1076"/>
          <ac:spMkLst>
            <pc:docMk/>
            <pc:sldMk cId="1270404738" sldId="256"/>
            <ac:spMk id="52" creationId="{AB0FBF73-866C-43F1-A04B-5FBB895FDD31}"/>
          </ac:spMkLst>
        </pc:spChg>
        <pc:spChg chg="add del">
          <ac:chgData name="Sean Schocat" userId="S::xh0katsean@uvic.ca::4523d527-0d4c-4fd7-aa77-960cfcdc0091" providerId="AD" clId="Web-{8F3FEB2D-7B97-3ED3-CB71-B96D8E7C1318}" dt="2021-03-31T23:55:22.563" v="9"/>
          <ac:spMkLst>
            <pc:docMk/>
            <pc:sldMk cId="1270404738" sldId="256"/>
            <ac:spMk id="55" creationId="{3A2208B1-82AE-43D8-8298-BBA0F6B88A36}"/>
          </ac:spMkLst>
        </pc:spChg>
        <pc:spChg chg="mod">
          <ac:chgData name="Sean Schocat" userId="S::xh0katsean@uvic.ca::4523d527-0d4c-4fd7-aa77-960cfcdc0091" providerId="AD" clId="Web-{8F3FEB2D-7B97-3ED3-CB71-B96D8E7C1318}" dt="2021-03-31T23:59:58.503" v="63" actId="14100"/>
          <ac:spMkLst>
            <pc:docMk/>
            <pc:sldMk cId="1270404738" sldId="256"/>
            <ac:spMk id="61" creationId="{2B2C068B-6841-4AE9-AA4C-149F5C305BA0}"/>
          </ac:spMkLst>
        </pc:spChg>
        <pc:spChg chg="add del">
          <ac:chgData name="Sean Schocat" userId="S::xh0katsean@uvic.ca::4523d527-0d4c-4fd7-aa77-960cfcdc0091" providerId="AD" clId="Web-{8F3FEB2D-7B97-3ED3-CB71-B96D8E7C1318}" dt="2021-03-31T23:55:22.563" v="8"/>
          <ac:spMkLst>
            <pc:docMk/>
            <pc:sldMk cId="1270404738" sldId="256"/>
            <ac:spMk id="62" creationId="{441FC626-42C5-4F39-A8C0-09D86FE4FBAA}"/>
          </ac:spMkLst>
        </pc:spChg>
        <pc:spChg chg="add del">
          <ac:chgData name="Sean Schocat" userId="S::xh0katsean@uvic.ca::4523d527-0d4c-4fd7-aa77-960cfcdc0091" providerId="AD" clId="Web-{8F3FEB2D-7B97-3ED3-CB71-B96D8E7C1318}" dt="2021-03-31T23:56:29.705" v="41"/>
          <ac:spMkLst>
            <pc:docMk/>
            <pc:sldMk cId="1270404738" sldId="256"/>
            <ac:spMk id="62" creationId="{4543740A-54B7-4DF2-8C22-FD5C007BA1EA}"/>
          </ac:spMkLst>
        </pc:spChg>
        <pc:spChg chg="add del">
          <ac:chgData name="Sean Schocat" userId="S::xh0katsean@uvic.ca::4523d527-0d4c-4fd7-aa77-960cfcdc0091" providerId="AD" clId="Web-{8F3FEB2D-7B97-3ED3-CB71-B96D8E7C1318}" dt="2021-03-31T23:55:22.563" v="7"/>
          <ac:spMkLst>
            <pc:docMk/>
            <pc:sldMk cId="1270404738" sldId="256"/>
            <ac:spMk id="65" creationId="{129AC89B-7D38-4F71-8EEB-BA24662EC1A9}"/>
          </ac:spMkLst>
        </pc:spChg>
        <pc:spChg chg="add del">
          <ac:chgData name="Sean Schocat" userId="S::xh0katsean@uvic.ca::4523d527-0d4c-4fd7-aa77-960cfcdc0091" providerId="AD" clId="Web-{8F3FEB2D-7B97-3ED3-CB71-B96D8E7C1318}" dt="2021-03-31T23:56:35.595" v="42"/>
          <ac:spMkLst>
            <pc:docMk/>
            <pc:sldMk cId="1270404738" sldId="256"/>
            <ac:spMk id="65" creationId="{F3A787A8-3D5A-4294-8623-CC1B7E5BA6C7}"/>
          </ac:spMkLst>
        </pc:spChg>
        <pc:spChg chg="add del">
          <ac:chgData name="Sean Schocat" userId="S::xh0katsean@uvic.ca::4523d527-0d4c-4fd7-aa77-960cfcdc0091" providerId="AD" clId="Web-{8F3FEB2D-7B97-3ED3-CB71-B96D8E7C1318}" dt="2021-03-31T23:55:22.563" v="6"/>
          <ac:spMkLst>
            <pc:docMk/>
            <pc:sldMk cId="1270404738" sldId="256"/>
            <ac:spMk id="66" creationId="{117983DB-C238-4FAA-AD85-ADF5D77338A1}"/>
          </ac:spMkLst>
        </pc:spChg>
        <pc:spChg chg="add del">
          <ac:chgData name="Sean Schocat" userId="S::xh0katsean@uvic.ca::4523d527-0d4c-4fd7-aa77-960cfcdc0091" providerId="AD" clId="Web-{8F3FEB2D-7B97-3ED3-CB71-B96D8E7C1318}" dt="2021-03-31T23:56:40.158" v="43"/>
          <ac:spMkLst>
            <pc:docMk/>
            <pc:sldMk cId="1270404738" sldId="256"/>
            <ac:spMk id="66" creationId="{7D9CE011-8BAE-4614-B6AB-207E9FE034E0}"/>
          </ac:spMkLst>
        </pc:spChg>
        <pc:spChg chg="add del mod">
          <ac:chgData name="Sean Schocat" userId="S::xh0katsean@uvic.ca::4523d527-0d4c-4fd7-aa77-960cfcdc0091" providerId="AD" clId="Web-{8F3FEB2D-7B97-3ED3-CB71-B96D8E7C1318}" dt="2021-03-31T23:56:18.236" v="39"/>
          <ac:spMkLst>
            <pc:docMk/>
            <pc:sldMk cId="1270404738" sldId="256"/>
            <ac:spMk id="67" creationId="{84B236A7-BBB1-48E7-8498-49BB31D34157}"/>
          </ac:spMkLst>
        </pc:spChg>
        <pc:spChg chg="add mod">
          <ac:chgData name="Sean Schocat" userId="S::xh0katsean@uvic.ca::4523d527-0d4c-4fd7-aa77-960cfcdc0091" providerId="AD" clId="Web-{8F3FEB2D-7B97-3ED3-CB71-B96D8E7C1318}" dt="2021-03-31T23:55:42.814" v="18" actId="20577"/>
          <ac:spMkLst>
            <pc:docMk/>
            <pc:sldMk cId="1270404738" sldId="256"/>
            <ac:spMk id="68" creationId="{ECF3816A-8975-4002-BA5A-6B9DA4349F77}"/>
          </ac:spMkLst>
        </pc:spChg>
        <pc:spChg chg="add mod">
          <ac:chgData name="Sean Schocat" userId="S::xh0katsean@uvic.ca::4523d527-0d4c-4fd7-aa77-960cfcdc0091" providerId="AD" clId="Web-{8F3FEB2D-7B97-3ED3-CB71-B96D8E7C1318}" dt="2021-03-31T23:58:30.065" v="49" actId="20577"/>
          <ac:spMkLst>
            <pc:docMk/>
            <pc:sldMk cId="1270404738" sldId="256"/>
            <ac:spMk id="69" creationId="{864F2B78-BA01-4579-BA1B-11254A413EF1}"/>
          </ac:spMkLst>
        </pc:spChg>
        <pc:spChg chg="add mod">
          <ac:chgData name="Sean Schocat" userId="S::xh0katsean@uvic.ca::4523d527-0d4c-4fd7-aa77-960cfcdc0091" providerId="AD" clId="Web-{8F3FEB2D-7B97-3ED3-CB71-B96D8E7C1318}" dt="2021-03-31T23:55:36.939" v="17" actId="1076"/>
          <ac:spMkLst>
            <pc:docMk/>
            <pc:sldMk cId="1270404738" sldId="256"/>
            <ac:spMk id="70" creationId="{F90D3044-EA5E-4676-9B0A-20C0346598F3}"/>
          </ac:spMkLst>
        </pc:spChg>
        <pc:spChg chg="add del">
          <ac:chgData name="Sean Schocat" userId="S::xh0katsean@uvic.ca::4523d527-0d4c-4fd7-aa77-960cfcdc0091" providerId="AD" clId="Web-{8F3FEB2D-7B97-3ED3-CB71-B96D8E7C1318}" dt="2021-03-31T23:56:46.330" v="44"/>
          <ac:spMkLst>
            <pc:docMk/>
            <pc:sldMk cId="1270404738" sldId="256"/>
            <ac:spMk id="71" creationId="{AE5866E4-C932-47F3-B426-E15A02AC561C}"/>
          </ac:spMkLst>
        </pc:spChg>
        <pc:spChg chg="mod">
          <ac:chgData name="Sean Schocat" userId="S::xh0katsean@uvic.ca::4523d527-0d4c-4fd7-aa77-960cfcdc0091" providerId="AD" clId="Web-{8F3FEB2D-7B97-3ED3-CB71-B96D8E7C1318}" dt="2021-03-31T23:55:06.860" v="1" actId="1076"/>
          <ac:spMkLst>
            <pc:docMk/>
            <pc:sldMk cId="1270404738" sldId="256"/>
            <ac:spMk id="74" creationId="{00000000-0000-0000-0000-000000000000}"/>
          </ac:spMkLst>
        </pc:spChg>
        <pc:picChg chg="mod">
          <ac:chgData name="Sean Schocat" userId="S::xh0katsean@uvic.ca::4523d527-0d4c-4fd7-aa77-960cfcdc0091" providerId="AD" clId="Web-{8F3FEB2D-7B97-3ED3-CB71-B96D8E7C1318}" dt="2021-03-31T23:56:52.142" v="45" actId="1076"/>
          <ac:picMkLst>
            <pc:docMk/>
            <pc:sldMk cId="1270404738" sldId="256"/>
            <ac:picMk id="2058" creationId="{31934E67-BE0F-4BD0-94D7-02C8C6884BB2}"/>
          </ac:picMkLst>
        </pc:picChg>
      </pc:sldChg>
    </pc:docChg>
  </pc:docChgLst>
  <pc:docChgLst>
    <pc:chgData name="Bryce Gammon" userId="S::bryceg@uvic.ca::33b256f1-1f73-4ce6-bf07-22e978de4d2a" providerId="AD" clId="Web-{F588808A-BB9B-C8A1-2B41-D44147E93910}"/>
    <pc:docChg chg="modSld">
      <pc:chgData name="Bryce Gammon" userId="S::bryceg@uvic.ca::33b256f1-1f73-4ce6-bf07-22e978de4d2a" providerId="AD" clId="Web-{F588808A-BB9B-C8A1-2B41-D44147E93910}" dt="2021-04-01T01:35:48.154" v="478"/>
      <pc:docMkLst>
        <pc:docMk/>
      </pc:docMkLst>
      <pc:sldChg chg="addSp delSp modSp">
        <pc:chgData name="Bryce Gammon" userId="S::bryceg@uvic.ca::33b256f1-1f73-4ce6-bf07-22e978de4d2a" providerId="AD" clId="Web-{F588808A-BB9B-C8A1-2B41-D44147E93910}" dt="2021-04-01T01:35:48.154" v="478"/>
        <pc:sldMkLst>
          <pc:docMk/>
          <pc:sldMk cId="1270404738" sldId="256"/>
        </pc:sldMkLst>
        <pc:spChg chg="add mod">
          <ac:chgData name="Bryce Gammon" userId="S::bryceg@uvic.ca::33b256f1-1f73-4ce6-bf07-22e978de4d2a" providerId="AD" clId="Web-{F588808A-BB9B-C8A1-2B41-D44147E93910}" dt="2021-04-01T00:38:12.499" v="275" actId="20577"/>
          <ac:spMkLst>
            <pc:docMk/>
            <pc:sldMk cId="1270404738" sldId="256"/>
            <ac:spMk id="2" creationId="{1F4D8D5B-4076-4584-A1DD-16715FF64A6B}"/>
          </ac:spMkLst>
        </pc:spChg>
        <pc:spChg chg="mod">
          <ac:chgData name="Bryce Gammon" userId="S::bryceg@uvic.ca::33b256f1-1f73-4ce6-bf07-22e978de4d2a" providerId="AD" clId="Web-{F588808A-BB9B-C8A1-2B41-D44147E93910}" dt="2021-03-31T23:52:41.852" v="36" actId="1076"/>
          <ac:spMkLst>
            <pc:docMk/>
            <pc:sldMk cId="1270404738" sldId="256"/>
            <ac:spMk id="7" creationId="{07372912-36AC-41EE-B9CF-A0952655289F}"/>
          </ac:spMkLst>
        </pc:spChg>
        <pc:spChg chg="mod">
          <ac:chgData name="Bryce Gammon" userId="S::bryceg@uvic.ca::33b256f1-1f73-4ce6-bf07-22e978de4d2a" providerId="AD" clId="Web-{F588808A-BB9B-C8A1-2B41-D44147E93910}" dt="2021-03-31T23:52:23.586" v="34" actId="1076"/>
          <ac:spMkLst>
            <pc:docMk/>
            <pc:sldMk cId="1270404738" sldId="256"/>
            <ac:spMk id="56" creationId="{A5BB9E0F-7D84-44C3-832D-F0E9D4362B92}"/>
          </ac:spMkLst>
        </pc:spChg>
        <pc:spChg chg="add mod">
          <ac:chgData name="Bryce Gammon" userId="S::bryceg@uvic.ca::33b256f1-1f73-4ce6-bf07-22e978de4d2a" providerId="AD" clId="Web-{F588808A-BB9B-C8A1-2B41-D44147E93910}" dt="2021-04-01T00:40:26.626" v="420" actId="20577"/>
          <ac:spMkLst>
            <pc:docMk/>
            <pc:sldMk cId="1270404738" sldId="256"/>
            <ac:spMk id="65" creationId="{A37849A9-2E0B-4920-A437-C440D9E4A7DA}"/>
          </ac:spMkLst>
        </pc:spChg>
        <pc:spChg chg="mod ord">
          <ac:chgData name="Bryce Gammon" userId="S::bryceg@uvic.ca::33b256f1-1f73-4ce6-bf07-22e978de4d2a" providerId="AD" clId="Web-{F588808A-BB9B-C8A1-2B41-D44147E93910}" dt="2021-04-01T01:27:46.573" v="460"/>
          <ac:spMkLst>
            <pc:docMk/>
            <pc:sldMk cId="1270404738" sldId="256"/>
            <ac:spMk id="73" creationId="{44412A7B-1DE1-42A0-B94E-23AFFC2EF245}"/>
          </ac:spMkLst>
        </pc:spChg>
        <pc:spChg chg="mod ord">
          <ac:chgData name="Bryce Gammon" userId="S::bryceg@uvic.ca::33b256f1-1f73-4ce6-bf07-22e978de4d2a" providerId="AD" clId="Web-{F588808A-BB9B-C8A1-2B41-D44147E93910}" dt="2021-04-01T00:30:01.259" v="78" actId="1076"/>
          <ac:spMkLst>
            <pc:docMk/>
            <pc:sldMk cId="1270404738" sldId="256"/>
            <ac:spMk id="81" creationId="{14EF1D6D-B324-4C9D-B7A3-0E51A750FF4D}"/>
          </ac:spMkLst>
        </pc:spChg>
        <pc:spChg chg="mod">
          <ac:chgData name="Bryce Gammon" userId="S::bryceg@uvic.ca::33b256f1-1f73-4ce6-bf07-22e978de4d2a" providerId="AD" clId="Web-{F588808A-BB9B-C8A1-2B41-D44147E93910}" dt="2021-04-01T00:27:08.038" v="74" actId="14100"/>
          <ac:spMkLst>
            <pc:docMk/>
            <pc:sldMk cId="1270404738" sldId="256"/>
            <ac:spMk id="82" creationId="{EA7CA5BD-4769-4C07-A3D0-58920EBFBB7F}"/>
          </ac:spMkLst>
        </pc:spChg>
        <pc:picChg chg="add del mod">
          <ac:chgData name="Bryce Gammon" userId="S::bryceg@uvic.ca::33b256f1-1f73-4ce6-bf07-22e978de4d2a" providerId="AD" clId="Web-{F588808A-BB9B-C8A1-2B41-D44147E93910}" dt="2021-04-01T00:41:35.939" v="423"/>
          <ac:picMkLst>
            <pc:docMk/>
            <pc:sldMk cId="1270404738" sldId="256"/>
            <ac:picMk id="3" creationId="{1D31429E-AA0B-4BD9-BBE5-06FBAB8B0A3E}"/>
          </ac:picMkLst>
        </pc:picChg>
        <pc:picChg chg="del">
          <ac:chgData name="Bryce Gammon" userId="S::bryceg@uvic.ca::33b256f1-1f73-4ce6-bf07-22e978de4d2a" providerId="AD" clId="Web-{F588808A-BB9B-C8A1-2B41-D44147E93910}" dt="2021-03-31T23:44:17.615" v="27"/>
          <ac:picMkLst>
            <pc:docMk/>
            <pc:sldMk cId="1270404738" sldId="256"/>
            <ac:picMk id="3" creationId="{CBE5B6A6-5EFA-4394-8490-2FB5C79643E9}"/>
          </ac:picMkLst>
        </pc:picChg>
        <pc:picChg chg="add mod">
          <ac:chgData name="Bryce Gammon" userId="S::bryceg@uvic.ca::33b256f1-1f73-4ce6-bf07-22e978de4d2a" providerId="AD" clId="Web-{F588808A-BB9B-C8A1-2B41-D44147E93910}" dt="2021-04-01T01:35:48.154" v="478"/>
          <ac:picMkLst>
            <pc:docMk/>
            <pc:sldMk cId="1270404738" sldId="256"/>
            <ac:picMk id="3" creationId="{F79EA113-127A-4895-9F39-B8169923DFAD}"/>
          </ac:picMkLst>
        </pc:picChg>
        <pc:picChg chg="add mod">
          <ac:chgData name="Bryce Gammon" userId="S::bryceg@uvic.ca::33b256f1-1f73-4ce6-bf07-22e978de4d2a" providerId="AD" clId="Web-{F588808A-BB9B-C8A1-2B41-D44147E93910}" dt="2021-04-01T01:29:13.136" v="467"/>
          <ac:picMkLst>
            <pc:docMk/>
            <pc:sldMk cId="1270404738" sldId="256"/>
            <ac:picMk id="5" creationId="{59BD0D05-0C04-4DDE-BF36-C910958886FC}"/>
          </ac:picMkLst>
        </pc:picChg>
        <pc:picChg chg="add mod">
          <ac:chgData name="Bryce Gammon" userId="S::bryceg@uvic.ca::33b256f1-1f73-4ce6-bf07-22e978de4d2a" providerId="AD" clId="Web-{F588808A-BB9B-C8A1-2B41-D44147E93910}" dt="2021-04-01T01:29:36.386" v="469" actId="1076"/>
          <ac:picMkLst>
            <pc:docMk/>
            <pc:sldMk cId="1270404738" sldId="256"/>
            <ac:picMk id="6" creationId="{982F0489-D7E5-4DBA-9BA2-8F2064CE990C}"/>
          </ac:picMkLst>
        </pc:picChg>
        <pc:picChg chg="del">
          <ac:chgData name="Bryce Gammon" userId="S::bryceg@uvic.ca::33b256f1-1f73-4ce6-bf07-22e978de4d2a" providerId="AD" clId="Web-{F588808A-BB9B-C8A1-2B41-D44147E93910}" dt="2021-04-01T00:46:18.302" v="435"/>
          <ac:picMkLst>
            <pc:docMk/>
            <pc:sldMk cId="1270404738" sldId="256"/>
            <ac:picMk id="6" creationId="{A49DDF70-F593-4B13-8A66-5677B20054C5}"/>
          </ac:picMkLst>
        </pc:picChg>
        <pc:picChg chg="add mod">
          <ac:chgData name="Bryce Gammon" userId="S::bryceg@uvic.ca::33b256f1-1f73-4ce6-bf07-22e978de4d2a" providerId="AD" clId="Web-{F588808A-BB9B-C8A1-2B41-D44147E93910}" dt="2021-03-31T23:52:01.664" v="33"/>
          <ac:picMkLst>
            <pc:docMk/>
            <pc:sldMk cId="1270404738" sldId="256"/>
            <ac:picMk id="9" creationId="{3A50C2B3-2714-45D5-B013-A2BEBEA4EA5F}"/>
          </ac:picMkLst>
        </pc:picChg>
        <pc:picChg chg="add mod">
          <ac:chgData name="Bryce Gammon" userId="S::bryceg@uvic.ca::33b256f1-1f73-4ce6-bf07-22e978de4d2a" providerId="AD" clId="Web-{F588808A-BB9B-C8A1-2B41-D44147E93910}" dt="2021-03-31T23:42:58.724" v="14" actId="14100"/>
          <ac:picMkLst>
            <pc:docMk/>
            <pc:sldMk cId="1270404738" sldId="256"/>
            <ac:picMk id="10" creationId="{C8E88145-906B-4182-B2CD-11A7AD38B2B4}"/>
          </ac:picMkLst>
        </pc:picChg>
        <pc:picChg chg="add mod">
          <ac:chgData name="Bryce Gammon" userId="S::bryceg@uvic.ca::33b256f1-1f73-4ce6-bf07-22e978de4d2a" providerId="AD" clId="Web-{F588808A-BB9B-C8A1-2B41-D44147E93910}" dt="2021-03-31T23:43:54.505" v="23" actId="1076"/>
          <ac:picMkLst>
            <pc:docMk/>
            <pc:sldMk cId="1270404738" sldId="256"/>
            <ac:picMk id="11" creationId="{2DBC8067-E750-4738-8A04-94B08DB65B75}"/>
          </ac:picMkLst>
        </pc:picChg>
        <pc:picChg chg="add mod">
          <ac:chgData name="Bryce Gammon" userId="S::bryceg@uvic.ca::33b256f1-1f73-4ce6-bf07-22e978de4d2a" providerId="AD" clId="Web-{F588808A-BB9B-C8A1-2B41-D44147E93910}" dt="2021-03-31T23:44:35.052" v="31" actId="14100"/>
          <ac:picMkLst>
            <pc:docMk/>
            <pc:sldMk cId="1270404738" sldId="256"/>
            <ac:picMk id="12" creationId="{8C9C58CC-90C6-4A63-90BF-BCEF7E53B6FF}"/>
          </ac:picMkLst>
        </pc:picChg>
        <pc:picChg chg="add mod">
          <ac:chgData name="Bryce Gammon" userId="S::bryceg@uvic.ca::33b256f1-1f73-4ce6-bf07-22e978de4d2a" providerId="AD" clId="Web-{F588808A-BB9B-C8A1-2B41-D44147E93910}" dt="2021-04-01T00:46:43.349" v="438" actId="1076"/>
          <ac:picMkLst>
            <pc:docMk/>
            <pc:sldMk cId="1270404738" sldId="256"/>
            <ac:picMk id="13" creationId="{36923B6E-6C1D-4B46-9776-424FF6A5C249}"/>
          </ac:picMkLst>
        </pc:picChg>
        <pc:picChg chg="add del mod">
          <ac:chgData name="Bryce Gammon" userId="S::bryceg@uvic.ca::33b256f1-1f73-4ce6-bf07-22e978de4d2a" providerId="AD" clId="Web-{F588808A-BB9B-C8A1-2B41-D44147E93910}" dt="2021-04-01T00:08:22.060" v="56"/>
          <ac:picMkLst>
            <pc:docMk/>
            <pc:sldMk cId="1270404738" sldId="256"/>
            <ac:picMk id="15" creationId="{2EEA6CC5-FFBE-468E-80A3-F505F275BEF4}"/>
          </ac:picMkLst>
        </pc:picChg>
        <pc:picChg chg="add del mod">
          <ac:chgData name="Bryce Gammon" userId="S::bryceg@uvic.ca::33b256f1-1f73-4ce6-bf07-22e978de4d2a" providerId="AD" clId="Web-{F588808A-BB9B-C8A1-2B41-D44147E93910}" dt="2021-04-01T00:46:22.630" v="436" actId="1076"/>
          <ac:picMkLst>
            <pc:docMk/>
            <pc:sldMk cId="1270404738" sldId="256"/>
            <ac:picMk id="15" creationId="{B27AA617-D5B0-447B-AFA7-EFF81FDE2E2B}"/>
          </ac:picMkLst>
        </pc:picChg>
        <pc:picChg chg="add mod">
          <ac:chgData name="Bryce Gammon" userId="S::bryceg@uvic.ca::33b256f1-1f73-4ce6-bf07-22e978de4d2a" providerId="AD" clId="Web-{F588808A-BB9B-C8A1-2B41-D44147E93910}" dt="2021-04-01T00:47:49.506" v="441" actId="14100"/>
          <ac:picMkLst>
            <pc:docMk/>
            <pc:sldMk cId="1270404738" sldId="256"/>
            <ac:picMk id="16" creationId="{2AFF4095-E148-402F-B5FA-AABE00EFE7F3}"/>
          </ac:picMkLst>
        </pc:picChg>
        <pc:picChg chg="add del mod">
          <ac:chgData name="Bryce Gammon" userId="S::bryceg@uvic.ca::33b256f1-1f73-4ce6-bf07-22e978de4d2a" providerId="AD" clId="Web-{F588808A-BB9B-C8A1-2B41-D44147E93910}" dt="2021-04-01T00:09:41.936" v="58"/>
          <ac:picMkLst>
            <pc:docMk/>
            <pc:sldMk cId="1270404738" sldId="256"/>
            <ac:picMk id="16" creationId="{AC8ABE73-7EF9-4449-911D-FF55B01ECB4D}"/>
          </ac:picMkLst>
        </pc:picChg>
        <pc:picChg chg="add mod">
          <ac:chgData name="Bryce Gammon" userId="S::bryceg@uvic.ca::33b256f1-1f73-4ce6-bf07-22e978de4d2a" providerId="AD" clId="Web-{F588808A-BB9B-C8A1-2B41-D44147E93910}" dt="2021-04-01T00:09:56.405" v="61" actId="14100"/>
          <ac:picMkLst>
            <pc:docMk/>
            <pc:sldMk cId="1270404738" sldId="256"/>
            <ac:picMk id="17" creationId="{871C7A18-D9AB-4334-AA9B-03F2F27C3C53}"/>
          </ac:picMkLst>
        </pc:picChg>
        <pc:picChg chg="add mod">
          <ac:chgData name="Bryce Gammon" userId="S::bryceg@uvic.ca::33b256f1-1f73-4ce6-bf07-22e978de4d2a" providerId="AD" clId="Web-{F588808A-BB9B-C8A1-2B41-D44147E93910}" dt="2021-04-01T00:10:17.202" v="64" actId="14100"/>
          <ac:picMkLst>
            <pc:docMk/>
            <pc:sldMk cId="1270404738" sldId="256"/>
            <ac:picMk id="18" creationId="{B0D0FC20-CF66-44C9-97DE-1E304C6107F3}"/>
          </ac:picMkLst>
        </pc:picChg>
        <pc:picChg chg="mod">
          <ac:chgData name="Bryce Gammon" userId="S::bryceg@uvic.ca::33b256f1-1f73-4ce6-bf07-22e978de4d2a" providerId="AD" clId="Web-{F588808A-BB9B-C8A1-2B41-D44147E93910}" dt="2021-04-01T00:27:43.882" v="76"/>
          <ac:picMkLst>
            <pc:docMk/>
            <pc:sldMk cId="1270404738" sldId="256"/>
            <ac:picMk id="2058" creationId="{31934E67-BE0F-4BD0-94D7-02C8C6884BB2}"/>
          </ac:picMkLst>
        </pc:picChg>
        <pc:picChg chg="del">
          <ac:chgData name="Bryce Gammon" userId="S::bryceg@uvic.ca::33b256f1-1f73-4ce6-bf07-22e978de4d2a" providerId="AD" clId="Web-{F588808A-BB9B-C8A1-2B41-D44147E93910}" dt="2021-04-01T00:44:15.614" v="426"/>
          <ac:picMkLst>
            <pc:docMk/>
            <pc:sldMk cId="1270404738" sldId="256"/>
            <ac:picMk id="3076" creationId="{66530B75-DD61-4611-B3D1-01595F91F40F}"/>
          </ac:picMkLst>
        </pc:picChg>
        <pc:cxnChg chg="add del mod">
          <ac:chgData name="Bryce Gammon" userId="S::bryceg@uvic.ca::33b256f1-1f73-4ce6-bf07-22e978de4d2a" providerId="AD" clId="Web-{F588808A-BB9B-C8A1-2B41-D44147E93910}" dt="2021-03-31T23:54:36.071" v="46"/>
          <ac:cxnSpMkLst>
            <pc:docMk/>
            <pc:sldMk cId="1270404738" sldId="256"/>
            <ac:cxnSpMk id="13" creationId="{F0E53368-1AB3-4685-A3ED-A6663E0349E9}"/>
          </ac:cxnSpMkLst>
        </pc:cxnChg>
        <pc:cxnChg chg="add mod">
          <ac:chgData name="Bryce Gammon" userId="S::bryceg@uvic.ca::33b256f1-1f73-4ce6-bf07-22e978de4d2a" providerId="AD" clId="Web-{F588808A-BB9B-C8A1-2B41-D44147E93910}" dt="2021-03-31T23:55:52.478" v="53" actId="1076"/>
          <ac:cxnSpMkLst>
            <pc:docMk/>
            <pc:sldMk cId="1270404738" sldId="256"/>
            <ac:cxnSpMk id="14" creationId="{3AE66FA7-5D96-41E4-8A9C-64F3BC4EE020}"/>
          </ac:cxnSpMkLst>
        </pc:cxnChg>
      </pc:sldChg>
    </pc:docChg>
  </pc:docChgLst>
  <pc:docChgLst>
    <pc:chgData name="Sean Schocat" userId="S::xh0katsean@uvic.ca::4523d527-0d4c-4fd7-aa77-960cfcdc0091" providerId="AD" clId="Web-{45C3FCAB-17F6-FC7B-2A18-017E747CCD37}"/>
    <pc:docChg chg="modSld">
      <pc:chgData name="Sean Schocat" userId="S::xh0katsean@uvic.ca::4523d527-0d4c-4fd7-aa77-960cfcdc0091" providerId="AD" clId="Web-{45C3FCAB-17F6-FC7B-2A18-017E747CCD37}" dt="2021-03-31T22:59:25.297" v="627" actId="20577"/>
      <pc:docMkLst>
        <pc:docMk/>
      </pc:docMkLst>
      <pc:sldChg chg="modSp">
        <pc:chgData name="Sean Schocat" userId="S::xh0katsean@uvic.ca::4523d527-0d4c-4fd7-aa77-960cfcdc0091" providerId="AD" clId="Web-{45C3FCAB-17F6-FC7B-2A18-017E747CCD37}" dt="2021-03-31T22:59:25.297" v="627" actId="20577"/>
        <pc:sldMkLst>
          <pc:docMk/>
          <pc:sldMk cId="1270404738" sldId="256"/>
        </pc:sldMkLst>
        <pc:spChg chg="mod">
          <ac:chgData name="Sean Schocat" userId="S::xh0katsean@uvic.ca::4523d527-0d4c-4fd7-aa77-960cfcdc0091" providerId="AD" clId="Web-{45C3FCAB-17F6-FC7B-2A18-017E747CCD37}" dt="2021-03-31T22:40:45.421" v="97" actId="20577"/>
          <ac:spMkLst>
            <pc:docMk/>
            <pc:sldMk cId="1270404738" sldId="256"/>
            <ac:spMk id="28" creationId="{81A5C452-2DAF-423A-BC0E-FB2D0D0E019D}"/>
          </ac:spMkLst>
        </pc:spChg>
        <pc:spChg chg="mod">
          <ac:chgData name="Sean Schocat" userId="S::xh0katsean@uvic.ca::4523d527-0d4c-4fd7-aa77-960cfcdc0091" providerId="AD" clId="Web-{45C3FCAB-17F6-FC7B-2A18-017E747CCD37}" dt="2021-03-31T22:59:25.297" v="627" actId="20577"/>
          <ac:spMkLst>
            <pc:docMk/>
            <pc:sldMk cId="1270404738" sldId="256"/>
            <ac:spMk id="32" creationId="{032AC3E4-1804-415D-AFAC-CDB0EC7629F1}"/>
          </ac:spMkLst>
        </pc:spChg>
        <pc:spChg chg="mod">
          <ac:chgData name="Sean Schocat" userId="S::xh0katsean@uvic.ca::4523d527-0d4c-4fd7-aa77-960cfcdc0091" providerId="AD" clId="Web-{45C3FCAB-17F6-FC7B-2A18-017E747CCD37}" dt="2021-03-31T22:44:54.985" v="320" actId="20577"/>
          <ac:spMkLst>
            <pc:docMk/>
            <pc:sldMk cId="1270404738" sldId="256"/>
            <ac:spMk id="48" creationId="{7DF0F9F5-BD5D-4313-A434-C310B81C7A48}"/>
          </ac:spMkLst>
        </pc:spChg>
        <pc:spChg chg="mod">
          <ac:chgData name="Sean Schocat" userId="S::xh0katsean@uvic.ca::4523d527-0d4c-4fd7-aa77-960cfcdc0091" providerId="AD" clId="Web-{45C3FCAB-17F6-FC7B-2A18-017E747CCD37}" dt="2021-03-31T22:53:36.460" v="621" actId="20577"/>
          <ac:spMkLst>
            <pc:docMk/>
            <pc:sldMk cId="1270404738" sldId="256"/>
            <ac:spMk id="56" creationId="{A5BB9E0F-7D84-44C3-832D-F0E9D4362B92}"/>
          </ac:spMkLst>
        </pc:spChg>
      </pc:sldChg>
    </pc:docChg>
  </pc:docChgLst>
  <pc:docChgLst>
    <pc:chgData name="Bryce Gammon" userId="S::bryceg@uvic.ca::33b256f1-1f73-4ce6-bf07-22e978de4d2a" providerId="AD" clId="Web-{0776F48A-7A0D-B18E-B9C7-12741344EA4A}"/>
    <pc:docChg chg="modSld">
      <pc:chgData name="Bryce Gammon" userId="S::bryceg@uvic.ca::33b256f1-1f73-4ce6-bf07-22e978de4d2a" providerId="AD" clId="Web-{0776F48A-7A0D-B18E-B9C7-12741344EA4A}" dt="2021-03-31T21:54:21.772" v="110" actId="20577"/>
      <pc:docMkLst>
        <pc:docMk/>
      </pc:docMkLst>
      <pc:sldChg chg="addSp delSp modSp">
        <pc:chgData name="Bryce Gammon" userId="S::bryceg@uvic.ca::33b256f1-1f73-4ce6-bf07-22e978de4d2a" providerId="AD" clId="Web-{0776F48A-7A0D-B18E-B9C7-12741344EA4A}" dt="2021-03-31T21:54:21.772" v="110" actId="20577"/>
        <pc:sldMkLst>
          <pc:docMk/>
          <pc:sldMk cId="1270404738" sldId="256"/>
        </pc:sldMkLst>
        <pc:spChg chg="add mod">
          <ac:chgData name="Bryce Gammon" userId="S::bryceg@uvic.ca::33b256f1-1f73-4ce6-bf07-22e978de4d2a" providerId="AD" clId="Web-{0776F48A-7A0D-B18E-B9C7-12741344EA4A}" dt="2021-03-31T21:52:43.084" v="63" actId="1076"/>
          <ac:spMkLst>
            <pc:docMk/>
            <pc:sldMk cId="1270404738" sldId="256"/>
            <ac:spMk id="7" creationId="{07372912-36AC-41EE-B9CF-A0952655289F}"/>
          </ac:spMkLst>
        </pc:spChg>
        <pc:spChg chg="add mod">
          <ac:chgData name="Bryce Gammon" userId="S::bryceg@uvic.ca::33b256f1-1f73-4ce6-bf07-22e978de4d2a" providerId="AD" clId="Web-{0776F48A-7A0D-B18E-B9C7-12741344EA4A}" dt="2021-03-31T21:54:21.772" v="110" actId="20577"/>
          <ac:spMkLst>
            <pc:docMk/>
            <pc:sldMk cId="1270404738" sldId="256"/>
            <ac:spMk id="8" creationId="{30F9FDFF-29E5-42AD-837F-66EC5A50AF3D}"/>
          </ac:spMkLst>
        </pc:spChg>
        <pc:spChg chg="mod">
          <ac:chgData name="Bryce Gammon" userId="S::bryceg@uvic.ca::33b256f1-1f73-4ce6-bf07-22e978de4d2a" providerId="AD" clId="Web-{0776F48A-7A0D-B18E-B9C7-12741344EA4A}" dt="2021-03-31T21:49:51.724" v="59" actId="20577"/>
          <ac:spMkLst>
            <pc:docMk/>
            <pc:sldMk cId="1270404738" sldId="256"/>
            <ac:spMk id="37" creationId="{A4C26EDB-7235-4F91-A0E2-B62F3F0FCF6C}"/>
          </ac:spMkLst>
        </pc:spChg>
        <pc:spChg chg="del mod">
          <ac:chgData name="Bryce Gammon" userId="S::bryceg@uvic.ca::33b256f1-1f73-4ce6-bf07-22e978de4d2a" providerId="AD" clId="Web-{0776F48A-7A0D-B18E-B9C7-12741344EA4A}" dt="2021-03-31T21:47:18.380" v="19"/>
          <ac:spMkLst>
            <pc:docMk/>
            <pc:sldMk cId="1270404738" sldId="256"/>
            <ac:spMk id="38" creationId="{D42D236E-7546-4230-89C4-A3CB68860FFA}"/>
          </ac:spMkLst>
        </pc:spChg>
        <pc:picChg chg="add mod">
          <ac:chgData name="Bryce Gammon" userId="S::bryceg@uvic.ca::33b256f1-1f73-4ce6-bf07-22e978de4d2a" providerId="AD" clId="Web-{0776F48A-7A0D-B18E-B9C7-12741344EA4A}" dt="2021-03-31T21:47:32.974" v="24" actId="1076"/>
          <ac:picMkLst>
            <pc:docMk/>
            <pc:sldMk cId="1270404738" sldId="256"/>
            <ac:picMk id="2" creationId="{361A728C-C6E7-47C2-B3F3-641969B5D7CF}"/>
          </ac:picMkLst>
        </pc:picChg>
        <pc:picChg chg="add mod ord">
          <ac:chgData name="Bryce Gammon" userId="S::bryceg@uvic.ca::33b256f1-1f73-4ce6-bf07-22e978de4d2a" providerId="AD" clId="Web-{0776F48A-7A0D-B18E-B9C7-12741344EA4A}" dt="2021-03-31T21:48:44.755" v="44" actId="1076"/>
          <ac:picMkLst>
            <pc:docMk/>
            <pc:sldMk cId="1270404738" sldId="256"/>
            <ac:picMk id="3" creationId="{CBE5B6A6-5EFA-4394-8490-2FB5C79643E9}"/>
          </ac:picMkLst>
        </pc:picChg>
        <pc:picChg chg="add mod">
          <ac:chgData name="Bryce Gammon" userId="S::bryceg@uvic.ca::33b256f1-1f73-4ce6-bf07-22e978de4d2a" providerId="AD" clId="Web-{0776F48A-7A0D-B18E-B9C7-12741344EA4A}" dt="2021-03-31T21:48:43.068" v="43" actId="1076"/>
          <ac:picMkLst>
            <pc:docMk/>
            <pc:sldMk cId="1270404738" sldId="256"/>
            <ac:picMk id="5" creationId="{B2F5552A-116D-4E60-B19F-B83FC41EEAE6}"/>
          </ac:picMkLst>
        </pc:picChg>
        <pc:picChg chg="add mod">
          <ac:chgData name="Bryce Gammon" userId="S::bryceg@uvic.ca::33b256f1-1f73-4ce6-bf07-22e978de4d2a" providerId="AD" clId="Web-{0776F48A-7A0D-B18E-B9C7-12741344EA4A}" dt="2021-03-31T21:48:41.349" v="42" actId="1076"/>
          <ac:picMkLst>
            <pc:docMk/>
            <pc:sldMk cId="1270404738" sldId="256"/>
            <ac:picMk id="6" creationId="{B625D704-6859-4167-AEDF-89AEBC3346A1}"/>
          </ac:picMkLst>
        </pc:picChg>
      </pc:sldChg>
    </pc:docChg>
  </pc:docChgLst>
  <pc:docChgLst>
    <pc:chgData name="Sean Schocat" userId="S::xh0katsean@uvic.ca::4523d527-0d4c-4fd7-aa77-960cfcdc0091" providerId="AD" clId="Web-{91914E85-77F3-FFF0-49E9-EDA5612A32E4}"/>
    <pc:docChg chg="modSld">
      <pc:chgData name="Sean Schocat" userId="S::xh0katsean@uvic.ca::4523d527-0d4c-4fd7-aa77-960cfcdc0091" providerId="AD" clId="Web-{91914E85-77F3-FFF0-49E9-EDA5612A32E4}" dt="2021-03-31T21:57:14.525" v="137" actId="20577"/>
      <pc:docMkLst>
        <pc:docMk/>
      </pc:docMkLst>
      <pc:sldChg chg="addSp modSp">
        <pc:chgData name="Sean Schocat" userId="S::xh0katsean@uvic.ca::4523d527-0d4c-4fd7-aa77-960cfcdc0091" providerId="AD" clId="Web-{91914E85-77F3-FFF0-49E9-EDA5612A32E4}" dt="2021-03-31T21:57:14.525" v="137" actId="20577"/>
        <pc:sldMkLst>
          <pc:docMk/>
          <pc:sldMk cId="1270404738" sldId="256"/>
        </pc:sldMkLst>
        <pc:spChg chg="mod">
          <ac:chgData name="Sean Schocat" userId="S::xh0katsean@uvic.ca::4523d527-0d4c-4fd7-aa77-960cfcdc0091" providerId="AD" clId="Web-{91914E85-77F3-FFF0-49E9-EDA5612A32E4}" dt="2021-03-31T21:51:24.026" v="2" actId="20577"/>
          <ac:spMkLst>
            <pc:docMk/>
            <pc:sldMk cId="1270404738" sldId="256"/>
            <ac:spMk id="25" creationId="{2CF2C83C-08B8-46D1-AEAA-7C0550B92975}"/>
          </ac:spMkLst>
        </pc:spChg>
        <pc:spChg chg="add mod">
          <ac:chgData name="Sean Schocat" userId="S::xh0katsean@uvic.ca::4523d527-0d4c-4fd7-aa77-960cfcdc0091" providerId="AD" clId="Web-{91914E85-77F3-FFF0-49E9-EDA5612A32E4}" dt="2021-03-31T21:55:24.140" v="21" actId="20577"/>
          <ac:spMkLst>
            <pc:docMk/>
            <pc:sldMk cId="1270404738" sldId="256"/>
            <ac:spMk id="38" creationId="{F5545453-4CA5-4F9A-AB6A-25E466B0B923}"/>
          </ac:spMkLst>
        </pc:spChg>
        <pc:spChg chg="mod">
          <ac:chgData name="Sean Schocat" userId="S::xh0katsean@uvic.ca::4523d527-0d4c-4fd7-aa77-960cfcdc0091" providerId="AD" clId="Web-{91914E85-77F3-FFF0-49E9-EDA5612A32E4}" dt="2021-03-31T21:52:50.440" v="7" actId="20577"/>
          <ac:spMkLst>
            <pc:docMk/>
            <pc:sldMk cId="1270404738" sldId="256"/>
            <ac:spMk id="44" creationId="{A2148495-B756-4A96-85FD-E5CC6713F248}"/>
          </ac:spMkLst>
        </pc:spChg>
        <pc:spChg chg="add mod">
          <ac:chgData name="Sean Schocat" userId="S::xh0katsean@uvic.ca::4523d527-0d4c-4fd7-aa77-960cfcdc0091" providerId="AD" clId="Web-{91914E85-77F3-FFF0-49E9-EDA5612A32E4}" dt="2021-03-31T21:57:14.525" v="137" actId="20577"/>
          <ac:spMkLst>
            <pc:docMk/>
            <pc:sldMk cId="1270404738" sldId="256"/>
            <ac:spMk id="46" creationId="{0521965C-186A-454E-8B4C-609A972926FD}"/>
          </ac:spMkLst>
        </pc:spChg>
        <pc:spChg chg="add mod">
          <ac:chgData name="Sean Schocat" userId="S::xh0katsean@uvic.ca::4523d527-0d4c-4fd7-aa77-960cfcdc0091" providerId="AD" clId="Web-{91914E85-77F3-FFF0-49E9-EDA5612A32E4}" dt="2021-03-31T21:55:18.656" v="13" actId="1076"/>
          <ac:spMkLst>
            <pc:docMk/>
            <pc:sldMk cId="1270404738" sldId="256"/>
            <ac:spMk id="47" creationId="{40DC35AB-9D11-4E44-BC24-0585D9AADDF2}"/>
          </ac:spMkLst>
        </pc:spChg>
      </pc:sldChg>
    </pc:docChg>
  </pc:docChgLst>
  <pc:docChgLst>
    <pc:chgData name="Sean Schocat" userId="S::xh0katsean@uvic.ca::4523d527-0d4c-4fd7-aa77-960cfcdc0091" providerId="AD" clId="Web-{73C6B99F-8083-B000-E7D1-3F58951B6811}"/>
    <pc:docChg chg="addSld modSld">
      <pc:chgData name="Sean Schocat" userId="S::xh0katsean@uvic.ca::4523d527-0d4c-4fd7-aa77-960cfcdc0091" providerId="AD" clId="Web-{73C6B99F-8083-B000-E7D1-3F58951B6811}" dt="2021-03-31T21:44:45.491" v="5"/>
      <pc:docMkLst>
        <pc:docMk/>
      </pc:docMkLst>
      <pc:sldChg chg="delSp addAnim delAnim modAnim">
        <pc:chgData name="Sean Schocat" userId="S::xh0katsean@uvic.ca::4523d527-0d4c-4fd7-aa77-960cfcdc0091" providerId="AD" clId="Web-{73C6B99F-8083-B000-E7D1-3F58951B6811}" dt="2021-03-31T21:44:45.491" v="5"/>
        <pc:sldMkLst>
          <pc:docMk/>
          <pc:sldMk cId="1270404738" sldId="256"/>
        </pc:sldMkLst>
        <pc:picChg chg="del">
          <ac:chgData name="Sean Schocat" userId="S::xh0katsean@uvic.ca::4523d527-0d4c-4fd7-aa77-960cfcdc0091" providerId="AD" clId="Web-{73C6B99F-8083-B000-E7D1-3F58951B6811}" dt="2021-03-31T21:40:15.786" v="0"/>
          <ac:picMkLst>
            <pc:docMk/>
            <pc:sldMk cId="1270404738" sldId="256"/>
            <ac:picMk id="86" creationId="{00000000-0000-0000-0000-000000000000}"/>
          </ac:picMkLst>
        </pc:picChg>
      </pc:sldChg>
      <pc:sldChg chg="add replId">
        <pc:chgData name="Sean Schocat" userId="S::xh0katsean@uvic.ca::4523d527-0d4c-4fd7-aa77-960cfcdc0091" providerId="AD" clId="Web-{73C6B99F-8083-B000-E7D1-3F58951B6811}" dt="2021-03-31T21:40:18.724" v="1"/>
        <pc:sldMkLst>
          <pc:docMk/>
          <pc:sldMk cId="1173019358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9281E4DE-EB0E-4FB2-BE29-FC865D9A50F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DE247C12-2C6F-4F8F-A764-8CB2FE9A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145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74238-56FD-4203-9A9E-7035D8B8939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91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7100" y="3373438"/>
            <a:ext cx="741680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17963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1450" y="6659563"/>
            <a:ext cx="4017963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B754-149F-4E79-BAED-6815233A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200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5" y="4221484"/>
            <a:ext cx="35547303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7" y="4221484"/>
            <a:ext cx="105925615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53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30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1" cy="653796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7"/>
            <a:ext cx="37307521" cy="720089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83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4" y="24582124"/>
            <a:ext cx="70736458" cy="69517264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1" y="24582124"/>
            <a:ext cx="70736464" cy="69517264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51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5"/>
            <a:ext cx="19392903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2"/>
            <a:ext cx="19392903" cy="1896618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5"/>
            <a:ext cx="19400520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2"/>
            <a:ext cx="19400520" cy="1896618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194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3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49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3" cy="557784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3"/>
            <a:ext cx="24536400" cy="28094942"/>
          </a:xfrm>
        </p:spPr>
        <p:txBody>
          <a:bodyPr/>
          <a:lstStyle>
            <a:defPPr>
              <a:defRPr kern="1200" smtId="4294967295"/>
            </a:defPPr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3"/>
            <a:ext cx="14439903" cy="2251710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05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2"/>
            <a:ext cx="26334721" cy="272034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1" cy="1975103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4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1" cy="386333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57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79" cy="2172462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F909-3568-40F5-8205-05484158C88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deliberatingwatermelon  Size: 48x36</a:t>
            </a:r>
          </a:p>
        </p:txBody>
      </p:sp>
    </p:spTree>
    <p:extLst>
      <p:ext uri="{BB962C8B-B14F-4D97-AF65-F5344CB8AC3E}">
        <p14:creationId xmlns:p14="http://schemas.microsoft.com/office/powerpoint/2010/main" val="15216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3890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645886" indent="-1645886" algn="l" defTabSz="43890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hyperlink" Target="https://quadquestions.com/product/tbs-powercube/" TargetMode="Externa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79">
            <a:extLst>
              <a:ext uri="{FF2B5EF4-FFF2-40B4-BE49-F238E27FC236}">
                <a16:creationId xmlns:a16="http://schemas.microsoft.com/office/drawing/2014/main" id="{44E65FF8-86B4-4EB1-B81D-029835CF0B9A}"/>
              </a:ext>
            </a:extLst>
          </p:cNvPr>
          <p:cNvSpPr/>
          <p:nvPr/>
        </p:nvSpPr>
        <p:spPr>
          <a:xfrm>
            <a:off x="22576746" y="7318870"/>
            <a:ext cx="20575222" cy="8593733"/>
          </a:xfrm>
          <a:prstGeom prst="roundRect">
            <a:avLst>
              <a:gd name="adj" fmla="val 3951"/>
            </a:avLst>
          </a:prstGeom>
          <a:solidFill>
            <a:srgbClr val="735D8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75" name="Rounded Rectangle 74"/>
          <p:cNvSpPr/>
          <p:nvPr/>
        </p:nvSpPr>
        <p:spPr>
          <a:xfrm>
            <a:off x="768314" y="797037"/>
            <a:ext cx="42354573" cy="5961501"/>
          </a:xfrm>
          <a:prstGeom prst="roundRect">
            <a:avLst>
              <a:gd name="adj" fmla="val 3157"/>
            </a:avLst>
          </a:prstGeom>
          <a:solidFill>
            <a:srgbClr val="A2B8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74" name="Rounded Rectangle 73"/>
          <p:cNvSpPr/>
          <p:nvPr/>
        </p:nvSpPr>
        <p:spPr>
          <a:xfrm>
            <a:off x="12295706" y="16567135"/>
            <a:ext cx="20584610" cy="16019201"/>
          </a:xfrm>
          <a:prstGeom prst="roundRect">
            <a:avLst>
              <a:gd name="adj" fmla="val 902"/>
            </a:avLst>
          </a:prstGeom>
          <a:solidFill>
            <a:srgbClr val="A8424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76" name="Rounded Rectangle 75"/>
          <p:cNvSpPr/>
          <p:nvPr/>
        </p:nvSpPr>
        <p:spPr>
          <a:xfrm>
            <a:off x="796946" y="7333028"/>
            <a:ext cx="10824390" cy="6427892"/>
          </a:xfrm>
          <a:prstGeom prst="roundRect">
            <a:avLst>
              <a:gd name="adj" fmla="val 3206"/>
            </a:avLst>
          </a:prstGeom>
          <a:solidFill>
            <a:srgbClr val="49728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77" name="Rounded Rectangle 76"/>
          <p:cNvSpPr/>
          <p:nvPr/>
        </p:nvSpPr>
        <p:spPr>
          <a:xfrm>
            <a:off x="795939" y="21423080"/>
            <a:ext cx="10824391" cy="11163259"/>
          </a:xfrm>
          <a:prstGeom prst="roundRect">
            <a:avLst>
              <a:gd name="adj" fmla="val 3206"/>
            </a:avLst>
          </a:prstGeom>
          <a:solidFill>
            <a:srgbClr val="49728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78" name="Rounded Rectangle 77"/>
          <p:cNvSpPr/>
          <p:nvPr/>
        </p:nvSpPr>
        <p:spPr>
          <a:xfrm>
            <a:off x="12298960" y="7333028"/>
            <a:ext cx="9645445" cy="8593575"/>
          </a:xfrm>
          <a:prstGeom prst="roundRect">
            <a:avLst>
              <a:gd name="adj" fmla="val 2650"/>
            </a:avLst>
          </a:prstGeom>
          <a:solidFill>
            <a:srgbClr val="735D8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79" name="Rounded Rectangle 78"/>
          <p:cNvSpPr/>
          <p:nvPr/>
        </p:nvSpPr>
        <p:spPr>
          <a:xfrm>
            <a:off x="33536640" y="27359823"/>
            <a:ext cx="9582731" cy="5226520"/>
          </a:xfrm>
          <a:prstGeom prst="roundRect">
            <a:avLst>
              <a:gd name="adj" fmla="val 3951"/>
            </a:avLst>
          </a:prstGeom>
          <a:solidFill>
            <a:srgbClr val="B0673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80" name="Rounded Rectangle 79"/>
          <p:cNvSpPr/>
          <p:nvPr/>
        </p:nvSpPr>
        <p:spPr>
          <a:xfrm>
            <a:off x="33536640" y="16571951"/>
            <a:ext cx="9582730" cy="2541069"/>
          </a:xfrm>
          <a:prstGeom prst="roundRect">
            <a:avLst>
              <a:gd name="adj" fmla="val 3951"/>
            </a:avLst>
          </a:prstGeom>
          <a:solidFill>
            <a:srgbClr val="4B85C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84" name="TextBox 83"/>
          <p:cNvSpPr txBox="1"/>
          <p:nvPr/>
        </p:nvSpPr>
        <p:spPr>
          <a:xfrm>
            <a:off x="994656" y="7587289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4400" b="1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6905" y="8409619"/>
            <a:ext cx="10255717" cy="51013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pPr marL="285750" indent="-457200" fontAlgn="base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 err="1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UVic's</a:t>
            </a: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 Centre for Aerospace Research (</a:t>
            </a:r>
            <a:r>
              <a:rPr lang="en-US" sz="3200" err="1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CfAR</a:t>
            </a: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) has an unmanned aircraft that uses a PDB to power its various systems</a:t>
            </a:r>
            <a:endParaRPr lang="en-US" sz="3200">
              <a:solidFill>
                <a:schemeClr val="bg1"/>
              </a:solidFill>
              <a:latin typeface="Arial"/>
            </a:endParaRPr>
          </a:p>
          <a:p>
            <a:pPr marL="28575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This PDB takes a 12V input and has four converter circuits that generate 3.3V, 5V, 8V, and 24V outputs</a:t>
            </a:r>
          </a:p>
          <a:p>
            <a:pPr marL="28575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The current implementation of this PDB has limitations and issues </a:t>
            </a:r>
            <a:r>
              <a:rPr lang="en-US" sz="3200" err="1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CfAR</a:t>
            </a: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 would like to address</a:t>
            </a:r>
          </a:p>
          <a:p>
            <a:pPr marL="28575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 b="1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Overall goal:</a:t>
            </a: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 Design a modular PDB to replace the existing PDB system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AFA996E-AD6B-4DC6-BC85-A182D141A5B5}"/>
              </a:ext>
            </a:extLst>
          </p:cNvPr>
          <p:cNvSpPr txBox="1"/>
          <p:nvPr/>
        </p:nvSpPr>
        <p:spPr>
          <a:xfrm>
            <a:off x="3657600" y="1544781"/>
            <a:ext cx="36576000" cy="29374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8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PCB Design, Assembly, and Manufacturing </a:t>
            </a:r>
          </a:p>
          <a:p>
            <a:pPr algn="ctr" defTabSz="3761086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8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of a Power Distribution Board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CF2C83C-08B8-46D1-AEAA-7C0550B92975}"/>
              </a:ext>
            </a:extLst>
          </p:cNvPr>
          <p:cNvSpPr txBox="1"/>
          <p:nvPr/>
        </p:nvSpPr>
        <p:spPr>
          <a:xfrm>
            <a:off x="3657600" y="4370927"/>
            <a:ext cx="36576000" cy="155734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en-US" sz="4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Calibri"/>
              </a:rPr>
              <a:t>ECE 499, Group 5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sz="4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Calibri"/>
              </a:rPr>
              <a:t>Kyle Jarvis (V00730008), Bryce Gammon (V00709534), Sean </a:t>
            </a:r>
            <a:r>
              <a:rPr lang="en-US" sz="460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Calibri"/>
              </a:rPr>
              <a:t>Schocat</a:t>
            </a:r>
            <a:r>
              <a:rPr lang="en-US" sz="4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Calibri"/>
              </a:rPr>
              <a:t> (V00925804), and Dai Tran (V00928014)</a:t>
            </a:r>
            <a:endParaRPr lang="en-US" sz="46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ED2966-A38B-4B49-A6B6-D914E4D6F4BE}"/>
              </a:ext>
            </a:extLst>
          </p:cNvPr>
          <p:cNvSpPr/>
          <p:nvPr/>
        </p:nvSpPr>
        <p:spPr>
          <a:xfrm>
            <a:off x="1105718" y="8233217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A5C452-2DAF-423A-BC0E-FB2D0D0E019D}"/>
              </a:ext>
            </a:extLst>
          </p:cNvPr>
          <p:cNvSpPr txBox="1"/>
          <p:nvPr/>
        </p:nvSpPr>
        <p:spPr>
          <a:xfrm>
            <a:off x="994656" y="2166562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Design Objectives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4ADE2-1C83-47FC-978F-7E0CAA0FDC54}"/>
              </a:ext>
            </a:extLst>
          </p:cNvPr>
          <p:cNvSpPr txBox="1"/>
          <p:nvPr/>
        </p:nvSpPr>
        <p:spPr>
          <a:xfrm>
            <a:off x="12627142" y="7580070"/>
            <a:ext cx="73152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Methodology and Design</a:t>
            </a:r>
            <a:endParaRPr lang="en-US" sz="4400" b="1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2AC3E4-1804-415D-AFAC-CDB0EC7629F1}"/>
              </a:ext>
            </a:extLst>
          </p:cNvPr>
          <p:cNvSpPr txBox="1"/>
          <p:nvPr/>
        </p:nvSpPr>
        <p:spPr>
          <a:xfrm>
            <a:off x="12656017" y="8402400"/>
            <a:ext cx="8946683" cy="7455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A modular design achieves desired voltages while allowing additional PCBs in the future</a:t>
            </a:r>
          </a:p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Allow any board to serve as the input, route from this board to the rest of the system</a:t>
            </a:r>
          </a:p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Allow stacking of boards so subsets of the PDB system can be used as desired</a:t>
            </a:r>
          </a:p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Reduce number of layers from four to two if possible to reduce costs</a:t>
            </a:r>
          </a:p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Place components as close to ICs as possible to minimize trace length, signal noise, and allow for large ground planes</a:t>
            </a:r>
          </a:p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Validate new 8V design with </a:t>
            </a:r>
            <a:r>
              <a:rPr lang="en-US" sz="3200" err="1">
                <a:solidFill>
                  <a:schemeClr val="bg1"/>
                </a:solidFill>
                <a:latin typeface="Arial"/>
                <a:ea typeface="Open Sans"/>
                <a:cs typeface="Arial"/>
              </a:rPr>
              <a:t>LTspice</a:t>
            </a: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 simulation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C26EDB-7235-4F91-A0E2-B62F3F0FCF6C}"/>
              </a:ext>
            </a:extLst>
          </p:cNvPr>
          <p:cNvSpPr txBox="1"/>
          <p:nvPr/>
        </p:nvSpPr>
        <p:spPr>
          <a:xfrm>
            <a:off x="12639602" y="16807891"/>
            <a:ext cx="832104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Results – Final PCB Designs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7CCBE-8901-4B3D-AE78-2BE3AAB26519}"/>
              </a:ext>
            </a:extLst>
          </p:cNvPr>
          <p:cNvSpPr txBox="1"/>
          <p:nvPr/>
        </p:nvSpPr>
        <p:spPr>
          <a:xfrm>
            <a:off x="33707297" y="16742612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F40EB5-8D73-41C9-8CC9-4FFF7382622E}"/>
              </a:ext>
            </a:extLst>
          </p:cNvPr>
          <p:cNvSpPr txBox="1"/>
          <p:nvPr/>
        </p:nvSpPr>
        <p:spPr>
          <a:xfrm>
            <a:off x="33736175" y="17622697"/>
            <a:ext cx="901405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Our redesign addresses </a:t>
            </a:r>
            <a:r>
              <a:rPr lang="en-US" sz="3200" err="1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CfARs</a:t>
            </a: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 needs and provides modularity while reducing overall costs.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02942FC-744D-4F59-A0B9-6D4CBD4EA1A9}"/>
              </a:ext>
            </a:extLst>
          </p:cNvPr>
          <p:cNvSpPr/>
          <p:nvPr/>
        </p:nvSpPr>
        <p:spPr>
          <a:xfrm>
            <a:off x="33876114" y="17439372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BD65E6-B838-4D00-BF0C-3070FF4F3D21}"/>
              </a:ext>
            </a:extLst>
          </p:cNvPr>
          <p:cNvSpPr txBox="1"/>
          <p:nvPr/>
        </p:nvSpPr>
        <p:spPr>
          <a:xfrm>
            <a:off x="33736175" y="27552314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Acknowledgements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148495-B756-4A96-85FD-E5CC6713F248}"/>
              </a:ext>
            </a:extLst>
          </p:cNvPr>
          <p:cNvSpPr txBox="1"/>
          <p:nvPr/>
        </p:nvSpPr>
        <p:spPr>
          <a:xfrm>
            <a:off x="33765052" y="28374648"/>
            <a:ext cx="8985182" cy="41184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CA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We would like to thank everyone who contributed to the success of this project. We would like to thank our project supervisor Babak </a:t>
            </a:r>
            <a:r>
              <a:rPr lang="en-CA" sz="3200" err="1">
                <a:solidFill>
                  <a:schemeClr val="bg1"/>
                </a:solidFill>
                <a:latin typeface="Arial"/>
                <a:ea typeface="Open Sans"/>
                <a:cs typeface="Arial"/>
              </a:rPr>
              <a:t>Manouchehrinia</a:t>
            </a:r>
            <a:r>
              <a:rPr lang="en-CA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, and project co-supervisor Kieran Warren for their guidance and support. We would also like to thank our friends and family who supported us during this semester of online learning.</a:t>
            </a:r>
            <a:endParaRPr lang="en-US" sz="32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4" name="Rounded Rectangle 78">
            <a:extLst>
              <a:ext uri="{FF2B5EF4-FFF2-40B4-BE49-F238E27FC236}">
                <a16:creationId xmlns:a16="http://schemas.microsoft.com/office/drawing/2014/main" id="{0B59DD8A-E5B7-4093-9551-8614C2BBE11F}"/>
              </a:ext>
            </a:extLst>
          </p:cNvPr>
          <p:cNvSpPr/>
          <p:nvPr/>
        </p:nvSpPr>
        <p:spPr>
          <a:xfrm>
            <a:off x="33536640" y="23937752"/>
            <a:ext cx="9569242" cy="2844554"/>
          </a:xfrm>
          <a:prstGeom prst="roundRect">
            <a:avLst>
              <a:gd name="adj" fmla="val 3951"/>
            </a:avLst>
          </a:prstGeom>
          <a:solidFill>
            <a:srgbClr val="B0673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72912-36AC-41EE-B9CF-A0952655289F}"/>
              </a:ext>
            </a:extLst>
          </p:cNvPr>
          <p:cNvSpPr txBox="1"/>
          <p:nvPr/>
        </p:nvSpPr>
        <p:spPr>
          <a:xfrm>
            <a:off x="27975829" y="18030527"/>
            <a:ext cx="4639376" cy="3431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500"/>
              </a:spcAft>
            </a:pPr>
            <a:r>
              <a:rPr lang="en-US" sz="3200">
                <a:solidFill>
                  <a:schemeClr val="bg1"/>
                </a:solidFill>
                <a:latin typeface="Arial"/>
              </a:rPr>
              <a:t>3.3V buck (left) and 5V buck (right) converters</a:t>
            </a:r>
          </a:p>
          <a:p>
            <a:pPr marL="457200" indent="-457200">
              <a:spcAft>
                <a:spcPts val="1500"/>
              </a:spcAft>
              <a:buFont typeface="Wingdings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</a:rPr>
              <a:t>Working design that has been migrated to single PCB's</a:t>
            </a:r>
          </a:p>
          <a:p>
            <a:pPr marL="457200" indent="-457200">
              <a:spcAft>
                <a:spcPts val="1500"/>
              </a:spcAft>
              <a:buFont typeface="Wingdings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</a:rPr>
              <a:t>Two-layer design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F0F9F5-BD5D-4313-A434-C310B81C7A48}"/>
              </a:ext>
            </a:extLst>
          </p:cNvPr>
          <p:cNvSpPr txBox="1"/>
          <p:nvPr/>
        </p:nvSpPr>
        <p:spPr>
          <a:xfrm>
            <a:off x="1110914" y="22487022"/>
            <a:ext cx="10105253" cy="36240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</a:rPr>
              <a:t>Incorporate modularity by splitting the all-in-one PDB into several individual PCBs</a:t>
            </a:r>
          </a:p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</a:rPr>
              <a:t>Minimize the cost of the design as much as possible</a:t>
            </a:r>
          </a:p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</a:rPr>
              <a:t>Replace the ICs on the 8V and 24V converters and verify the new designs work</a:t>
            </a:r>
          </a:p>
          <a:p>
            <a:pPr marL="457200" indent="-45720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</a:rPr>
              <a:t>Generate fabrication files for all four PCBs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26EA00-FD18-4AC9-B22C-23061BD612A2}"/>
              </a:ext>
            </a:extLst>
          </p:cNvPr>
          <p:cNvSpPr txBox="1"/>
          <p:nvPr/>
        </p:nvSpPr>
        <p:spPr>
          <a:xfrm>
            <a:off x="33765050" y="24130245"/>
            <a:ext cx="789816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  <a:endParaRPr lang="en-US" sz="4400">
              <a:solidFill>
                <a:schemeClr val="bg1"/>
              </a:solidFill>
              <a:latin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0FBF73-866C-43F1-A04B-5FBB895FDD31}"/>
              </a:ext>
            </a:extLst>
          </p:cNvPr>
          <p:cNvSpPr txBox="1"/>
          <p:nvPr/>
        </p:nvSpPr>
        <p:spPr>
          <a:xfrm>
            <a:off x="33734269" y="24926264"/>
            <a:ext cx="904343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CA" sz="3200">
                <a:solidFill>
                  <a:schemeClr val="bg1"/>
                </a:solidFill>
                <a:latin typeface="Arial"/>
                <a:ea typeface="+mn-lt"/>
                <a:cs typeface="+mn-lt"/>
              </a:rPr>
              <a:t>[1] "Quad Questions," Quad Questions, 2020. </a:t>
            </a:r>
            <a:endParaRPr lang="en-US" sz="320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r>
              <a:rPr lang="en-CA" sz="3200">
                <a:solidFill>
                  <a:schemeClr val="bg1"/>
                </a:solidFill>
                <a:latin typeface="Arial"/>
                <a:ea typeface="+mn-lt"/>
                <a:cs typeface="+mn-lt"/>
              </a:rPr>
              <a:t>[Online]. Available: </a:t>
            </a:r>
            <a:r>
              <a:rPr lang="en-CA" sz="3200">
                <a:solidFill>
                  <a:schemeClr val="bg1"/>
                </a:solidFill>
                <a:latin typeface="Aria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https://quadquestions.com/product/tbs-powercube/</a:t>
            </a:r>
            <a:r>
              <a:rPr lang="en-CA" sz="320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[Accessed 27- Mar- 2021].</a:t>
            </a:r>
            <a:endParaRPr lang="en-US" sz="3200">
              <a:solidFill>
                <a:schemeClr val="bg1"/>
              </a:solidFill>
              <a:latin typeface="Arial"/>
            </a:endParaRPr>
          </a:p>
        </p:txBody>
      </p:sp>
      <p:sp>
        <p:nvSpPr>
          <p:cNvPr id="57" name="Rounded Rectangle 79">
            <a:extLst>
              <a:ext uri="{FF2B5EF4-FFF2-40B4-BE49-F238E27FC236}">
                <a16:creationId xmlns:a16="http://schemas.microsoft.com/office/drawing/2014/main" id="{901BB620-1590-45F8-A0E3-B94C27AD58CE}"/>
              </a:ext>
            </a:extLst>
          </p:cNvPr>
          <p:cNvSpPr/>
          <p:nvPr/>
        </p:nvSpPr>
        <p:spPr>
          <a:xfrm>
            <a:off x="33536639" y="19661657"/>
            <a:ext cx="9582730" cy="3638350"/>
          </a:xfrm>
          <a:prstGeom prst="roundRect">
            <a:avLst>
              <a:gd name="adj" fmla="val 3951"/>
            </a:avLst>
          </a:prstGeom>
          <a:solidFill>
            <a:srgbClr val="4B85C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B5D7B4-AD3C-4CB4-A0AF-0BE3086D4879}"/>
              </a:ext>
            </a:extLst>
          </p:cNvPr>
          <p:cNvSpPr txBox="1"/>
          <p:nvPr/>
        </p:nvSpPr>
        <p:spPr>
          <a:xfrm>
            <a:off x="33765050" y="19861197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Future Work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021ED5-4CBC-4054-9EE0-2782B4911F0F}"/>
              </a:ext>
            </a:extLst>
          </p:cNvPr>
          <p:cNvSpPr txBox="1"/>
          <p:nvPr/>
        </p:nvSpPr>
        <p:spPr>
          <a:xfrm>
            <a:off x="33736173" y="20625776"/>
            <a:ext cx="9042934" cy="24468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spcAft>
                <a:spcPts val="1500"/>
              </a:spcAft>
              <a:buFont typeface="Arial,Sans-Serif"/>
              <a:buChar char="•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Add support for cooling (e.g. using fans)</a:t>
            </a:r>
            <a:endParaRPr lang="en-US" sz="3200">
              <a:solidFill>
                <a:schemeClr val="bg1"/>
              </a:solidFill>
              <a:latin typeface="Arial"/>
            </a:endParaRPr>
          </a:p>
          <a:p>
            <a:pPr marL="457200" indent="-457200">
              <a:spcAft>
                <a:spcPts val="1500"/>
              </a:spcAft>
              <a:buFont typeface="Arial,Sans-Serif"/>
              <a:buChar char="•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Add overvoltage protection and reverse polarity protection</a:t>
            </a:r>
          </a:p>
          <a:p>
            <a:pPr marL="457200" indent="-457200">
              <a:spcAft>
                <a:spcPts val="1500"/>
              </a:spcAft>
              <a:buFont typeface="Arial,Sans-Serif"/>
              <a:buChar char="•"/>
            </a:pP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Reduce 3.3V and 5V board sizes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76F64D6-0217-4B3F-9DA4-DD97B8B53E45}"/>
              </a:ext>
            </a:extLst>
          </p:cNvPr>
          <p:cNvSpPr/>
          <p:nvPr/>
        </p:nvSpPr>
        <p:spPr>
          <a:xfrm>
            <a:off x="33876113" y="20534711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D7B376-4AA9-48C3-93CF-E8A3434B1177}"/>
              </a:ext>
            </a:extLst>
          </p:cNvPr>
          <p:cNvSpPr txBox="1"/>
          <p:nvPr/>
        </p:nvSpPr>
        <p:spPr>
          <a:xfrm>
            <a:off x="22973984" y="7549851"/>
            <a:ext cx="984273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Simulation Results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E89E71-5BA8-4A4C-88FC-D74015A7E876}"/>
              </a:ext>
            </a:extLst>
          </p:cNvPr>
          <p:cNvSpPr txBox="1"/>
          <p:nvPr/>
        </p:nvSpPr>
        <p:spPr>
          <a:xfrm>
            <a:off x="23106741" y="8410874"/>
            <a:ext cx="196219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An </a:t>
            </a:r>
            <a:r>
              <a:rPr lang="en-US" sz="3200" err="1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LTspice</a:t>
            </a:r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 simulation confirms that the 8V converter outputs 8V and 15A current with 12 V 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B9E0F-7D84-44C3-832D-F0E9D4362B92}"/>
              </a:ext>
            </a:extLst>
          </p:cNvPr>
          <p:cNvSpPr txBox="1"/>
          <p:nvPr/>
        </p:nvSpPr>
        <p:spPr>
          <a:xfrm>
            <a:off x="28050629" y="25546620"/>
            <a:ext cx="4494998" cy="6086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500"/>
              </a:spcAft>
            </a:pPr>
            <a:r>
              <a:rPr lang="en-US" sz="3200">
                <a:solidFill>
                  <a:schemeClr val="bg1"/>
                </a:solidFill>
                <a:latin typeface="Arial"/>
              </a:rPr>
              <a:t>8V buck (left) and 24V boost (right) converters</a:t>
            </a:r>
          </a:p>
          <a:p>
            <a:pPr marL="457200" indent="-457200">
              <a:spcAft>
                <a:spcPts val="1500"/>
              </a:spcAft>
              <a:buFont typeface="Wingdings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</a:rPr>
              <a:t>New design created for the 8V and validated through simulation</a:t>
            </a:r>
          </a:p>
          <a:p>
            <a:pPr marL="457200" indent="-457200">
              <a:spcAft>
                <a:spcPts val="1500"/>
              </a:spcAft>
              <a:buFont typeface="Wingdings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</a:rPr>
              <a:t>24V single unit converter used, reducing circuit overhead </a:t>
            </a:r>
          </a:p>
          <a:p>
            <a:pPr marL="457200" indent="-457200">
              <a:spcAft>
                <a:spcPts val="1500"/>
              </a:spcAft>
              <a:buFont typeface="Wingdings"/>
              <a:buChar char="§"/>
            </a:pPr>
            <a:r>
              <a:rPr lang="en-US" sz="3200">
                <a:solidFill>
                  <a:schemeClr val="bg1"/>
                </a:solidFill>
                <a:latin typeface="Arial"/>
              </a:rPr>
              <a:t>Two-layer design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A33910-EDA9-4264-9008-CDF86998E0AD}"/>
              </a:ext>
            </a:extLst>
          </p:cNvPr>
          <p:cNvSpPr/>
          <p:nvPr/>
        </p:nvSpPr>
        <p:spPr>
          <a:xfrm>
            <a:off x="23102258" y="8208743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1D76860-A5DA-495F-BFE6-ED267BA3C683}"/>
              </a:ext>
            </a:extLst>
          </p:cNvPr>
          <p:cNvSpPr/>
          <p:nvPr/>
        </p:nvSpPr>
        <p:spPr>
          <a:xfrm>
            <a:off x="12714965" y="17525272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pic>
        <p:nvPicPr>
          <p:cNvPr id="9" name="Picture 9" descr="5V Buck Converter">
            <a:extLst>
              <a:ext uri="{FF2B5EF4-FFF2-40B4-BE49-F238E27FC236}">
                <a16:creationId xmlns:a16="http://schemas.microsoft.com/office/drawing/2014/main" id="{3A50C2B3-2714-45D5-B013-A2BEBEA4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60" y="17950574"/>
            <a:ext cx="7225987" cy="6855647"/>
          </a:xfrm>
          <a:prstGeom prst="rect">
            <a:avLst/>
          </a:prstGeom>
        </p:spPr>
      </p:pic>
      <p:pic>
        <p:nvPicPr>
          <p:cNvPr id="10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C8E88145-906B-4182-B2CD-11A7AD38B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6445" y="17900828"/>
            <a:ext cx="7248886" cy="6909686"/>
          </a:xfrm>
          <a:prstGeom prst="rect">
            <a:avLst/>
          </a:prstGeom>
        </p:spPr>
      </p:pic>
      <p:pic>
        <p:nvPicPr>
          <p:cNvPr id="11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2DBC8067-E750-4738-8A04-94B08DB65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2359" y="25406940"/>
            <a:ext cx="7173865" cy="661158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C9C58CC-90C6-4A63-90BF-BCEF7E53B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447" y="25425008"/>
            <a:ext cx="7248161" cy="6640599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1934E67-BE0F-4BD0-94D7-02C8C688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00" y="26339055"/>
            <a:ext cx="6696075" cy="4810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64F2B78-BA01-4579-BA1B-11254A413EF1}"/>
              </a:ext>
            </a:extLst>
          </p:cNvPr>
          <p:cNvSpPr txBox="1"/>
          <p:nvPr/>
        </p:nvSpPr>
        <p:spPr>
          <a:xfrm>
            <a:off x="2681021" y="31489106"/>
            <a:ext cx="702162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>
                <a:solidFill>
                  <a:schemeClr val="bg1"/>
                </a:solidFill>
                <a:latin typeface="Arial"/>
                <a:ea typeface="Open Sans"/>
                <a:cs typeface="Open Sans"/>
              </a:rPr>
              <a:t>[1] Example of a stacked PCB system</a:t>
            </a:r>
          </a:p>
        </p:txBody>
      </p:sp>
      <p:pic>
        <p:nvPicPr>
          <p:cNvPr id="17" name="Picture 17" descr="Chart&#10;&#10;Description automatically generated">
            <a:extLst>
              <a:ext uri="{FF2B5EF4-FFF2-40B4-BE49-F238E27FC236}">
                <a16:creationId xmlns:a16="http://schemas.microsoft.com/office/drawing/2014/main" id="{871C7A18-D9AB-4334-AA9B-03F2F27C3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6092" y="9101794"/>
            <a:ext cx="9673389" cy="6485212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B0D0FC20-CF66-44C9-97DE-1E304C610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86194" y="9101794"/>
            <a:ext cx="9644513" cy="6485212"/>
          </a:xfrm>
          <a:prstGeom prst="rect">
            <a:avLst/>
          </a:prstGeom>
        </p:spPr>
      </p:pic>
      <p:sp>
        <p:nvSpPr>
          <p:cNvPr id="82" name="Rounded Rectangle 75">
            <a:extLst>
              <a:ext uri="{FF2B5EF4-FFF2-40B4-BE49-F238E27FC236}">
                <a16:creationId xmlns:a16="http://schemas.microsoft.com/office/drawing/2014/main" id="{EA7CA5BD-4769-4C07-A3D0-58920EBFBB7F}"/>
              </a:ext>
            </a:extLst>
          </p:cNvPr>
          <p:cNvSpPr/>
          <p:nvPr/>
        </p:nvSpPr>
        <p:spPr>
          <a:xfrm>
            <a:off x="768071" y="14436473"/>
            <a:ext cx="10853265" cy="6283513"/>
          </a:xfrm>
          <a:prstGeom prst="roundRect">
            <a:avLst>
              <a:gd name="adj" fmla="val 3206"/>
            </a:avLst>
          </a:prstGeom>
          <a:solidFill>
            <a:srgbClr val="49728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6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182CE1-9E10-4E6E-87B4-E752769D2775}"/>
              </a:ext>
            </a:extLst>
          </p:cNvPr>
          <p:cNvSpPr txBox="1"/>
          <p:nvPr/>
        </p:nvSpPr>
        <p:spPr>
          <a:xfrm>
            <a:off x="994655" y="14690733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Buck &amp; Boost Conversion</a:t>
            </a:r>
            <a:endParaRPr lang="en-US" sz="4400" b="1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EB3CE75-BBBB-4C0F-B357-D5C950B55259}"/>
              </a:ext>
            </a:extLst>
          </p:cNvPr>
          <p:cNvSpPr/>
          <p:nvPr/>
        </p:nvSpPr>
        <p:spPr>
          <a:xfrm>
            <a:off x="1105718" y="15336661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E191BA8-7D2E-46BE-92BA-E348454168D3}"/>
              </a:ext>
            </a:extLst>
          </p:cNvPr>
          <p:cNvSpPr/>
          <p:nvPr/>
        </p:nvSpPr>
        <p:spPr>
          <a:xfrm>
            <a:off x="33876113" y="24831573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EF3FE59-8448-4B47-8AE4-7A286DC44EA7}"/>
              </a:ext>
            </a:extLst>
          </p:cNvPr>
          <p:cNvSpPr/>
          <p:nvPr/>
        </p:nvSpPr>
        <p:spPr>
          <a:xfrm>
            <a:off x="33876113" y="28267792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34BA0D-8FBA-430F-B4B6-5813A548A29C}"/>
              </a:ext>
            </a:extLst>
          </p:cNvPr>
          <p:cNvSpPr/>
          <p:nvPr/>
        </p:nvSpPr>
        <p:spPr>
          <a:xfrm>
            <a:off x="12511655" y="25067801"/>
            <a:ext cx="201168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D8D5B-4076-4584-A1DD-16715FF64A6B}"/>
              </a:ext>
            </a:extLst>
          </p:cNvPr>
          <p:cNvSpPr txBox="1"/>
          <p:nvPr/>
        </p:nvSpPr>
        <p:spPr>
          <a:xfrm>
            <a:off x="1169469" y="17501134"/>
            <a:ext cx="4764505" cy="255454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/>
              </a:rPr>
              <a:t>Buck Conversion </a:t>
            </a:r>
            <a:endParaRPr lang="en-US" sz="3200">
              <a:solidFill>
                <a:schemeClr val="bg1"/>
              </a:solidFill>
              <a:latin typeface="Arial"/>
            </a:endParaRPr>
          </a:p>
          <a:p>
            <a:r>
              <a:rPr lang="en-US" sz="3200">
                <a:solidFill>
                  <a:schemeClr val="bg1"/>
                </a:solidFill>
                <a:latin typeface="Arial"/>
              </a:rPr>
              <a:t>Chops high voltage to a lower average and creates a lower voltage output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7849A9-2E0B-4920-A437-C440D9E4A7DA}"/>
              </a:ext>
            </a:extLst>
          </p:cNvPr>
          <p:cNvSpPr txBox="1"/>
          <p:nvPr/>
        </p:nvSpPr>
        <p:spPr>
          <a:xfrm>
            <a:off x="6280482" y="17501135"/>
            <a:ext cx="5024388" cy="304698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/>
              </a:rPr>
              <a:t>Boost Conversion </a:t>
            </a:r>
            <a:endParaRPr lang="en-US" sz="3200">
              <a:solidFill>
                <a:schemeClr val="bg1"/>
              </a:solidFill>
              <a:latin typeface="Arial"/>
            </a:endParaRPr>
          </a:p>
          <a:p>
            <a:r>
              <a:rPr lang="en-US" sz="3200">
                <a:solidFill>
                  <a:schemeClr val="bg1"/>
                </a:solidFill>
                <a:latin typeface="Arial"/>
              </a:rPr>
              <a:t>Rapidly switches an inductor to utilize its tendency to resist voltage change to pull a lower voltage to a higher voltage</a:t>
            </a:r>
          </a:p>
        </p:txBody>
      </p:sp>
      <p:pic>
        <p:nvPicPr>
          <p:cNvPr id="13" name="Picture 14" descr="Logo&#10;&#10;Description automatically generated">
            <a:extLst>
              <a:ext uri="{FF2B5EF4-FFF2-40B4-BE49-F238E27FC236}">
                <a16:creationId xmlns:a16="http://schemas.microsoft.com/office/drawing/2014/main" id="{36923B6E-6C1D-4B46-9776-424FF6A5C2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917" y="1992028"/>
            <a:ext cx="2343150" cy="3581400"/>
          </a:xfrm>
          <a:prstGeom prst="rect">
            <a:avLst/>
          </a:prstGeo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B27AA617-D5B0-447B-AFA7-EFF81FDE2E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964" t="33953" r="8014" b="34419"/>
          <a:stretch/>
        </p:blipFill>
        <p:spPr>
          <a:xfrm>
            <a:off x="33536640" y="2791964"/>
            <a:ext cx="8807134" cy="1960112"/>
          </a:xfrm>
          <a:prstGeom prst="rect">
            <a:avLst/>
          </a:prstGeom>
        </p:spPr>
      </p:pic>
      <p:pic>
        <p:nvPicPr>
          <p:cNvPr id="16" name="Picture 18" descr="Chart&#10;&#10;Description automatically generated">
            <a:extLst>
              <a:ext uri="{FF2B5EF4-FFF2-40B4-BE49-F238E27FC236}">
                <a16:creationId xmlns:a16="http://schemas.microsoft.com/office/drawing/2014/main" id="{2AFF4095-E148-402F-B5FA-AABE00EFE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6092" y="9101795"/>
            <a:ext cx="9673390" cy="6485212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F993A3B-3914-4819-B5D4-88C1C28A749E}"/>
              </a:ext>
            </a:extLst>
          </p:cNvPr>
          <p:cNvSpPr/>
          <p:nvPr/>
        </p:nvSpPr>
        <p:spPr>
          <a:xfrm>
            <a:off x="12742661" y="8262092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821168-59A4-49DE-88A9-ECD2A86E4628}"/>
              </a:ext>
            </a:extLst>
          </p:cNvPr>
          <p:cNvSpPr/>
          <p:nvPr/>
        </p:nvSpPr>
        <p:spPr>
          <a:xfrm>
            <a:off x="1105717" y="22382353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pic>
        <p:nvPicPr>
          <p:cNvPr id="3" name="Graphic 4" descr="Processor with solid fill">
            <a:extLst>
              <a:ext uri="{FF2B5EF4-FFF2-40B4-BE49-F238E27FC236}">
                <a16:creationId xmlns:a16="http://schemas.microsoft.com/office/drawing/2014/main" id="{F79EA113-127A-4895-9F39-B8169923DF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880602" y="21575027"/>
            <a:ext cx="2733574" cy="2704698"/>
          </a:xfrm>
          <a:prstGeom prst="rect">
            <a:avLst/>
          </a:prstGeom>
        </p:spPr>
      </p:pic>
      <p:pic>
        <p:nvPicPr>
          <p:cNvPr id="5" name="Graphic 5" descr="High voltage with solid fill">
            <a:extLst>
              <a:ext uri="{FF2B5EF4-FFF2-40B4-BE49-F238E27FC236}">
                <a16:creationId xmlns:a16="http://schemas.microsoft.com/office/drawing/2014/main" id="{59BD0D05-0C04-4DDE-BF36-C910958886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45655" y="15742118"/>
            <a:ext cx="1549666" cy="1636294"/>
          </a:xfrm>
          <a:prstGeom prst="rect">
            <a:avLst/>
          </a:prstGeom>
        </p:spPr>
      </p:pic>
      <p:pic>
        <p:nvPicPr>
          <p:cNvPr id="6" name="Graphic 7" descr="Deer with solid fill">
            <a:extLst>
              <a:ext uri="{FF2B5EF4-FFF2-40B4-BE49-F238E27FC236}">
                <a16:creationId xmlns:a16="http://schemas.microsoft.com/office/drawing/2014/main" id="{982F0489-D7E5-4DBA-9BA2-8F2064CE99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2092" y="15742119"/>
            <a:ext cx="1636294" cy="1636294"/>
          </a:xfrm>
          <a:prstGeom prst="rect">
            <a:avLst/>
          </a:prstGeom>
        </p:spPr>
      </p:pic>
      <p:pic>
        <p:nvPicPr>
          <p:cNvPr id="66" name="Graphic 7" descr="Deer with solid fill">
            <a:extLst>
              <a:ext uri="{FF2B5EF4-FFF2-40B4-BE49-F238E27FC236}">
                <a16:creationId xmlns:a16="http://schemas.microsoft.com/office/drawing/2014/main" id="{227CBBA6-E832-4988-B319-A51450F8C9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69316" y="15944249"/>
            <a:ext cx="1491915" cy="1434164"/>
          </a:xfrm>
          <a:prstGeom prst="rect">
            <a:avLst/>
          </a:prstGeom>
        </p:spPr>
      </p:pic>
      <p:pic>
        <p:nvPicPr>
          <p:cNvPr id="67" name="Graphic 7" descr="Deer with solid fill">
            <a:extLst>
              <a:ext uri="{FF2B5EF4-FFF2-40B4-BE49-F238E27FC236}">
                <a16:creationId xmlns:a16="http://schemas.microsoft.com/office/drawing/2014/main" id="{F7A26BCE-E5E7-42F6-8A29-7DBC9F5C42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90260" y="15366732"/>
            <a:ext cx="2040555" cy="20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047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deliberatingwatermel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revision>1</cp:revision>
  <cp:lastPrinted>2012-07-31T19:59:21Z</cp:lastPrinted>
  <dcterms:modified xsi:type="dcterms:W3CDTF">2021-04-01T01:38:51Z</dcterms:modified>
  <cp:category>research posters template</cp:category>
</cp:coreProperties>
</file>