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11"/>
  </p:notesMasterIdLst>
  <p:sldIdLst>
    <p:sldId id="257" r:id="rId5"/>
    <p:sldId id="256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7DD03-83B2-4AC1-B02A-BCFEB13A7C41}" v="3" dt="2020-09-24T07:48:24.185"/>
    <p1510:client id="{204B3C30-C8E9-415C-9218-67BABC809469}" v="18" dt="2020-09-24T09:27:40.911"/>
    <p1510:client id="{4264C4AA-59A1-4346-83E3-E53995E2BED8}" v="355" dt="2020-09-25T12:05:52.535"/>
    <p1510:client id="{B51C59E2-17FB-421A-8723-E1F322EFCA5C}" v="199" dt="2020-09-25T12:27:25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E8D77-C469-489F-B92C-448B9F0CC2F8}" type="datetimeFigureOut">
              <a:rPr lang="nl-NL" smtClean="0"/>
              <a:t>4-10-2020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B2C84-14DA-4916-B01E-82D674B98A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33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 err="1"/>
              <a:t>Experimented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plotting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velocity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acceleration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Front- </a:t>
            </a:r>
            <a:r>
              <a:rPr lang="nl-NL" dirty="0" err="1"/>
              <a:t>upper</a:t>
            </a:r>
            <a:r>
              <a:rPr lang="nl-NL" dirty="0"/>
              <a:t>- </a:t>
            </a:r>
            <a:r>
              <a:rPr lang="nl-NL" dirty="0" err="1"/>
              <a:t>and</a:t>
            </a:r>
            <a:r>
              <a:rPr lang="nl-NL" dirty="0"/>
              <a:t> sideviews,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explore</a:t>
            </a:r>
            <a:r>
              <a:rPr lang="nl-NL" dirty="0"/>
              <a:t> </a:t>
            </a:r>
            <a:r>
              <a:rPr lang="nl-NL" dirty="0" err="1"/>
              <a:t>symmetry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B2C84-14DA-4916-B01E-82D674B98A5B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1864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B2C84-14DA-4916-B01E-82D674B98A5B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593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NL" dirty="0" err="1"/>
              <a:t>Analyze</a:t>
            </a:r>
            <a:r>
              <a:rPr lang="nl-NL" dirty="0"/>
              <a:t> code </a:t>
            </a:r>
            <a:r>
              <a:rPr lang="nl-NL" dirty="0" err="1"/>
              <a:t>from</a:t>
            </a:r>
            <a:r>
              <a:rPr lang="nl-NL" dirty="0"/>
              <a:t> last </a:t>
            </a:r>
            <a:r>
              <a:rPr lang="nl-NL" dirty="0" err="1"/>
              <a:t>year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Programming </a:t>
            </a:r>
            <a:r>
              <a:rPr lang="nl-NL" dirty="0" err="1"/>
              <a:t>session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Create</a:t>
            </a:r>
            <a:r>
              <a:rPr lang="nl-NL" dirty="0"/>
              <a:t> a </a:t>
            </a:r>
            <a:r>
              <a:rPr lang="nl-NL" dirty="0" err="1"/>
              <a:t>simple</a:t>
            </a:r>
            <a:r>
              <a:rPr lang="nl-NL" dirty="0"/>
              <a:t> </a:t>
            </a:r>
            <a:r>
              <a:rPr lang="nl-NL" dirty="0" err="1"/>
              <a:t>classification</a:t>
            </a:r>
            <a:r>
              <a:rPr lang="nl-NL" dirty="0"/>
              <a:t> model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Explore</a:t>
            </a:r>
            <a:r>
              <a:rPr lang="nl-NL" dirty="0"/>
              <a:t> </a:t>
            </a:r>
            <a:r>
              <a:rPr lang="nl-NL" dirty="0" err="1"/>
              <a:t>interesting</a:t>
            </a:r>
            <a:r>
              <a:rPr lang="nl-NL" dirty="0"/>
              <a:t> features</a:t>
            </a:r>
          </a:p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B2C84-14DA-4916-B01E-82D674B98A5B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19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48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9976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8800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8538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10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548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888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9493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9570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4548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DC4BD0-CE81-4853-B752-64BB1C4674A6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76506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0DC4BD0-CE81-4853-B752-64BB1C4674A6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48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AF0214-C8BE-4CB0-967C-BDF218B27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78829" y="-44341"/>
            <a:ext cx="12335483" cy="69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F55DA93-EB1F-4DC8-BD03-11F7D2504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8583" y="3231931"/>
            <a:ext cx="3415479" cy="1834056"/>
          </a:xfrm>
        </p:spPr>
        <p:txBody>
          <a:bodyPr>
            <a:normAutofit/>
          </a:bodyPr>
          <a:lstStyle/>
          <a:p>
            <a:r>
              <a:rPr lang="en-US"/>
              <a:t>Ortho eyes</a:t>
            </a:r>
            <a:endParaRPr lang="en-GB" sz="400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07F034E-8BC2-40B3-AF07-A5205B83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09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D0D3810-8F4F-4573-BDB5-FFAA4436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Table</a:t>
            </a:r>
            <a:r>
              <a:rPr lang="nl-NL"/>
              <a:t> of contents</a:t>
            </a:r>
            <a:endParaRPr lang="en-GB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E2D5FE4D-86D5-443D-81B7-13AC49A3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Progress</a:t>
            </a:r>
            <a:endParaRPr lang="nl-NL" dirty="0"/>
          </a:p>
          <a:p>
            <a:r>
              <a:rPr lang="nl-NL" dirty="0"/>
              <a:t>Planning</a:t>
            </a:r>
          </a:p>
          <a:p>
            <a:r>
              <a:rPr lang="nl-NL" dirty="0" err="1"/>
              <a:t>Questions</a:t>
            </a:r>
            <a:endParaRPr lang="en-GB" dirty="0"/>
          </a:p>
        </p:txBody>
      </p:sp>
      <p:sp>
        <p:nvSpPr>
          <p:cNvPr id="6" name="Tijdelijke aanduiding voor dianummer 3">
            <a:extLst>
              <a:ext uri="{FF2B5EF4-FFF2-40B4-BE49-F238E27FC236}">
                <a16:creationId xmlns:a16="http://schemas.microsoft.com/office/drawing/2014/main" id="{4CB93924-6D3B-49D7-A523-14E8D77D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FC8CE78E-DCA8-4E05-8E30-C9C359754DE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>
            <a:extLst>
              <a:ext uri="{FF2B5EF4-FFF2-40B4-BE49-F238E27FC236}">
                <a16:creationId xmlns:a16="http://schemas.microsoft.com/office/drawing/2014/main" id="{147FA587-090C-4510-B6AF-193C66C1E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851" y="3429000"/>
            <a:ext cx="5191365" cy="324460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18E37BD-EF01-460D-96D9-0007A648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11" y="562678"/>
            <a:ext cx="4486656" cy="1141497"/>
          </a:xfrm>
        </p:spPr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progress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7FFB7E9-AA6F-4355-ACB4-A15760E20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6507" y="1868768"/>
            <a:ext cx="3794760" cy="2194036"/>
          </a:xfrm>
        </p:spPr>
        <p:txBody>
          <a:bodyPr/>
          <a:lstStyle/>
          <a:p>
            <a:r>
              <a:rPr lang="nl-NL" dirty="0" err="1"/>
              <a:t>Experimented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plotting</a:t>
            </a:r>
            <a:r>
              <a:rPr lang="nl-NL" dirty="0"/>
              <a:t> data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2A9FAC6-22F2-4BE9-8D9E-9EAE9339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3</a:t>
            </a:fld>
            <a:endParaRPr lang="en-GB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D8CFB4C1-E707-49DC-B1E5-F8E71843B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96"/>
          <a:stretch/>
        </p:blipFill>
        <p:spPr>
          <a:xfrm>
            <a:off x="7145696" y="171457"/>
            <a:ext cx="1935147" cy="1532718"/>
          </a:xfr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FA2D662F-6E86-41B9-9AA5-29C17409982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96"/>
          <a:stretch/>
        </p:blipFill>
        <p:spPr>
          <a:xfrm>
            <a:off x="9189534" y="171457"/>
            <a:ext cx="1935147" cy="1532718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877F9FA9-E0F5-4F12-8E91-45502172A96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96"/>
          <a:stretch/>
        </p:blipFill>
        <p:spPr>
          <a:xfrm>
            <a:off x="7145696" y="1806359"/>
            <a:ext cx="1935147" cy="1532718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93779F0B-BA35-4BC7-AF4A-92CA6523C0D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96"/>
          <a:stretch/>
        </p:blipFill>
        <p:spPr>
          <a:xfrm>
            <a:off x="9189534" y="1806020"/>
            <a:ext cx="1935148" cy="1532718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47EA5E6D-1A28-4A3F-AD09-04B82DE95A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784" y="2252624"/>
            <a:ext cx="5253361" cy="4331056"/>
          </a:xfrm>
          <a:prstGeom prst="rect">
            <a:avLst/>
          </a:prstGeom>
        </p:spPr>
      </p:pic>
      <p:sp>
        <p:nvSpPr>
          <p:cNvPr id="21" name="Tekstvak 20">
            <a:extLst>
              <a:ext uri="{FF2B5EF4-FFF2-40B4-BE49-F238E27FC236}">
                <a16:creationId xmlns:a16="http://schemas.microsoft.com/office/drawing/2014/main" id="{0A69F547-03DE-46D9-BA48-F6A1E65D7413}"/>
              </a:ext>
            </a:extLst>
          </p:cNvPr>
          <p:cNvSpPr txBox="1"/>
          <p:nvPr/>
        </p:nvSpPr>
        <p:spPr>
          <a:xfrm>
            <a:off x="10318348" y="3568824"/>
            <a:ext cx="88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Front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CE4D3F49-CD28-4250-BEF9-FC85CA011333}"/>
              </a:ext>
            </a:extLst>
          </p:cNvPr>
          <p:cNvSpPr txBox="1"/>
          <p:nvPr/>
        </p:nvSpPr>
        <p:spPr>
          <a:xfrm>
            <a:off x="8801142" y="3568824"/>
            <a:ext cx="77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Upper</a:t>
            </a:r>
            <a:endParaRPr lang="nl-NL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880341C9-34D6-44EF-B58E-305D081A622D}"/>
              </a:ext>
            </a:extLst>
          </p:cNvPr>
          <p:cNvSpPr txBox="1"/>
          <p:nvPr/>
        </p:nvSpPr>
        <p:spPr>
          <a:xfrm>
            <a:off x="7357449" y="3568824"/>
            <a:ext cx="62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Side</a:t>
            </a:r>
          </a:p>
        </p:txBody>
      </p:sp>
    </p:spTree>
    <p:extLst>
      <p:ext uri="{BB962C8B-B14F-4D97-AF65-F5344CB8AC3E}">
        <p14:creationId xmlns:p14="http://schemas.microsoft.com/office/powerpoint/2010/main" val="105646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binnen, schermafbeelding, toonbank, zitten&#10;&#10;Automatisch gegenereerde beschrijving">
            <a:extLst>
              <a:ext uri="{FF2B5EF4-FFF2-40B4-BE49-F238E27FC236}">
                <a16:creationId xmlns:a16="http://schemas.microsoft.com/office/drawing/2014/main" id="{6DA329A0-032F-434C-97CF-B8C4928B9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497" y="84667"/>
            <a:ext cx="4715996" cy="660131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18E37BD-EF01-460D-96D9-0007A648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progress</a:t>
            </a:r>
            <a:endParaRPr lang="en-GB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7484537A-31D3-45B5-9B14-FF42E3885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NL" dirty="0" err="1"/>
              <a:t>Retrospective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2A9FAC6-22F2-4BE9-8D9E-9EAE9339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19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57ECE919-A6D9-4097-89A3-6F0CF11D3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24" y="858354"/>
            <a:ext cx="11614951" cy="599964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7B9F324-267A-433C-B909-25101D37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433" y="127165"/>
            <a:ext cx="7111132" cy="1093589"/>
          </a:xfrm>
        </p:spPr>
        <p:txBody>
          <a:bodyPr/>
          <a:lstStyle/>
          <a:p>
            <a:r>
              <a:rPr lang="nl-NL" dirty="0"/>
              <a:t>Planning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64B27E-E8AE-426E-BB5C-21C4C019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67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74D7B-C26F-4034-9428-D95F2056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Questions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E068D6-82FA-4E8E-868C-8EE0AF15B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1FF35D8-ACB4-407D-86C0-3E5D037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547432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Pak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05DC5FA2CD4D45B9CD42A6B514858C" ma:contentTypeVersion="8" ma:contentTypeDescription="Een nieuw document maken." ma:contentTypeScope="" ma:versionID="00820deeeb6d91dbd9a687e57ee88674">
  <xsd:schema xmlns:xsd="http://www.w3.org/2001/XMLSchema" xmlns:xs="http://www.w3.org/2001/XMLSchema" xmlns:p="http://schemas.microsoft.com/office/2006/metadata/properties" xmlns:ns2="af1cbe13-d713-41da-91d7-4caeb8f4af9c" targetNamespace="http://schemas.microsoft.com/office/2006/metadata/properties" ma:root="true" ma:fieldsID="c1a1628f046f2e106cf5035c0734f37b" ns2:_="">
    <xsd:import namespace="af1cbe13-d713-41da-91d7-4caeb8f4a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cbe13-d713-41da-91d7-4caeb8f4af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770E71-55B2-49FE-ABFD-4A67FF67026A}">
  <ds:schemaRefs>
    <ds:schemaRef ds:uri="af1cbe13-d713-41da-91d7-4caeb8f4af9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31AE16E-D6AD-4E17-B662-5A0FBF4C70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31C878-90A0-4707-B38E-4F16749363A0}">
  <ds:schemaRefs>
    <ds:schemaRef ds:uri="af1cbe13-d713-41da-91d7-4caeb8f4af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61</Words>
  <Application>Microsoft Office PowerPoint</Application>
  <PresentationFormat>Breedbeeld</PresentationFormat>
  <Paragraphs>29</Paragraphs>
  <Slides>6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Pakket</vt:lpstr>
      <vt:lpstr>Ortho eyes</vt:lpstr>
      <vt:lpstr>Table of contents</vt:lpstr>
      <vt:lpstr>The progress</vt:lpstr>
      <vt:lpstr>The progress</vt:lpstr>
      <vt:lpstr>Planning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Danny Vink</cp:lastModifiedBy>
  <cp:revision>10</cp:revision>
  <dcterms:created xsi:type="dcterms:W3CDTF">2020-09-24T07:47:16Z</dcterms:created>
  <dcterms:modified xsi:type="dcterms:W3CDTF">2020-10-04T16:22:43Z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0x0101005505DC5FA2CD4D45B9CD42A6B514858C</vt:lpwstr>
  </property>
</Properties>
</file>