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sldIdLst>
    <p:sldId id="256" r:id="rId6"/>
    <p:sldId id="258" r:id="rId7"/>
    <p:sldId id="259" r:id="rId8"/>
    <p:sldId id="268" r:id="rId9"/>
    <p:sldId id="260" r:id="rId10"/>
    <p:sldId id="264" r:id="rId11"/>
    <p:sldId id="267" r:id="rId12"/>
    <p:sldId id="263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6A8FE-8C7F-4D8C-B570-6E581D4A22F5}" v="87" dt="2020-11-23T08:27:2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Vink" userId="2c6502a5008e1955" providerId="LiveId" clId="{2CA6A8FE-8C7F-4D8C-B570-6E581D4A22F5}"/>
    <pc:docChg chg="undo custSel addSld delSld modSld sldOrd">
      <pc:chgData name="Danny Vink" userId="2c6502a5008e1955" providerId="LiveId" clId="{2CA6A8FE-8C7F-4D8C-B570-6E581D4A22F5}" dt="2020-11-23T09:56:33.691" v="1677" actId="20577"/>
      <pc:docMkLst>
        <pc:docMk/>
      </pc:docMkLst>
      <pc:sldChg chg="modSp mod">
        <pc:chgData name="Danny Vink" userId="2c6502a5008e1955" providerId="LiveId" clId="{2CA6A8FE-8C7F-4D8C-B570-6E581D4A22F5}" dt="2020-11-22T18:06:49.730" v="953" actId="20577"/>
        <pc:sldMkLst>
          <pc:docMk/>
          <pc:sldMk cId="1136284443" sldId="258"/>
        </pc:sldMkLst>
        <pc:spChg chg="mod">
          <ac:chgData name="Danny Vink" userId="2c6502a5008e1955" providerId="LiveId" clId="{2CA6A8FE-8C7F-4D8C-B570-6E581D4A22F5}" dt="2020-11-22T18:06:49.730" v="953" actId="20577"/>
          <ac:spMkLst>
            <pc:docMk/>
            <pc:sldMk cId="1136284443" sldId="258"/>
            <ac:spMk id="5" creationId="{E2D5FE4D-86D5-443D-81B7-13AC49A3D31A}"/>
          </ac:spMkLst>
        </pc:spChg>
      </pc:sldChg>
      <pc:sldChg chg="addSp delSp modSp mod ord modAnim modNotesTx">
        <pc:chgData name="Danny Vink" userId="2c6502a5008e1955" providerId="LiveId" clId="{2CA6A8FE-8C7F-4D8C-B570-6E581D4A22F5}" dt="2020-11-22T18:14:37.222" v="1246" actId="20577"/>
        <pc:sldMkLst>
          <pc:docMk/>
          <pc:sldMk cId="3970945161" sldId="259"/>
        </pc:sldMkLst>
        <pc:spChg chg="mod">
          <ac:chgData name="Danny Vink" userId="2c6502a5008e1955" providerId="LiveId" clId="{2CA6A8FE-8C7F-4D8C-B570-6E581D4A22F5}" dt="2020-11-22T18:06:53.754" v="957" actId="6549"/>
          <ac:spMkLst>
            <pc:docMk/>
            <pc:sldMk cId="3970945161" sldId="259"/>
            <ac:spMk id="2" creationId="{B6217B5D-61D9-4999-9599-AE4F7D61E0EC}"/>
          </ac:spMkLst>
        </pc:spChg>
        <pc:spChg chg="add del mod">
          <ac:chgData name="Danny Vink" userId="2c6502a5008e1955" providerId="LiveId" clId="{2CA6A8FE-8C7F-4D8C-B570-6E581D4A22F5}" dt="2020-11-21T13:21:26.764" v="2"/>
          <ac:spMkLst>
            <pc:docMk/>
            <pc:sldMk cId="3970945161" sldId="259"/>
            <ac:spMk id="6" creationId="{7662B923-0E8A-488B-B9BF-22E3C5635B83}"/>
          </ac:spMkLst>
        </pc:spChg>
        <pc:spChg chg="add mod">
          <ac:chgData name="Danny Vink" userId="2c6502a5008e1955" providerId="LiveId" clId="{2CA6A8FE-8C7F-4D8C-B570-6E581D4A22F5}" dt="2020-11-22T18:14:24.750" v="1243" actId="20577"/>
          <ac:spMkLst>
            <pc:docMk/>
            <pc:sldMk cId="3970945161" sldId="259"/>
            <ac:spMk id="6" creationId="{8F8CE488-9FA9-4D96-9FAD-1FBBCD2D1EF1}"/>
          </ac:spMkLst>
        </pc:spChg>
        <pc:spChg chg="add mod">
          <ac:chgData name="Danny Vink" userId="2c6502a5008e1955" providerId="LiveId" clId="{2CA6A8FE-8C7F-4D8C-B570-6E581D4A22F5}" dt="2020-11-21T13:23:46.840" v="31" actId="164"/>
          <ac:spMkLst>
            <pc:docMk/>
            <pc:sldMk cId="3970945161" sldId="259"/>
            <ac:spMk id="11" creationId="{40C826FC-B4F6-487F-A0E7-9096E96A583F}"/>
          </ac:spMkLst>
        </pc:spChg>
        <pc:spChg chg="add mod">
          <ac:chgData name="Danny Vink" userId="2c6502a5008e1955" providerId="LiveId" clId="{2CA6A8FE-8C7F-4D8C-B570-6E581D4A22F5}" dt="2020-11-21T13:26:35.954" v="120" actId="164"/>
          <ac:spMkLst>
            <pc:docMk/>
            <pc:sldMk cId="3970945161" sldId="259"/>
            <ac:spMk id="13" creationId="{31EFF584-7303-401E-9B16-72C7F9CEB247}"/>
          </ac:spMkLst>
        </pc:spChg>
        <pc:spChg chg="add del mod">
          <ac:chgData name="Danny Vink" userId="2c6502a5008e1955" providerId="LiveId" clId="{2CA6A8FE-8C7F-4D8C-B570-6E581D4A22F5}" dt="2020-11-21T13:40:09.947" v="223"/>
          <ac:spMkLst>
            <pc:docMk/>
            <pc:sldMk cId="3970945161" sldId="259"/>
            <ac:spMk id="16" creationId="{48AA009C-88F5-4D10-97BB-5F60D8345942}"/>
          </ac:spMkLst>
        </pc:spChg>
        <pc:spChg chg="add mod">
          <ac:chgData name="Danny Vink" userId="2c6502a5008e1955" providerId="LiveId" clId="{2CA6A8FE-8C7F-4D8C-B570-6E581D4A22F5}" dt="2020-11-21T13:26:35.954" v="120" actId="164"/>
          <ac:spMkLst>
            <pc:docMk/>
            <pc:sldMk cId="3970945161" sldId="259"/>
            <ac:spMk id="19" creationId="{A2C2A135-F71C-4F1F-992B-C7E21555143D}"/>
          </ac:spMkLst>
        </pc:spChg>
        <pc:spChg chg="add mod">
          <ac:chgData name="Danny Vink" userId="2c6502a5008e1955" providerId="LiveId" clId="{2CA6A8FE-8C7F-4D8C-B570-6E581D4A22F5}" dt="2020-11-21T13:26:35.954" v="120" actId="164"/>
          <ac:spMkLst>
            <pc:docMk/>
            <pc:sldMk cId="3970945161" sldId="259"/>
            <ac:spMk id="20" creationId="{34463A99-A1CD-49D2-8F50-7C31624DF2DE}"/>
          </ac:spMkLst>
        </pc:spChg>
        <pc:grpChg chg="mod">
          <ac:chgData name="Danny Vink" userId="2c6502a5008e1955" providerId="LiveId" clId="{2CA6A8FE-8C7F-4D8C-B570-6E581D4A22F5}" dt="2020-11-21T13:26:35.954" v="120" actId="164"/>
          <ac:grpSpMkLst>
            <pc:docMk/>
            <pc:sldMk cId="3970945161" sldId="259"/>
            <ac:grpSpMk id="5" creationId="{E7C6A88F-95EA-47B4-84BD-3E0DDF41F068}"/>
          </ac:grpSpMkLst>
        </pc:grpChg>
        <pc:grpChg chg="add mod">
          <ac:chgData name="Danny Vink" userId="2c6502a5008e1955" providerId="LiveId" clId="{2CA6A8FE-8C7F-4D8C-B570-6E581D4A22F5}" dt="2020-11-21T13:23:46.840" v="31" actId="164"/>
          <ac:grpSpMkLst>
            <pc:docMk/>
            <pc:sldMk cId="3970945161" sldId="259"/>
            <ac:grpSpMk id="12" creationId="{0B67DD29-1C6E-414B-8BB0-60F76FA8D0B4}"/>
          </ac:grpSpMkLst>
        </pc:grpChg>
        <pc:grpChg chg="add mod">
          <ac:chgData name="Danny Vink" userId="2c6502a5008e1955" providerId="LiveId" clId="{2CA6A8FE-8C7F-4D8C-B570-6E581D4A22F5}" dt="2020-11-21T13:27:03.734" v="121" actId="167"/>
          <ac:grpSpMkLst>
            <pc:docMk/>
            <pc:sldMk cId="3970945161" sldId="259"/>
            <ac:grpSpMk id="14" creationId="{DBF14CF6-723D-4849-994E-20EFFDF24503}"/>
          </ac:grpSpMkLst>
        </pc:grpChg>
        <pc:picChg chg="add mod">
          <ac:chgData name="Danny Vink" userId="2c6502a5008e1955" providerId="LiveId" clId="{2CA6A8FE-8C7F-4D8C-B570-6E581D4A22F5}" dt="2020-11-21T13:23:46.840" v="31" actId="164"/>
          <ac:picMkLst>
            <pc:docMk/>
            <pc:sldMk cId="3970945161" sldId="259"/>
            <ac:picMk id="15" creationId="{FB02B74F-4883-4D03-9EAE-0C455E8CDA48}"/>
          </ac:picMkLst>
        </pc:picChg>
        <pc:picChg chg="add del mod">
          <ac:chgData name="Danny Vink" userId="2c6502a5008e1955" providerId="LiveId" clId="{2CA6A8FE-8C7F-4D8C-B570-6E581D4A22F5}" dt="2020-11-21T13:40:15.154" v="225" actId="478"/>
          <ac:picMkLst>
            <pc:docMk/>
            <pc:sldMk cId="3970945161" sldId="259"/>
            <ac:picMk id="23" creationId="{5E84E631-6D40-423E-828D-14043C598881}"/>
          </ac:picMkLst>
        </pc:picChg>
        <pc:picChg chg="mod">
          <ac:chgData name="Danny Vink" userId="2c6502a5008e1955" providerId="LiveId" clId="{2CA6A8FE-8C7F-4D8C-B570-6E581D4A22F5}" dt="2020-11-21T13:27:07.674" v="122" actId="167"/>
          <ac:picMkLst>
            <pc:docMk/>
            <pc:sldMk cId="3970945161" sldId="259"/>
            <ac:picMk id="1028" creationId="{D5FD3E9E-1330-468C-A8E8-D802387BBE9A}"/>
          </ac:picMkLst>
        </pc:picChg>
        <pc:picChg chg="add mod">
          <ac:chgData name="Danny Vink" userId="2c6502a5008e1955" providerId="LiveId" clId="{2CA6A8FE-8C7F-4D8C-B570-6E581D4A22F5}" dt="2020-11-21T13:23:46.840" v="31" actId="164"/>
          <ac:picMkLst>
            <pc:docMk/>
            <pc:sldMk cId="3970945161" sldId="259"/>
            <ac:picMk id="1030" creationId="{DE27C072-F487-4BED-AA05-7F6E0B69A1C5}"/>
          </ac:picMkLst>
        </pc:picChg>
        <pc:picChg chg="add mod">
          <ac:chgData name="Danny Vink" userId="2c6502a5008e1955" providerId="LiveId" clId="{2CA6A8FE-8C7F-4D8C-B570-6E581D4A22F5}" dt="2020-11-21T13:23:46.840" v="31" actId="164"/>
          <ac:picMkLst>
            <pc:docMk/>
            <pc:sldMk cId="3970945161" sldId="259"/>
            <ac:picMk id="1032" creationId="{8F8CD522-ED1E-4A62-AB06-A8EF6EBC3C33}"/>
          </ac:picMkLst>
        </pc:picChg>
        <pc:picChg chg="add del mod">
          <ac:chgData name="Danny Vink" userId="2c6502a5008e1955" providerId="LiveId" clId="{2CA6A8FE-8C7F-4D8C-B570-6E581D4A22F5}" dt="2020-11-21T13:40:13.155" v="224" actId="478"/>
          <ac:picMkLst>
            <pc:docMk/>
            <pc:sldMk cId="3970945161" sldId="259"/>
            <ac:picMk id="1034" creationId="{608838DC-2069-4A01-87FC-3CF10E84CFDF}"/>
          </ac:picMkLst>
        </pc:picChg>
      </pc:sldChg>
      <pc:sldChg chg="addSp delSp modSp mod">
        <pc:chgData name="Danny Vink" userId="2c6502a5008e1955" providerId="LiveId" clId="{2CA6A8FE-8C7F-4D8C-B570-6E581D4A22F5}" dt="2020-11-21T14:16:37.450" v="413" actId="6549"/>
        <pc:sldMkLst>
          <pc:docMk/>
          <pc:sldMk cId="3746908712" sldId="260"/>
        </pc:sldMkLst>
        <pc:spChg chg="mod">
          <ac:chgData name="Danny Vink" userId="2c6502a5008e1955" providerId="LiveId" clId="{2CA6A8FE-8C7F-4D8C-B570-6E581D4A22F5}" dt="2020-11-21T13:51:42.589" v="249"/>
          <ac:spMkLst>
            <pc:docMk/>
            <pc:sldMk cId="3746908712" sldId="260"/>
            <ac:spMk id="2" creationId="{0E6AE16C-D8E5-4DDC-9913-D014C7610CDC}"/>
          </ac:spMkLst>
        </pc:spChg>
        <pc:spChg chg="mod">
          <ac:chgData name="Danny Vink" userId="2c6502a5008e1955" providerId="LiveId" clId="{2CA6A8FE-8C7F-4D8C-B570-6E581D4A22F5}" dt="2020-11-21T14:16:37.450" v="413" actId="6549"/>
          <ac:spMkLst>
            <pc:docMk/>
            <pc:sldMk cId="3746908712" sldId="260"/>
            <ac:spMk id="3" creationId="{B3B0BFFD-319B-4F20-BF05-0699286CE557}"/>
          </ac:spMkLst>
        </pc:spChg>
        <pc:spChg chg="mod ord">
          <ac:chgData name="Danny Vink" userId="2c6502a5008e1955" providerId="LiveId" clId="{2CA6A8FE-8C7F-4D8C-B570-6E581D4A22F5}" dt="2020-11-21T13:51:55.927" v="251" actId="166"/>
          <ac:spMkLst>
            <pc:docMk/>
            <pc:sldMk cId="3746908712" sldId="260"/>
            <ac:spMk id="4" creationId="{F92F7BCF-4E84-4543-BC1B-B5781493210A}"/>
          </ac:spMkLst>
        </pc:spChg>
        <pc:spChg chg="add del mod">
          <ac:chgData name="Danny Vink" userId="2c6502a5008e1955" providerId="LiveId" clId="{2CA6A8FE-8C7F-4D8C-B570-6E581D4A22F5}" dt="2020-11-21T13:52:15.106" v="254" actId="478"/>
          <ac:spMkLst>
            <pc:docMk/>
            <pc:sldMk cId="3746908712" sldId="260"/>
            <ac:spMk id="6" creationId="{884A6256-0FDD-4689-9A69-1C1E18254CDF}"/>
          </ac:spMkLst>
        </pc:spChg>
        <pc:picChg chg="add mod">
          <ac:chgData name="Danny Vink" userId="2c6502a5008e1955" providerId="LiveId" clId="{2CA6A8FE-8C7F-4D8C-B570-6E581D4A22F5}" dt="2020-11-21T13:52:01.813" v="252" actId="1076"/>
          <ac:picMkLst>
            <pc:docMk/>
            <pc:sldMk cId="3746908712" sldId="260"/>
            <ac:picMk id="5" creationId="{DBD74DF9-5018-4C97-AE28-328A05F7BE5A}"/>
          </ac:picMkLst>
        </pc:picChg>
        <pc:picChg chg="del">
          <ac:chgData name="Danny Vink" userId="2c6502a5008e1955" providerId="LiveId" clId="{2CA6A8FE-8C7F-4D8C-B570-6E581D4A22F5}" dt="2020-11-21T13:49:14.411" v="246" actId="478"/>
          <ac:picMkLst>
            <pc:docMk/>
            <pc:sldMk cId="3746908712" sldId="260"/>
            <ac:picMk id="3074" creationId="{93CAD42F-0F61-4839-990C-62044ABDD254}"/>
          </ac:picMkLst>
        </pc:picChg>
      </pc:sldChg>
      <pc:sldChg chg="modSp del mod ord">
        <pc:chgData name="Danny Vink" userId="2c6502a5008e1955" providerId="LiveId" clId="{2CA6A8FE-8C7F-4D8C-B570-6E581D4A22F5}" dt="2020-11-21T14:27:06.858" v="546" actId="47"/>
        <pc:sldMkLst>
          <pc:docMk/>
          <pc:sldMk cId="3127270138" sldId="261"/>
        </pc:sldMkLst>
        <pc:spChg chg="mod">
          <ac:chgData name="Danny Vink" userId="2c6502a5008e1955" providerId="LiveId" clId="{2CA6A8FE-8C7F-4D8C-B570-6E581D4A22F5}" dt="2020-11-21T14:13:24.246" v="334" actId="20577"/>
          <ac:spMkLst>
            <pc:docMk/>
            <pc:sldMk cId="3127270138" sldId="261"/>
            <ac:spMk id="2" creationId="{AC902801-591C-46DA-AD2B-5493ECABBAC2}"/>
          </ac:spMkLst>
        </pc:spChg>
        <pc:spChg chg="mod">
          <ac:chgData name="Danny Vink" userId="2c6502a5008e1955" providerId="LiveId" clId="{2CA6A8FE-8C7F-4D8C-B570-6E581D4A22F5}" dt="2020-11-21T14:26:50.930" v="543" actId="6549"/>
          <ac:spMkLst>
            <pc:docMk/>
            <pc:sldMk cId="3127270138" sldId="261"/>
            <ac:spMk id="3" creationId="{5EFFCD38-A387-45A1-B134-B84930111BBB}"/>
          </ac:spMkLst>
        </pc:spChg>
      </pc:sldChg>
      <pc:sldChg chg="modSp add mod">
        <pc:chgData name="Danny Vink" userId="2c6502a5008e1955" providerId="LiveId" clId="{2CA6A8FE-8C7F-4D8C-B570-6E581D4A22F5}" dt="2020-11-22T18:40:14.607" v="1306" actId="20577"/>
        <pc:sldMkLst>
          <pc:docMk/>
          <pc:sldMk cId="128657949" sldId="263"/>
        </pc:sldMkLst>
        <pc:spChg chg="mod">
          <ac:chgData name="Danny Vink" userId="2c6502a5008e1955" providerId="LiveId" clId="{2CA6A8FE-8C7F-4D8C-B570-6E581D4A22F5}" dt="2020-11-22T18:40:14.607" v="1306" actId="20577"/>
          <ac:spMkLst>
            <pc:docMk/>
            <pc:sldMk cId="128657949" sldId="263"/>
            <ac:spMk id="3" creationId="{5EFFCD38-A387-45A1-B134-B84930111BBB}"/>
          </ac:spMkLst>
        </pc:spChg>
      </pc:sldChg>
      <pc:sldChg chg="modSp add mod">
        <pc:chgData name="Danny Vink" userId="2c6502a5008e1955" providerId="LiveId" clId="{2CA6A8FE-8C7F-4D8C-B570-6E581D4A22F5}" dt="2020-11-23T09:56:33.691" v="1677" actId="20577"/>
        <pc:sldMkLst>
          <pc:docMk/>
          <pc:sldMk cId="4201618922" sldId="264"/>
        </pc:sldMkLst>
        <pc:spChg chg="mod">
          <ac:chgData name="Danny Vink" userId="2c6502a5008e1955" providerId="LiveId" clId="{2CA6A8FE-8C7F-4D8C-B570-6E581D4A22F5}" dt="2020-11-23T09:56:33.691" v="1677" actId="20577"/>
          <ac:spMkLst>
            <pc:docMk/>
            <pc:sldMk cId="4201618922" sldId="264"/>
            <ac:spMk id="3" creationId="{5EFFCD38-A387-45A1-B134-B84930111BBB}"/>
          </ac:spMkLst>
        </pc:spChg>
      </pc:sldChg>
      <pc:sldChg chg="add del">
        <pc:chgData name="Danny Vink" userId="2c6502a5008e1955" providerId="LiveId" clId="{2CA6A8FE-8C7F-4D8C-B570-6E581D4A22F5}" dt="2020-11-21T14:30:02.020" v="647" actId="47"/>
        <pc:sldMkLst>
          <pc:docMk/>
          <pc:sldMk cId="3657122720" sldId="265"/>
        </pc:sldMkLst>
      </pc:sldChg>
      <pc:sldChg chg="addSp delSp modSp add del mod">
        <pc:chgData name="Danny Vink" userId="2c6502a5008e1955" providerId="LiveId" clId="{2CA6A8FE-8C7F-4D8C-B570-6E581D4A22F5}" dt="2020-11-21T14:32:13.914" v="683" actId="47"/>
        <pc:sldMkLst>
          <pc:docMk/>
          <pc:sldMk cId="4168642132" sldId="266"/>
        </pc:sldMkLst>
        <pc:spChg chg="add del">
          <ac:chgData name="Danny Vink" userId="2c6502a5008e1955" providerId="LiveId" clId="{2CA6A8FE-8C7F-4D8C-B570-6E581D4A22F5}" dt="2020-11-21T14:32:08.989" v="678" actId="931"/>
          <ac:spMkLst>
            <pc:docMk/>
            <pc:sldMk cId="4168642132" sldId="266"/>
            <ac:spMk id="6" creationId="{884A6256-0FDD-4689-9A69-1C1E18254CDF}"/>
          </ac:spMkLst>
        </pc:spChg>
        <pc:picChg chg="del">
          <ac:chgData name="Danny Vink" userId="2c6502a5008e1955" providerId="LiveId" clId="{2CA6A8FE-8C7F-4D8C-B570-6E581D4A22F5}" dt="2020-11-21T14:30:04.934" v="648" actId="478"/>
          <ac:picMkLst>
            <pc:docMk/>
            <pc:sldMk cId="4168642132" sldId="266"/>
            <ac:picMk id="5" creationId="{DBD74DF9-5018-4C97-AE28-328A05F7BE5A}"/>
          </ac:picMkLst>
        </pc:picChg>
        <pc:picChg chg="add del mod">
          <ac:chgData name="Danny Vink" userId="2c6502a5008e1955" providerId="LiveId" clId="{2CA6A8FE-8C7F-4D8C-B570-6E581D4A22F5}" dt="2020-11-21T14:31:58.551" v="677"/>
          <ac:picMkLst>
            <pc:docMk/>
            <pc:sldMk cId="4168642132" sldId="266"/>
            <ac:picMk id="7" creationId="{2740DA94-2F1D-49D5-9F35-95A75E8F198A}"/>
          </ac:picMkLst>
        </pc:picChg>
        <pc:picChg chg="add mod">
          <ac:chgData name="Danny Vink" userId="2c6502a5008e1955" providerId="LiveId" clId="{2CA6A8FE-8C7F-4D8C-B570-6E581D4A22F5}" dt="2020-11-21T14:32:12.494" v="682" actId="14100"/>
          <ac:picMkLst>
            <pc:docMk/>
            <pc:sldMk cId="4168642132" sldId="266"/>
            <ac:picMk id="9" creationId="{7F1A80BA-C8AC-4DD6-8B8A-E20814874039}"/>
          </ac:picMkLst>
        </pc:picChg>
      </pc:sldChg>
      <pc:sldChg chg="addSp delSp modSp add mod">
        <pc:chgData name="Danny Vink" userId="2c6502a5008e1955" providerId="LiveId" clId="{2CA6A8FE-8C7F-4D8C-B570-6E581D4A22F5}" dt="2020-11-23T08:53:06" v="1671" actId="20577"/>
        <pc:sldMkLst>
          <pc:docMk/>
          <pc:sldMk cId="3683597252" sldId="267"/>
        </pc:sldMkLst>
        <pc:spChg chg="mod">
          <ac:chgData name="Danny Vink" userId="2c6502a5008e1955" providerId="LiveId" clId="{2CA6A8FE-8C7F-4D8C-B570-6E581D4A22F5}" dt="2020-11-23T08:53:06" v="1671" actId="20577"/>
          <ac:spMkLst>
            <pc:docMk/>
            <pc:sldMk cId="3683597252" sldId="267"/>
            <ac:spMk id="3" creationId="{B3B0BFFD-319B-4F20-BF05-0699286CE557}"/>
          </ac:spMkLst>
        </pc:spChg>
        <pc:spChg chg="ord">
          <ac:chgData name="Danny Vink" userId="2c6502a5008e1955" providerId="LiveId" clId="{2CA6A8FE-8C7F-4D8C-B570-6E581D4A22F5}" dt="2020-11-21T14:31:47.479" v="675" actId="170"/>
          <ac:spMkLst>
            <pc:docMk/>
            <pc:sldMk cId="3683597252" sldId="267"/>
            <ac:spMk id="4" creationId="{F92F7BCF-4E84-4543-BC1B-B5781493210A}"/>
          </ac:spMkLst>
        </pc:spChg>
        <pc:spChg chg="del">
          <ac:chgData name="Danny Vink" userId="2c6502a5008e1955" providerId="LiveId" clId="{2CA6A8FE-8C7F-4D8C-B570-6E581D4A22F5}" dt="2020-11-21T14:30:28.432" v="655"/>
          <ac:spMkLst>
            <pc:docMk/>
            <pc:sldMk cId="3683597252" sldId="267"/>
            <ac:spMk id="6" creationId="{884A6256-0FDD-4689-9A69-1C1E18254CDF}"/>
          </ac:spMkLst>
        </pc:spChg>
        <pc:spChg chg="add del">
          <ac:chgData name="Danny Vink" userId="2c6502a5008e1955" providerId="LiveId" clId="{2CA6A8FE-8C7F-4D8C-B570-6E581D4A22F5}" dt="2020-11-21T14:30:13.623" v="651"/>
          <ac:spMkLst>
            <pc:docMk/>
            <pc:sldMk cId="3683597252" sldId="267"/>
            <ac:spMk id="7" creationId="{0FC17A86-C209-4A9B-9711-5AB3D8678734}"/>
          </ac:spMkLst>
        </pc:spChg>
        <pc:spChg chg="add del">
          <ac:chgData name="Danny Vink" userId="2c6502a5008e1955" providerId="LiveId" clId="{2CA6A8FE-8C7F-4D8C-B570-6E581D4A22F5}" dt="2020-11-21T14:30:20.189" v="654"/>
          <ac:spMkLst>
            <pc:docMk/>
            <pc:sldMk cId="3683597252" sldId="267"/>
            <ac:spMk id="8" creationId="{8BCD24E3-4AE0-4C95-9BFB-2F6C2F5BFD5D}"/>
          </ac:spMkLst>
        </pc:spChg>
        <pc:spChg chg="add del mod">
          <ac:chgData name="Danny Vink" userId="2c6502a5008e1955" providerId="LiveId" clId="{2CA6A8FE-8C7F-4D8C-B570-6E581D4A22F5}" dt="2020-11-21T14:31:12.606" v="667"/>
          <ac:spMkLst>
            <pc:docMk/>
            <pc:sldMk cId="3683597252" sldId="267"/>
            <ac:spMk id="12" creationId="{EE111036-8B70-47A0-9813-0E742B94A317}"/>
          </ac:spMkLst>
        </pc:spChg>
        <pc:spChg chg="add del">
          <ac:chgData name="Danny Vink" userId="2c6502a5008e1955" providerId="LiveId" clId="{2CA6A8FE-8C7F-4D8C-B570-6E581D4A22F5}" dt="2020-11-21T14:30:42.544" v="661"/>
          <ac:spMkLst>
            <pc:docMk/>
            <pc:sldMk cId="3683597252" sldId="267"/>
            <ac:spMk id="13" creationId="{8BC2EB59-41A2-4CC9-8E83-EDB061AE6DA4}"/>
          </ac:spMkLst>
        </pc:spChg>
        <pc:picChg chg="del">
          <ac:chgData name="Danny Vink" userId="2c6502a5008e1955" providerId="LiveId" clId="{2CA6A8FE-8C7F-4D8C-B570-6E581D4A22F5}" dt="2020-11-21T14:30:15.007" v="652" actId="478"/>
          <ac:picMkLst>
            <pc:docMk/>
            <pc:sldMk cId="3683597252" sldId="267"/>
            <ac:picMk id="5" creationId="{DBD74DF9-5018-4C97-AE28-328A05F7BE5A}"/>
          </ac:picMkLst>
        </pc:picChg>
        <pc:picChg chg="add del mod">
          <ac:chgData name="Danny Vink" userId="2c6502a5008e1955" providerId="LiveId" clId="{2CA6A8FE-8C7F-4D8C-B570-6E581D4A22F5}" dt="2020-11-21T14:30:35.468" v="659" actId="478"/>
          <ac:picMkLst>
            <pc:docMk/>
            <pc:sldMk cId="3683597252" sldId="267"/>
            <ac:picMk id="10" creationId="{24C7EDE4-1CA0-49E3-9FC7-761C317B2CF2}"/>
          </ac:picMkLst>
        </pc:picChg>
        <pc:picChg chg="add del mod">
          <ac:chgData name="Danny Vink" userId="2c6502a5008e1955" providerId="LiveId" clId="{2CA6A8FE-8C7F-4D8C-B570-6E581D4A22F5}" dt="2020-11-21T14:30:54.407" v="666"/>
          <ac:picMkLst>
            <pc:docMk/>
            <pc:sldMk cId="3683597252" sldId="267"/>
            <ac:picMk id="15" creationId="{789B3A7D-02FA-4E91-9189-1B9E5E752702}"/>
          </ac:picMkLst>
        </pc:picChg>
        <pc:picChg chg="add mod modCrop">
          <ac:chgData name="Danny Vink" userId="2c6502a5008e1955" providerId="LiveId" clId="{2CA6A8FE-8C7F-4D8C-B570-6E581D4A22F5}" dt="2020-11-21T14:31:40.926" v="674" actId="1076"/>
          <ac:picMkLst>
            <pc:docMk/>
            <pc:sldMk cId="3683597252" sldId="267"/>
            <ac:picMk id="17" creationId="{5FE86237-A44A-4C28-88D0-1F7659C8EA07}"/>
          </ac:picMkLst>
        </pc:picChg>
      </pc:sldChg>
      <pc:sldChg chg="addSp modSp new mod">
        <pc:chgData name="Danny Vink" userId="2c6502a5008e1955" providerId="LiveId" clId="{2CA6A8FE-8C7F-4D8C-B570-6E581D4A22F5}" dt="2020-11-23T08:50:39.367" v="1661" actId="20577"/>
        <pc:sldMkLst>
          <pc:docMk/>
          <pc:sldMk cId="2081663690" sldId="268"/>
        </pc:sldMkLst>
        <pc:spChg chg="mod">
          <ac:chgData name="Danny Vink" userId="2c6502a5008e1955" providerId="LiveId" clId="{2CA6A8FE-8C7F-4D8C-B570-6E581D4A22F5}" dt="2020-11-23T08:26:34.105" v="1323" actId="20577"/>
          <ac:spMkLst>
            <pc:docMk/>
            <pc:sldMk cId="2081663690" sldId="268"/>
            <ac:spMk id="2" creationId="{4FBA630A-67FD-4EED-A11F-C70B1F1FD96A}"/>
          </ac:spMkLst>
        </pc:spChg>
        <pc:spChg chg="mod">
          <ac:chgData name="Danny Vink" userId="2c6502a5008e1955" providerId="LiveId" clId="{2CA6A8FE-8C7F-4D8C-B570-6E581D4A22F5}" dt="2020-11-23T08:50:39.367" v="1661" actId="20577"/>
          <ac:spMkLst>
            <pc:docMk/>
            <pc:sldMk cId="2081663690" sldId="268"/>
            <ac:spMk id="3" creationId="{08B5451C-1C7C-4317-993C-8DB05556274C}"/>
          </ac:spMkLst>
        </pc:spChg>
        <pc:picChg chg="add mod">
          <ac:chgData name="Danny Vink" userId="2c6502a5008e1955" providerId="LiveId" clId="{2CA6A8FE-8C7F-4D8C-B570-6E581D4A22F5}" dt="2020-11-23T08:27:30.723" v="1325" actId="1076"/>
          <ac:picMkLst>
            <pc:docMk/>
            <pc:sldMk cId="2081663690" sldId="268"/>
            <ac:picMk id="5" creationId="{EC477C45-6FDE-42B5-ABD7-5C7DACB280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420BD-BD3F-4069-BCCA-97701AB7AD59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2C6D7-4857-4C51-ABAE-FF8CA065AE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94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- Ensemble learning</a:t>
            </a:r>
          </a:p>
          <a:p>
            <a:pPr marL="0" indent="0">
              <a:buFontTx/>
              <a:buNone/>
            </a:pPr>
            <a:r>
              <a:rPr lang="nl-NL" dirty="0"/>
              <a:t>- For </a:t>
            </a:r>
            <a:r>
              <a:rPr lang="nl-NL" dirty="0" err="1"/>
              <a:t>every</a:t>
            </a:r>
            <a:r>
              <a:rPr lang="nl-NL" dirty="0"/>
              <a:t> feature a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seen</a:t>
            </a:r>
            <a:r>
              <a:rPr lang="nl-NL" dirty="0"/>
              <a:t> as doctors</a:t>
            </a:r>
          </a:p>
          <a:p>
            <a:pPr marL="171450" indent="-171450">
              <a:buFontTx/>
              <a:buChar char="-"/>
            </a:pPr>
            <a:r>
              <a:rPr lang="nl-NL" dirty="0"/>
              <a:t>Doctors look at 1 </a:t>
            </a:r>
            <a:r>
              <a:rPr lang="nl-NL" dirty="0" err="1"/>
              <a:t>specific</a:t>
            </a:r>
            <a:r>
              <a:rPr lang="nl-NL" dirty="0"/>
              <a:t> feature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If</a:t>
            </a:r>
            <a:r>
              <a:rPr lang="nl-NL" dirty="0"/>
              <a:t> 1 doctor </a:t>
            </a:r>
            <a:r>
              <a:rPr lang="nl-NL" dirty="0" err="1"/>
              <a:t>says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2C6D7-4857-4C51-ABAE-FF8CA065AE0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14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4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923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64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800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154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52611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208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1246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1450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983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B86C87-0E2B-4C1B-87A4-FF7E9F9B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GB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Our</a:t>
            </a:r>
            <a:r>
              <a:rPr lang="nl-NL" dirty="0"/>
              <a:t> project</a:t>
            </a:r>
          </a:p>
          <a:p>
            <a:r>
              <a:rPr lang="nl-NL" dirty="0" err="1"/>
              <a:t>Recap</a:t>
            </a:r>
            <a:r>
              <a:rPr lang="nl-NL" dirty="0"/>
              <a:t> OR-ensemble</a:t>
            </a:r>
          </a:p>
          <a:p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last week</a:t>
            </a:r>
          </a:p>
          <a:p>
            <a:r>
              <a:rPr lang="nl-NL" dirty="0"/>
              <a:t>Planning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week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8CE78E-DCA8-4E05-8E30-C9C359754DE2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28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king sense of ensemble learning techniques">
            <a:extLst>
              <a:ext uri="{FF2B5EF4-FFF2-40B4-BE49-F238E27FC236}">
                <a16:creationId xmlns:a16="http://schemas.microsoft.com/office/drawing/2014/main" id="{D5FD3E9E-1330-468C-A8E8-D802387B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181" y="2360622"/>
            <a:ext cx="6225638" cy="422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DBF14CF6-723D-4849-994E-20EFFDF24503}"/>
              </a:ext>
            </a:extLst>
          </p:cNvPr>
          <p:cNvGrpSpPr/>
          <p:nvPr/>
        </p:nvGrpSpPr>
        <p:grpSpPr>
          <a:xfrm>
            <a:off x="5323991" y="2360622"/>
            <a:ext cx="1727403" cy="4219811"/>
            <a:chOff x="5323991" y="2360622"/>
            <a:chExt cx="1727403" cy="4219811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E7C6A88F-95EA-47B4-84BD-3E0DDF41F068}"/>
                </a:ext>
              </a:extLst>
            </p:cNvPr>
            <p:cNvGrpSpPr/>
            <p:nvPr/>
          </p:nvGrpSpPr>
          <p:grpSpPr>
            <a:xfrm>
              <a:off x="5432450" y="2360622"/>
              <a:ext cx="1412967" cy="4219811"/>
              <a:chOff x="5432450" y="2360622"/>
              <a:chExt cx="1412967" cy="4219811"/>
            </a:xfrm>
          </p:grpSpPr>
          <p:pic>
            <p:nvPicPr>
              <p:cNvPr id="1026" name="Picture 2" descr="Doctor Icon - Nephrology Associates Medical Group">
                <a:extLst>
                  <a:ext uri="{FF2B5EF4-FFF2-40B4-BE49-F238E27FC236}">
                    <a16:creationId xmlns:a16="http://schemas.microsoft.com/office/drawing/2014/main" id="{6CE11D86-E83D-483C-9BB9-8B93B71228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14"/>
              <a:stretch/>
            </p:blipFill>
            <p:spPr bwMode="auto">
              <a:xfrm>
                <a:off x="5432450" y="2360622"/>
                <a:ext cx="1412967" cy="1374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Doctor Icon - Nephrology Associates Medical Group">
                <a:extLst>
                  <a:ext uri="{FF2B5EF4-FFF2-40B4-BE49-F238E27FC236}">
                    <a16:creationId xmlns:a16="http://schemas.microsoft.com/office/drawing/2014/main" id="{7D00655A-8312-4A1B-8494-29E399E044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14"/>
              <a:stretch/>
            </p:blipFill>
            <p:spPr bwMode="auto">
              <a:xfrm>
                <a:off x="5432450" y="3783402"/>
                <a:ext cx="1412967" cy="1374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Doctor Icon - Nephrology Associates Medical Group">
                <a:extLst>
                  <a:ext uri="{FF2B5EF4-FFF2-40B4-BE49-F238E27FC236}">
                    <a16:creationId xmlns:a16="http://schemas.microsoft.com/office/drawing/2014/main" id="{7F6E1CE5-AD7E-42E3-8328-254E226252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14"/>
              <a:stretch/>
            </p:blipFill>
            <p:spPr bwMode="auto">
              <a:xfrm>
                <a:off x="5432450" y="5206182"/>
                <a:ext cx="1412967" cy="1374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31EFF584-7303-401E-9B16-72C7F9CEB247}"/>
                </a:ext>
              </a:extLst>
            </p:cNvPr>
            <p:cNvSpPr txBox="1"/>
            <p:nvPr/>
          </p:nvSpPr>
          <p:spPr>
            <a:xfrm>
              <a:off x="5390659" y="3367692"/>
              <a:ext cx="1538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Max height left wrist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A2C2A135-F71C-4F1F-992B-C7E21555143D}"/>
                </a:ext>
              </a:extLst>
            </p:cNvPr>
            <p:cNvSpPr txBox="1"/>
            <p:nvPr/>
          </p:nvSpPr>
          <p:spPr>
            <a:xfrm>
              <a:off x="5369838" y="4826511"/>
              <a:ext cx="1635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Max height right elbow</a:t>
              </a: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34463A99-A1CD-49D2-8F50-7C31624DF2DE}"/>
                </a:ext>
              </a:extLst>
            </p:cNvPr>
            <p:cNvSpPr txBox="1"/>
            <p:nvPr/>
          </p:nvSpPr>
          <p:spPr>
            <a:xfrm>
              <a:off x="5323991" y="6237537"/>
              <a:ext cx="1727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Max angle right shoulder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217B5D-61D9-4999-9599-AE4F7D61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OR-ensemble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82A2-CADD-4420-A1A7-34688CC2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0" i="0" dirty="0">
                <a:solidFill>
                  <a:srgbClr val="222222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33FB-C59C-48A7-B8D9-7FA76AD0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0B67DD29-1C6E-414B-8BB0-60F76FA8D0B4}"/>
              </a:ext>
            </a:extLst>
          </p:cNvPr>
          <p:cNvGrpSpPr/>
          <p:nvPr/>
        </p:nvGrpSpPr>
        <p:grpSpPr>
          <a:xfrm>
            <a:off x="6305861" y="2312093"/>
            <a:ext cx="1960214" cy="3545247"/>
            <a:chOff x="6305861" y="2312093"/>
            <a:chExt cx="1960214" cy="3545247"/>
          </a:xfrm>
        </p:grpSpPr>
        <p:pic>
          <p:nvPicPr>
            <p:cNvPr id="1030" name="Picture 6" descr="Balloon, bubble, chat, communication, speech, talk, yes icon - Download on  Iconfinder">
              <a:extLst>
                <a:ext uri="{FF2B5EF4-FFF2-40B4-BE49-F238E27FC236}">
                  <a16:creationId xmlns:a16="http://schemas.microsoft.com/office/drawing/2014/main" id="{DE27C072-F487-4BED-AA05-7F6E0B69A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861" y="2312093"/>
              <a:ext cx="699687" cy="69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No, communication, balloon, speech, chat, bubble, talk icon">
              <a:extLst>
                <a:ext uri="{FF2B5EF4-FFF2-40B4-BE49-F238E27FC236}">
                  <a16:creationId xmlns:a16="http://schemas.microsoft.com/office/drawing/2014/main" id="{8F8CD522-ED1E-4A62-AB06-A8EF6EBC3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861" y="3743229"/>
              <a:ext cx="699687" cy="69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No, communication, balloon, speech, chat, bubble, talk icon">
              <a:extLst>
                <a:ext uri="{FF2B5EF4-FFF2-40B4-BE49-F238E27FC236}">
                  <a16:creationId xmlns:a16="http://schemas.microsoft.com/office/drawing/2014/main" id="{FB02B74F-4883-4D03-9EAE-0C455E8CD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861" y="5157653"/>
              <a:ext cx="699687" cy="69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40C826FC-B4F6-487F-A0E7-9096E96A583F}"/>
                </a:ext>
              </a:extLst>
            </p:cNvPr>
            <p:cNvSpPr txBox="1"/>
            <p:nvPr/>
          </p:nvSpPr>
          <p:spPr>
            <a:xfrm>
              <a:off x="6928849" y="3050520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Boolean</a:t>
              </a:r>
              <a:r>
                <a:rPr lang="nl-NL" dirty="0"/>
                <a:t> OR</a:t>
              </a:r>
            </a:p>
          </p:txBody>
        </p:sp>
      </p:grpSp>
      <p:sp>
        <p:nvSpPr>
          <p:cNvPr id="6" name="Tekstvak 5">
            <a:extLst>
              <a:ext uri="{FF2B5EF4-FFF2-40B4-BE49-F238E27FC236}">
                <a16:creationId xmlns:a16="http://schemas.microsoft.com/office/drawing/2014/main" id="{8F8CE488-9FA9-4D96-9FAD-1FBBCD2D1EF1}"/>
              </a:ext>
            </a:extLst>
          </p:cNvPr>
          <p:cNvSpPr txBox="1"/>
          <p:nvPr/>
        </p:nvSpPr>
        <p:spPr>
          <a:xfrm>
            <a:off x="3882347" y="2823852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Category</a:t>
            </a:r>
            <a:r>
              <a:rPr lang="nl-NL" sz="1400" dirty="0"/>
              <a:t> 1 = no (0)</a:t>
            </a:r>
          </a:p>
          <a:p>
            <a:r>
              <a:rPr lang="nl-NL" sz="1400" dirty="0" err="1"/>
              <a:t>Category</a:t>
            </a:r>
            <a:r>
              <a:rPr lang="nl-NL" sz="1400" dirty="0"/>
              <a:t> 3 = yes (1)</a:t>
            </a:r>
          </a:p>
        </p:txBody>
      </p:sp>
    </p:spTree>
    <p:extLst>
      <p:ext uri="{BB962C8B-B14F-4D97-AF65-F5344CB8AC3E}">
        <p14:creationId xmlns:p14="http://schemas.microsoft.com/office/powerpoint/2010/main" val="397094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A630A-67FD-4EED-A11F-C70B1F1F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Hyperparameter 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B5451C-1C7C-4317-993C-8DB05556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Selects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patients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stand out</a:t>
            </a:r>
          </a:p>
          <a:p>
            <a:r>
              <a:rPr lang="nl-NL" dirty="0" err="1"/>
              <a:t>Higher</a:t>
            </a:r>
            <a:r>
              <a:rPr lang="nl-NL" dirty="0"/>
              <a:t> f means </a:t>
            </a:r>
            <a:r>
              <a:rPr lang="nl-NL" dirty="0" err="1"/>
              <a:t>less</a:t>
            </a:r>
            <a:r>
              <a:rPr lang="nl-NL" dirty="0"/>
              <a:t> training data</a:t>
            </a:r>
          </a:p>
          <a:p>
            <a:r>
              <a:rPr lang="nl-NL" dirty="0"/>
              <a:t>Default f = 1.1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122F6B-D565-421A-B74A-4D95AA3F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477C45-6FDE-42B5-ABD7-5C7DACB2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4109597"/>
            <a:ext cx="924054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E16C-D8E5-4DDC-9913-D014C76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884A6256-0FDD-4689-9A69-1C1E18254CD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BFFD-319B-4F20-BF05-0699286CE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38 possible features</a:t>
            </a:r>
          </a:p>
          <a:p>
            <a:r>
              <a:rPr lang="en-GB" dirty="0"/>
              <a:t>279 combinations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D74DF9-5018-4C97-AE28-328A05F7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57" y="0"/>
            <a:ext cx="562318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7BCF-4E84-4543-BC1B-B5781493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90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2801-591C-46DA-AD2B-5493ECAB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progress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CD38-A387-45A1-B134-B8493011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 ensemble</a:t>
            </a:r>
          </a:p>
          <a:p>
            <a:pPr lvl="1"/>
            <a:r>
              <a:rPr lang="en-GB" dirty="0"/>
              <a:t>Features with precision of 1</a:t>
            </a:r>
          </a:p>
          <a:p>
            <a:r>
              <a:rPr lang="en-GB" dirty="0"/>
              <a:t>Classifying patients (categories 2, 3 &amp; 4) from non-patients (category 1)</a:t>
            </a:r>
          </a:p>
          <a:p>
            <a:pPr lvl="1"/>
            <a:r>
              <a:rPr lang="en-GB" dirty="0"/>
              <a:t>f = 1.1, recall 0.87, precision 1, accuracy 0.90</a:t>
            </a:r>
          </a:p>
          <a:p>
            <a:pPr lvl="1"/>
            <a:r>
              <a:rPr lang="en-GB" dirty="0"/>
              <a:t>f </a:t>
            </a:r>
            <a:r>
              <a:rPr lang="en-GB"/>
              <a:t>= 1.5, </a:t>
            </a:r>
            <a:r>
              <a:rPr lang="en-GB" dirty="0"/>
              <a:t>recall 1, precision 1, accuracy 1</a:t>
            </a:r>
          </a:p>
          <a:p>
            <a:r>
              <a:rPr lang="en-GB" dirty="0"/>
              <a:t>Hyperparameter tuning</a:t>
            </a:r>
          </a:p>
          <a:p>
            <a:r>
              <a:rPr lang="en-GB" dirty="0"/>
              <a:t>Cleaning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ECD-80AA-49F3-ADB6-EA574408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1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E16C-D8E5-4DDC-9913-D014C76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BFFD-319B-4F20-BF05-0699286CE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Classifying all categories</a:t>
            </a:r>
          </a:p>
          <a:p>
            <a:r>
              <a:rPr lang="en-GB" dirty="0"/>
              <a:t>f = 1.8</a:t>
            </a:r>
          </a:p>
        </p:txBody>
      </p:sp>
      <p:pic>
        <p:nvPicPr>
          <p:cNvPr id="17" name="Tijdelijke aanduiding voor afbeelding 16" descr="Afbeelding met tafel&#10;&#10;Automatisch gegenereerde beschrijving">
            <a:extLst>
              <a:ext uri="{FF2B5EF4-FFF2-40B4-BE49-F238E27FC236}">
                <a16:creationId xmlns:a16="http://schemas.microsoft.com/office/drawing/2014/main" id="{5FE86237-A44A-4C28-88D0-1F7659C8EA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t="399" b="224"/>
          <a:stretch/>
        </p:blipFill>
        <p:spPr>
          <a:xfrm>
            <a:off x="7139408" y="379602"/>
            <a:ext cx="3985274" cy="60987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7BCF-4E84-4543-BC1B-B5781493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9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2801-591C-46DA-AD2B-5493ECAB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CD38-A387-45A1-B134-B8493011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Finish cleaning data</a:t>
            </a:r>
          </a:p>
          <a:p>
            <a:r>
              <a:rPr lang="en-GB" dirty="0"/>
              <a:t>Filter features</a:t>
            </a:r>
          </a:p>
          <a:p>
            <a:pPr lvl="1"/>
            <a:r>
              <a:rPr lang="en-GB" dirty="0"/>
              <a:t>Collinearity</a:t>
            </a:r>
          </a:p>
          <a:p>
            <a:pPr lvl="1"/>
            <a:r>
              <a:rPr lang="en-GB" dirty="0"/>
              <a:t>Unnecessary features</a:t>
            </a:r>
          </a:p>
          <a:p>
            <a:r>
              <a:rPr lang="en-GB" dirty="0"/>
              <a:t>Hyperparameter tuning</a:t>
            </a:r>
          </a:p>
          <a:p>
            <a:r>
              <a:rPr lang="en-GB" dirty="0"/>
              <a:t>Classifying multiple categories</a:t>
            </a:r>
          </a:p>
          <a:p>
            <a:r>
              <a:rPr lang="en-GB" dirty="0"/>
              <a:t>Classifying 1 &amp; 2 from 3 &amp; 4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ECD-80AA-49F3-ADB6-EA574408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1740-CF67-48CD-8CD6-7466DD25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2DAA-347B-4FF8-91B5-338EB822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</a:p>
          <a:p>
            <a:r>
              <a:rPr lang="en-GB" dirty="0"/>
              <a:t>Are there 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EDC2-F74A-4E6F-B1B0-127F58BC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71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598DF-7444-4D8F-867F-C25342AD75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AE6A95-EC7B-414B-9630-D5270007A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cbe13-d713-41da-91d7-4caeb8f4a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848768-DA65-41D4-87A2-A2D69E2A3BA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f1cbe13-d713-41da-91d7-4caeb8f4af9c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198</Words>
  <Application>Microsoft Office PowerPoint</Application>
  <PresentationFormat>Breedbeeld</PresentationFormat>
  <Paragraphs>57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游明朝</vt:lpstr>
      <vt:lpstr>Arial</vt:lpstr>
      <vt:lpstr>Calibri</vt:lpstr>
      <vt:lpstr>Calibri Light</vt:lpstr>
      <vt:lpstr>Gill Sans MT</vt:lpstr>
      <vt:lpstr>Kantoorthema</vt:lpstr>
      <vt:lpstr>Pakket</vt:lpstr>
      <vt:lpstr>PowerPoint-presentatie</vt:lpstr>
      <vt:lpstr>Table of contents</vt:lpstr>
      <vt:lpstr>Recap OR-ensemble</vt:lpstr>
      <vt:lpstr>Hyperparameter f</vt:lpstr>
      <vt:lpstr>Progress </vt:lpstr>
      <vt:lpstr>progress</vt:lpstr>
      <vt:lpstr>Progress </vt:lpstr>
      <vt:lpstr>Planning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Danny Vink</cp:lastModifiedBy>
  <cp:revision>3</cp:revision>
  <dcterms:created xsi:type="dcterms:W3CDTF">2020-11-15T13:01:09Z</dcterms:created>
  <dcterms:modified xsi:type="dcterms:W3CDTF">2020-11-23T09:56:38Z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