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23/08/1443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23/08/1443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23/08/1443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23/08/1443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23/08/1443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23/08/1443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23/08/1443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23/08/1443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23/08/1443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23/08/1443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23/08/1443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pPr/>
              <a:t>23/08/1443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ar-SY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 err="1" smtClean="0"/>
              <a:t>github</a:t>
            </a:r>
            <a:endParaRPr lang="en-US" smtClean="0"/>
          </a:p>
          <a:p>
            <a:endParaRPr lang="ar-SY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PresentationFormat>عرض على الشاشة (3:4)‏</PresentationFormat>
  <Paragraphs>2</Paragraphs>
  <Slides>1</Slides>
  <Notes>0</Notes>
  <HiddenSlides>0</HiddenSlides>
  <MMClips>0</MMClips>
  <ScaleCrop>false</ScaleCrop>
  <HeadingPairs>
    <vt:vector size="4" baseType="variant">
      <vt:variant>
        <vt:lpstr>سمة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2" baseType="lpstr">
      <vt:lpstr>سمة Office</vt:lpstr>
      <vt:lpstr>Introduction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Toshiba</dc:creator>
  <cp:lastModifiedBy>Toshiba</cp:lastModifiedBy>
  <cp:revision>1</cp:revision>
  <dcterms:created xsi:type="dcterms:W3CDTF">2022-03-26T19:31:52Z</dcterms:created>
  <dcterms:modified xsi:type="dcterms:W3CDTF">2022-03-26T19:32:59Z</dcterms:modified>
</cp:coreProperties>
</file>