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4"/>
  </p:notesMasterIdLst>
  <p:handoutMasterIdLst>
    <p:handoutMasterId r:id="rId25"/>
  </p:handoutMasterIdLst>
  <p:sldIdLst>
    <p:sldId id="256" r:id="rId2"/>
    <p:sldId id="276" r:id="rId3"/>
    <p:sldId id="275" r:id="rId4"/>
    <p:sldId id="278" r:id="rId5"/>
    <p:sldId id="287" r:id="rId6"/>
    <p:sldId id="288" r:id="rId7"/>
    <p:sldId id="289" r:id="rId8"/>
    <p:sldId id="274" r:id="rId9"/>
    <p:sldId id="279" r:id="rId10"/>
    <p:sldId id="280" r:id="rId11"/>
    <p:sldId id="281" r:id="rId12"/>
    <p:sldId id="282" r:id="rId13"/>
    <p:sldId id="283" r:id="rId14"/>
    <p:sldId id="284" r:id="rId15"/>
    <p:sldId id="285" r:id="rId16"/>
    <p:sldId id="286" r:id="rId17"/>
    <p:sldId id="290" r:id="rId18"/>
    <p:sldId id="291" r:id="rId19"/>
    <p:sldId id="294" r:id="rId20"/>
    <p:sldId id="292" r:id="rId21"/>
    <p:sldId id="293" r:id="rId22"/>
    <p:sldId id="295" r:id="rId23"/>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ocument Title." id="{B68C2B71-D818-4E74-B3D0-24D0F8C917E3}">
          <p14:sldIdLst>
            <p14:sldId id="256"/>
          </p14:sldIdLst>
        </p14:section>
        <p14:section name="document History." id="{FF903505-45CE-4FDE-900C-B7F30543DFE6}">
          <p14:sldIdLst>
            <p14:sldId id="276"/>
            <p14:sldId id="275"/>
            <p14:sldId id="278"/>
            <p14:sldId id="287"/>
            <p14:sldId id="288"/>
            <p14:sldId id="289"/>
            <p14:sldId id="274"/>
            <p14:sldId id="279"/>
            <p14:sldId id="280"/>
            <p14:sldId id="281"/>
            <p14:sldId id="282"/>
            <p14:sldId id="283"/>
            <p14:sldId id="284"/>
            <p14:sldId id="285"/>
            <p14:sldId id="286"/>
            <p14:sldId id="290"/>
            <p14:sldId id="291"/>
            <p14:sldId id="294"/>
            <p14:sldId id="292"/>
            <p14:sldId id="293"/>
            <p14:sldId id="29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njoyworks" initials="e" lastIdx="1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2EE"/>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92A87C-AAB4-4837-A6B3-D4D781BEB7A7}" v="33" dt="2019-12-28T09:22:40.226"/>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73" autoAdjust="0"/>
    <p:restoredTop sz="92384" autoAdjust="0"/>
  </p:normalViewPr>
  <p:slideViewPr>
    <p:cSldViewPr>
      <p:cViewPr varScale="1">
        <p:scale>
          <a:sx n="75" d="100"/>
          <a:sy n="75" d="100"/>
        </p:scale>
        <p:origin x="78"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92" d="100"/>
          <a:sy n="92" d="100"/>
        </p:scale>
        <p:origin x="-3732"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OI JUNHO" userId="2ed797a4709b55ca" providerId="LiveId" clId="{5B745F2D-BA38-4651-B32E-4E733F00C45C}"/>
    <pc:docChg chg="undo custSel addSld delSld modSld modSection">
      <pc:chgData name="CHOI JUNHO" userId="2ed797a4709b55ca" providerId="LiveId" clId="{5B745F2D-BA38-4651-B32E-4E733F00C45C}" dt="2019-10-28T05:35:24.932" v="113" actId="47"/>
      <pc:docMkLst>
        <pc:docMk/>
      </pc:docMkLst>
      <pc:sldChg chg="modSp">
        <pc:chgData name="CHOI JUNHO" userId="2ed797a4709b55ca" providerId="LiveId" clId="{5B745F2D-BA38-4651-B32E-4E733F00C45C}" dt="2019-10-28T05:31:54.468" v="26"/>
        <pc:sldMkLst>
          <pc:docMk/>
          <pc:sldMk cId="2612761801" sldId="256"/>
        </pc:sldMkLst>
        <pc:spChg chg="mod">
          <ac:chgData name="CHOI JUNHO" userId="2ed797a4709b55ca" providerId="LiveId" clId="{5B745F2D-BA38-4651-B32E-4E733F00C45C}" dt="2019-10-28T05:31:54.468" v="26"/>
          <ac:spMkLst>
            <pc:docMk/>
            <pc:sldMk cId="2612761801" sldId="256"/>
            <ac:spMk id="2" creationId="{00000000-0000-0000-0000-000000000000}"/>
          </ac:spMkLst>
        </pc:spChg>
      </pc:sldChg>
      <pc:sldChg chg="modSp">
        <pc:chgData name="CHOI JUNHO" userId="2ed797a4709b55ca" providerId="LiveId" clId="{5B745F2D-BA38-4651-B32E-4E733F00C45C}" dt="2019-10-28T05:32:00.304" v="28" actId="20577"/>
        <pc:sldMkLst>
          <pc:docMk/>
          <pc:sldMk cId="1580783546" sldId="265"/>
        </pc:sldMkLst>
        <pc:graphicFrameChg chg="modGraphic">
          <ac:chgData name="CHOI JUNHO" userId="2ed797a4709b55ca" providerId="LiveId" clId="{5B745F2D-BA38-4651-B32E-4E733F00C45C}" dt="2019-10-28T05:32:00.304" v="28" actId="20577"/>
          <ac:graphicFrameMkLst>
            <pc:docMk/>
            <pc:sldMk cId="1580783546" sldId="265"/>
            <ac:graphicFrameMk id="3" creationId="{00000000-0000-0000-0000-000000000000}"/>
          </ac:graphicFrameMkLst>
        </pc:graphicFrameChg>
      </pc:sldChg>
      <pc:sldChg chg="add del">
        <pc:chgData name="CHOI JUNHO" userId="2ed797a4709b55ca" providerId="LiveId" clId="{5B745F2D-BA38-4651-B32E-4E733F00C45C}" dt="2019-10-28T05:35:24.932" v="113" actId="47"/>
        <pc:sldMkLst>
          <pc:docMk/>
          <pc:sldMk cId="3701024981" sldId="269"/>
        </pc:sldMkLst>
      </pc:sldChg>
      <pc:sldChg chg="del">
        <pc:chgData name="CHOI JUNHO" userId="2ed797a4709b55ca" providerId="LiveId" clId="{5B745F2D-BA38-4651-B32E-4E733F00C45C}" dt="2019-10-28T05:35:24.932" v="113" actId="47"/>
        <pc:sldMkLst>
          <pc:docMk/>
          <pc:sldMk cId="1665297153" sldId="270"/>
        </pc:sldMkLst>
      </pc:sldChg>
      <pc:sldChg chg="del">
        <pc:chgData name="CHOI JUNHO" userId="2ed797a4709b55ca" providerId="LiveId" clId="{5B745F2D-BA38-4651-B32E-4E733F00C45C}" dt="2019-10-28T05:35:24.932" v="113" actId="47"/>
        <pc:sldMkLst>
          <pc:docMk/>
          <pc:sldMk cId="3762929551" sldId="271"/>
        </pc:sldMkLst>
      </pc:sldChg>
      <pc:sldChg chg="del">
        <pc:chgData name="CHOI JUNHO" userId="2ed797a4709b55ca" providerId="LiveId" clId="{5B745F2D-BA38-4651-B32E-4E733F00C45C}" dt="2019-10-28T05:35:24.932" v="113" actId="47"/>
        <pc:sldMkLst>
          <pc:docMk/>
          <pc:sldMk cId="1819313943" sldId="272"/>
        </pc:sldMkLst>
      </pc:sldChg>
      <pc:sldChg chg="addSp delSp modSp add">
        <pc:chgData name="CHOI JUNHO" userId="2ed797a4709b55ca" providerId="LiveId" clId="{5B745F2D-BA38-4651-B32E-4E733F00C45C}" dt="2019-10-28T05:32:14.218" v="30"/>
        <pc:sldMkLst>
          <pc:docMk/>
          <pc:sldMk cId="2611690818" sldId="273"/>
        </pc:sldMkLst>
        <pc:spChg chg="del">
          <ac:chgData name="CHOI JUNHO" userId="2ed797a4709b55ca" providerId="LiveId" clId="{5B745F2D-BA38-4651-B32E-4E733F00C45C}" dt="2019-10-28T05:32:14.218" v="30"/>
          <ac:spMkLst>
            <pc:docMk/>
            <pc:sldMk cId="2611690818" sldId="273"/>
            <ac:spMk id="2" creationId="{1F44A32E-7DE1-4597-97C7-D51D77B4B919}"/>
          </ac:spMkLst>
        </pc:spChg>
        <pc:spChg chg="add mod">
          <ac:chgData name="CHOI JUNHO" userId="2ed797a4709b55ca" providerId="LiveId" clId="{5B745F2D-BA38-4651-B32E-4E733F00C45C}" dt="2019-10-28T05:32:14.218" v="30"/>
          <ac:spMkLst>
            <pc:docMk/>
            <pc:sldMk cId="2611690818" sldId="273"/>
            <ac:spMk id="3" creationId="{683ED0D4-343F-4AC4-936C-4771ADDE3DEC}"/>
          </ac:spMkLst>
        </pc:spChg>
        <pc:spChg chg="add mod">
          <ac:chgData name="CHOI JUNHO" userId="2ed797a4709b55ca" providerId="LiveId" clId="{5B745F2D-BA38-4651-B32E-4E733F00C45C}" dt="2019-10-28T05:32:14.218" v="30"/>
          <ac:spMkLst>
            <pc:docMk/>
            <pc:sldMk cId="2611690818" sldId="273"/>
            <ac:spMk id="4" creationId="{566248F4-75FF-4781-B7FF-A6FE901E2D68}"/>
          </ac:spMkLst>
        </pc:spChg>
      </pc:sldChg>
      <pc:sldChg chg="addSp delSp modSp add">
        <pc:chgData name="CHOI JUNHO" userId="2ed797a4709b55ca" providerId="LiveId" clId="{5B745F2D-BA38-4651-B32E-4E733F00C45C}" dt="2019-10-28T05:33:58.322" v="69" actId="20577"/>
        <pc:sldMkLst>
          <pc:docMk/>
          <pc:sldMk cId="3759879480" sldId="274"/>
        </pc:sldMkLst>
        <pc:spChg chg="del">
          <ac:chgData name="CHOI JUNHO" userId="2ed797a4709b55ca" providerId="LiveId" clId="{5B745F2D-BA38-4651-B32E-4E733F00C45C}" dt="2019-10-28T05:32:19.407" v="32"/>
          <ac:spMkLst>
            <pc:docMk/>
            <pc:sldMk cId="3759879480" sldId="274"/>
            <ac:spMk id="2" creationId="{C4ED3712-2DC9-40C5-8E00-41249F7E522D}"/>
          </ac:spMkLst>
        </pc:spChg>
        <pc:spChg chg="del">
          <ac:chgData name="CHOI JUNHO" userId="2ed797a4709b55ca" providerId="LiveId" clId="{5B745F2D-BA38-4651-B32E-4E733F00C45C}" dt="2019-10-28T05:32:19.407" v="32"/>
          <ac:spMkLst>
            <pc:docMk/>
            <pc:sldMk cId="3759879480" sldId="274"/>
            <ac:spMk id="3" creationId="{B70C63A2-603E-49D4-A0E9-470EDB93C49A}"/>
          </ac:spMkLst>
        </pc:spChg>
        <pc:spChg chg="add mod">
          <ac:chgData name="CHOI JUNHO" userId="2ed797a4709b55ca" providerId="LiveId" clId="{5B745F2D-BA38-4651-B32E-4E733F00C45C}" dt="2019-10-28T05:32:19.407" v="32"/>
          <ac:spMkLst>
            <pc:docMk/>
            <pc:sldMk cId="3759879480" sldId="274"/>
            <ac:spMk id="4" creationId="{32E285E0-25D1-4806-B9DF-3590BD92D435}"/>
          </ac:spMkLst>
        </pc:spChg>
        <pc:spChg chg="add mod">
          <ac:chgData name="CHOI JUNHO" userId="2ed797a4709b55ca" providerId="LiveId" clId="{5B745F2D-BA38-4651-B32E-4E733F00C45C}" dt="2019-10-28T05:32:19.407" v="32"/>
          <ac:spMkLst>
            <pc:docMk/>
            <pc:sldMk cId="3759879480" sldId="274"/>
            <ac:spMk id="5" creationId="{181CE6EC-43A5-4409-9C12-1C3782E8CB22}"/>
          </ac:spMkLst>
        </pc:spChg>
        <pc:spChg chg="add mod">
          <ac:chgData name="CHOI JUNHO" userId="2ed797a4709b55ca" providerId="LiveId" clId="{5B745F2D-BA38-4651-B32E-4E733F00C45C}" dt="2019-10-28T05:32:19.407" v="32"/>
          <ac:spMkLst>
            <pc:docMk/>
            <pc:sldMk cId="3759879480" sldId="274"/>
            <ac:spMk id="6" creationId="{2CAC9F9F-8442-4289-A3DA-F53C3C82C324}"/>
          </ac:spMkLst>
        </pc:spChg>
        <pc:graphicFrameChg chg="add mod modGraphic">
          <ac:chgData name="CHOI JUNHO" userId="2ed797a4709b55ca" providerId="LiveId" clId="{5B745F2D-BA38-4651-B32E-4E733F00C45C}" dt="2019-10-28T05:33:58.322" v="69" actId="20577"/>
          <ac:graphicFrameMkLst>
            <pc:docMk/>
            <pc:sldMk cId="3759879480" sldId="274"/>
            <ac:graphicFrameMk id="7" creationId="{EE672C9C-2796-4CD4-B138-FB14ECB9EFA6}"/>
          </ac:graphicFrameMkLst>
        </pc:graphicFrameChg>
      </pc:sldChg>
      <pc:sldChg chg="modSp add">
        <pc:chgData name="CHOI JUNHO" userId="2ed797a4709b55ca" providerId="LiveId" clId="{5B745F2D-BA38-4651-B32E-4E733F00C45C}" dt="2019-10-28T05:34:28.532" v="85" actId="20577"/>
        <pc:sldMkLst>
          <pc:docMk/>
          <pc:sldMk cId="2688285372" sldId="275"/>
        </pc:sldMkLst>
        <pc:spChg chg="mod">
          <ac:chgData name="CHOI JUNHO" userId="2ed797a4709b55ca" providerId="LiveId" clId="{5B745F2D-BA38-4651-B32E-4E733F00C45C}" dt="2019-10-28T05:34:28.532" v="85" actId="20577"/>
          <ac:spMkLst>
            <pc:docMk/>
            <pc:sldMk cId="2688285372" sldId="275"/>
            <ac:spMk id="2" creationId="{719F2D03-4DCC-42DA-95ED-B3FF360D7F63}"/>
          </ac:spMkLst>
        </pc:spChg>
      </pc:sldChg>
      <pc:sldChg chg="modSp add">
        <pc:chgData name="CHOI JUNHO" userId="2ed797a4709b55ca" providerId="LiveId" clId="{5B745F2D-BA38-4651-B32E-4E733F00C45C}" dt="2019-10-28T05:34:49.385" v="110"/>
        <pc:sldMkLst>
          <pc:docMk/>
          <pc:sldMk cId="3982823181" sldId="276"/>
        </pc:sldMkLst>
        <pc:spChg chg="mod">
          <ac:chgData name="CHOI JUNHO" userId="2ed797a4709b55ca" providerId="LiveId" clId="{5B745F2D-BA38-4651-B32E-4E733F00C45C}" dt="2019-10-28T05:34:49.385" v="110"/>
          <ac:spMkLst>
            <pc:docMk/>
            <pc:sldMk cId="3982823181" sldId="276"/>
            <ac:spMk id="2" creationId="{84FE7BD8-CFC6-4079-BAE3-BDDFC826F1C7}"/>
          </ac:spMkLst>
        </pc:spChg>
      </pc:sldChg>
    </pc:docChg>
  </pc:docChgLst>
  <pc:docChgLst>
    <pc:chgData name="CHOI JUNHO" userId="2ed797a4709b55ca" providerId="LiveId" clId="{5B9CC2E5-527B-4B3B-BD11-698718A29A94}"/>
    <pc:docChg chg="undo redo custSel addSld delSld modSld sldOrd modMainMaster modSection">
      <pc:chgData name="CHOI JUNHO" userId="2ed797a4709b55ca" providerId="LiveId" clId="{5B9CC2E5-527B-4B3B-BD11-698718A29A94}" dt="2019-10-28T03:27:06.874" v="5463" actId="20577"/>
      <pc:docMkLst>
        <pc:docMk/>
      </pc:docMkLst>
      <pc:sldChg chg="modSp">
        <pc:chgData name="CHOI JUNHO" userId="2ed797a4709b55ca" providerId="LiveId" clId="{5B9CC2E5-527B-4B3B-BD11-698718A29A94}" dt="2019-10-28T02:41:35.944" v="5311" actId="20577"/>
        <pc:sldMkLst>
          <pc:docMk/>
          <pc:sldMk cId="2612761801" sldId="256"/>
        </pc:sldMkLst>
        <pc:spChg chg="mod">
          <ac:chgData name="CHOI JUNHO" userId="2ed797a4709b55ca" providerId="LiveId" clId="{5B9CC2E5-527B-4B3B-BD11-698718A29A94}" dt="2019-10-25T05:28:49.426" v="41" actId="20577"/>
          <ac:spMkLst>
            <pc:docMk/>
            <pc:sldMk cId="2612761801" sldId="256"/>
            <ac:spMk id="2" creationId="{00000000-0000-0000-0000-000000000000}"/>
          </ac:spMkLst>
        </pc:spChg>
        <pc:spChg chg="mod">
          <ac:chgData name="CHOI JUNHO" userId="2ed797a4709b55ca" providerId="LiveId" clId="{5B9CC2E5-527B-4B3B-BD11-698718A29A94}" dt="2019-10-28T02:41:32.910" v="5309" actId="20577"/>
          <ac:spMkLst>
            <pc:docMk/>
            <pc:sldMk cId="2612761801" sldId="256"/>
            <ac:spMk id="3" creationId="{00000000-0000-0000-0000-000000000000}"/>
          </ac:spMkLst>
        </pc:spChg>
        <pc:spChg chg="mod">
          <ac:chgData name="CHOI JUNHO" userId="2ed797a4709b55ca" providerId="LiveId" clId="{5B9CC2E5-527B-4B3B-BD11-698718A29A94}" dt="2019-10-28T02:41:35.944" v="5311" actId="20577"/>
          <ac:spMkLst>
            <pc:docMk/>
            <pc:sldMk cId="2612761801" sldId="256"/>
            <ac:spMk id="4" creationId="{00000000-0000-0000-0000-000000000000}"/>
          </ac:spMkLst>
        </pc:spChg>
      </pc:sldChg>
      <pc:sldChg chg="modSp">
        <pc:chgData name="CHOI JUNHO" userId="2ed797a4709b55ca" providerId="LiveId" clId="{5B9CC2E5-527B-4B3B-BD11-698718A29A94}" dt="2019-10-28T02:09:29.962" v="4609" actId="20577"/>
        <pc:sldMkLst>
          <pc:docMk/>
          <pc:sldMk cId="1580783546" sldId="265"/>
        </pc:sldMkLst>
        <pc:graphicFrameChg chg="mod modGraphic">
          <ac:chgData name="CHOI JUNHO" userId="2ed797a4709b55ca" providerId="LiveId" clId="{5B9CC2E5-527B-4B3B-BD11-698718A29A94}" dt="2019-10-28T02:09:29.962" v="4609" actId="20577"/>
          <ac:graphicFrameMkLst>
            <pc:docMk/>
            <pc:sldMk cId="1580783546" sldId="265"/>
            <ac:graphicFrameMk id="3" creationId="{00000000-0000-0000-0000-000000000000}"/>
          </ac:graphicFrameMkLst>
        </pc:graphicFrameChg>
      </pc:sldChg>
      <pc:sldChg chg="del">
        <pc:chgData name="CHOI JUNHO" userId="2ed797a4709b55ca" providerId="LiveId" clId="{5B9CC2E5-527B-4B3B-BD11-698718A29A94}" dt="2019-10-25T05:34:48.790" v="78" actId="47"/>
        <pc:sldMkLst>
          <pc:docMk/>
          <pc:sldMk cId="2062586716" sldId="266"/>
        </pc:sldMkLst>
      </pc:sldChg>
      <pc:sldChg chg="del">
        <pc:chgData name="CHOI JUNHO" userId="2ed797a4709b55ca" providerId="LiveId" clId="{5B9CC2E5-527B-4B3B-BD11-698718A29A94}" dt="2019-10-25T05:40:58.848" v="207" actId="47"/>
        <pc:sldMkLst>
          <pc:docMk/>
          <pc:sldMk cId="3410021434" sldId="268"/>
        </pc:sldMkLst>
      </pc:sldChg>
      <pc:sldChg chg="addSp delSp modSp">
        <pc:chgData name="CHOI JUNHO" userId="2ed797a4709b55ca" providerId="LiveId" clId="{5B9CC2E5-527B-4B3B-BD11-698718A29A94}" dt="2019-10-28T03:20:10.775" v="5391" actId="20577"/>
        <pc:sldMkLst>
          <pc:docMk/>
          <pc:sldMk cId="3701024981" sldId="269"/>
        </pc:sldMkLst>
        <pc:spChg chg="add mod">
          <ac:chgData name="CHOI JUNHO" userId="2ed797a4709b55ca" providerId="LiveId" clId="{5B9CC2E5-527B-4B3B-BD11-698718A29A94}" dt="2019-10-28T02:41:00.705" v="5307" actId="20577"/>
          <ac:spMkLst>
            <pc:docMk/>
            <pc:sldMk cId="3701024981" sldId="269"/>
            <ac:spMk id="2" creationId="{36AF629D-FB61-4D28-BFE2-97D677950051}"/>
          </ac:spMkLst>
        </pc:spChg>
        <pc:spChg chg="del">
          <ac:chgData name="CHOI JUNHO" userId="2ed797a4709b55ca" providerId="LiveId" clId="{5B9CC2E5-527B-4B3B-BD11-698718A29A94}" dt="2019-10-25T05:35:07.663" v="79"/>
          <ac:spMkLst>
            <pc:docMk/>
            <pc:sldMk cId="3701024981" sldId="269"/>
            <ac:spMk id="3" creationId="{65F7457F-4620-4562-AF63-E7375A57B072}"/>
          </ac:spMkLst>
        </pc:spChg>
        <pc:spChg chg="del">
          <ac:chgData name="CHOI JUNHO" userId="2ed797a4709b55ca" providerId="LiveId" clId="{5B9CC2E5-527B-4B3B-BD11-698718A29A94}" dt="2019-10-25T05:35:07.663" v="79"/>
          <ac:spMkLst>
            <pc:docMk/>
            <pc:sldMk cId="3701024981" sldId="269"/>
            <ac:spMk id="4" creationId="{507C99A5-3590-44FD-BEAC-43B85A23CB0E}"/>
          </ac:spMkLst>
        </pc:spChg>
        <pc:spChg chg="add del">
          <ac:chgData name="CHOI JUNHO" userId="2ed797a4709b55ca" providerId="LiveId" clId="{5B9CC2E5-527B-4B3B-BD11-698718A29A94}" dt="2019-10-25T05:39:43.091" v="160"/>
          <ac:spMkLst>
            <pc:docMk/>
            <pc:sldMk cId="3701024981" sldId="269"/>
            <ac:spMk id="5" creationId="{5145081E-4771-48D7-B843-7C0EDD8FC0E6}"/>
          </ac:spMkLst>
        </pc:spChg>
        <pc:spChg chg="add del">
          <ac:chgData name="CHOI JUNHO" userId="2ed797a4709b55ca" providerId="LiveId" clId="{5B9CC2E5-527B-4B3B-BD11-698718A29A94}" dt="2019-10-25T05:39:43.091" v="160"/>
          <ac:spMkLst>
            <pc:docMk/>
            <pc:sldMk cId="3701024981" sldId="269"/>
            <ac:spMk id="6" creationId="{89FE9FFD-2AB7-417C-987B-49BB3F312345}"/>
          </ac:spMkLst>
        </pc:spChg>
        <pc:spChg chg="add del">
          <ac:chgData name="CHOI JUNHO" userId="2ed797a4709b55ca" providerId="LiveId" clId="{5B9CC2E5-527B-4B3B-BD11-698718A29A94}" dt="2019-10-25T05:39:43.091" v="160"/>
          <ac:spMkLst>
            <pc:docMk/>
            <pc:sldMk cId="3701024981" sldId="269"/>
            <ac:spMk id="8" creationId="{556D1A3A-A361-43DA-BD2A-904CD5D7E973}"/>
          </ac:spMkLst>
        </pc:spChg>
        <pc:spChg chg="add del">
          <ac:chgData name="CHOI JUNHO" userId="2ed797a4709b55ca" providerId="LiveId" clId="{5B9CC2E5-527B-4B3B-BD11-698718A29A94}" dt="2019-10-25T05:39:43.091" v="160"/>
          <ac:spMkLst>
            <pc:docMk/>
            <pc:sldMk cId="3701024981" sldId="269"/>
            <ac:spMk id="9" creationId="{0A8EE39D-C58C-45D8-A6C8-5056CF02B240}"/>
          </ac:spMkLst>
        </pc:spChg>
        <pc:spChg chg="add del">
          <ac:chgData name="CHOI JUNHO" userId="2ed797a4709b55ca" providerId="LiveId" clId="{5B9CC2E5-527B-4B3B-BD11-698718A29A94}" dt="2019-10-25T05:39:43.091" v="160"/>
          <ac:spMkLst>
            <pc:docMk/>
            <pc:sldMk cId="3701024981" sldId="269"/>
            <ac:spMk id="12" creationId="{C6F82A83-96E3-4214-B91A-3F3A4A805C1C}"/>
          </ac:spMkLst>
        </pc:spChg>
        <pc:spChg chg="add del">
          <ac:chgData name="CHOI JUNHO" userId="2ed797a4709b55ca" providerId="LiveId" clId="{5B9CC2E5-527B-4B3B-BD11-698718A29A94}" dt="2019-10-25T05:39:43.091" v="160"/>
          <ac:spMkLst>
            <pc:docMk/>
            <pc:sldMk cId="3701024981" sldId="269"/>
            <ac:spMk id="13" creationId="{73501E48-BF00-4815-BF8D-4081062FF5BB}"/>
          </ac:spMkLst>
        </pc:spChg>
        <pc:spChg chg="add del">
          <ac:chgData name="CHOI JUNHO" userId="2ed797a4709b55ca" providerId="LiveId" clId="{5B9CC2E5-527B-4B3B-BD11-698718A29A94}" dt="2019-10-25T05:39:43.091" v="160"/>
          <ac:spMkLst>
            <pc:docMk/>
            <pc:sldMk cId="3701024981" sldId="269"/>
            <ac:spMk id="15" creationId="{3DD71670-A97D-4014-8C05-C719A2B442F2}"/>
          </ac:spMkLst>
        </pc:spChg>
        <pc:spChg chg="add del">
          <ac:chgData name="CHOI JUNHO" userId="2ed797a4709b55ca" providerId="LiveId" clId="{5B9CC2E5-527B-4B3B-BD11-698718A29A94}" dt="2019-10-25T05:39:43.091" v="160"/>
          <ac:spMkLst>
            <pc:docMk/>
            <pc:sldMk cId="3701024981" sldId="269"/>
            <ac:spMk id="19" creationId="{052DA4C1-5125-41CB-BF5C-159ED1401FF2}"/>
          </ac:spMkLst>
        </pc:spChg>
        <pc:spChg chg="add del">
          <ac:chgData name="CHOI JUNHO" userId="2ed797a4709b55ca" providerId="LiveId" clId="{5B9CC2E5-527B-4B3B-BD11-698718A29A94}" dt="2019-10-25T05:39:43.091" v="160"/>
          <ac:spMkLst>
            <pc:docMk/>
            <pc:sldMk cId="3701024981" sldId="269"/>
            <ac:spMk id="20" creationId="{FEBE2C58-40AC-49DC-BF3E-5C30B79FD8BE}"/>
          </ac:spMkLst>
        </pc:spChg>
        <pc:spChg chg="add del">
          <ac:chgData name="CHOI JUNHO" userId="2ed797a4709b55ca" providerId="LiveId" clId="{5B9CC2E5-527B-4B3B-BD11-698718A29A94}" dt="2019-10-25T05:39:43.091" v="160"/>
          <ac:spMkLst>
            <pc:docMk/>
            <pc:sldMk cId="3701024981" sldId="269"/>
            <ac:spMk id="23" creationId="{768898F2-EDF3-44B0-B878-8E021752DFE2}"/>
          </ac:spMkLst>
        </pc:spChg>
        <pc:spChg chg="add del">
          <ac:chgData name="CHOI JUNHO" userId="2ed797a4709b55ca" providerId="LiveId" clId="{5B9CC2E5-527B-4B3B-BD11-698718A29A94}" dt="2019-10-25T05:39:43.091" v="160"/>
          <ac:spMkLst>
            <pc:docMk/>
            <pc:sldMk cId="3701024981" sldId="269"/>
            <ac:spMk id="24" creationId="{943810F6-496E-4C2F-B4F5-0ADDD08235FF}"/>
          </ac:spMkLst>
        </pc:spChg>
        <pc:spChg chg="add del">
          <ac:chgData name="CHOI JUNHO" userId="2ed797a4709b55ca" providerId="LiveId" clId="{5B9CC2E5-527B-4B3B-BD11-698718A29A94}" dt="2019-10-25T05:39:43.091" v="160"/>
          <ac:spMkLst>
            <pc:docMk/>
            <pc:sldMk cId="3701024981" sldId="269"/>
            <ac:spMk id="30" creationId="{5F50FBDD-3D79-4D4B-ADB7-1FDC8177D977}"/>
          </ac:spMkLst>
        </pc:spChg>
        <pc:spChg chg="add del">
          <ac:chgData name="CHOI JUNHO" userId="2ed797a4709b55ca" providerId="LiveId" clId="{5B9CC2E5-527B-4B3B-BD11-698718A29A94}" dt="2019-10-25T05:39:43.091" v="160"/>
          <ac:spMkLst>
            <pc:docMk/>
            <pc:sldMk cId="3701024981" sldId="269"/>
            <ac:spMk id="31" creationId="{FAB757FE-89CE-4D56-923F-248C75D4BD54}"/>
          </ac:spMkLst>
        </pc:spChg>
        <pc:spChg chg="add del">
          <ac:chgData name="CHOI JUNHO" userId="2ed797a4709b55ca" providerId="LiveId" clId="{5B9CC2E5-527B-4B3B-BD11-698718A29A94}" dt="2019-10-25T05:39:43.091" v="160"/>
          <ac:spMkLst>
            <pc:docMk/>
            <pc:sldMk cId="3701024981" sldId="269"/>
            <ac:spMk id="32" creationId="{9B045D37-0F5A-47F1-8BF1-91FAB99C0447}"/>
          </ac:spMkLst>
        </pc:spChg>
        <pc:spChg chg="add del">
          <ac:chgData name="CHOI JUNHO" userId="2ed797a4709b55ca" providerId="LiveId" clId="{5B9CC2E5-527B-4B3B-BD11-698718A29A94}" dt="2019-10-25T05:39:43.091" v="160"/>
          <ac:spMkLst>
            <pc:docMk/>
            <pc:sldMk cId="3701024981" sldId="269"/>
            <ac:spMk id="34" creationId="{87A1A5FE-67F0-46E8-A065-172D9F56A1FF}"/>
          </ac:spMkLst>
        </pc:spChg>
        <pc:spChg chg="add">
          <ac:chgData name="CHOI JUNHO" userId="2ed797a4709b55ca" providerId="LiveId" clId="{5B9CC2E5-527B-4B3B-BD11-698718A29A94}" dt="2019-10-25T08:56:55.239" v="4213"/>
          <ac:spMkLst>
            <pc:docMk/>
            <pc:sldMk cId="3701024981" sldId="269"/>
            <ac:spMk id="34" creationId="{8E3E7AC2-EFF1-47B2-A033-BACD7C867FD6}"/>
          </ac:spMkLst>
        </pc:spChg>
        <pc:spChg chg="add mod">
          <ac:chgData name="CHOI JUNHO" userId="2ed797a4709b55ca" providerId="LiveId" clId="{5B9CC2E5-527B-4B3B-BD11-698718A29A94}" dt="2019-10-28T03:20:10.775" v="5391" actId="20577"/>
          <ac:spMkLst>
            <pc:docMk/>
            <pc:sldMk cId="3701024981" sldId="269"/>
            <ac:spMk id="35" creationId="{2CD1198F-4366-40B8-AB19-C1ABC4195F48}"/>
          </ac:spMkLst>
        </pc:spChg>
        <pc:spChg chg="add del">
          <ac:chgData name="CHOI JUNHO" userId="2ed797a4709b55ca" providerId="LiveId" clId="{5B9CC2E5-527B-4B3B-BD11-698718A29A94}" dt="2019-10-25T05:39:43.091" v="160"/>
          <ac:spMkLst>
            <pc:docMk/>
            <pc:sldMk cId="3701024981" sldId="269"/>
            <ac:spMk id="35" creationId="{85D5FA16-DCBD-4AD3-90A6-B9FA6382B3BE}"/>
          </ac:spMkLst>
        </pc:spChg>
        <pc:spChg chg="add del">
          <ac:chgData name="CHOI JUNHO" userId="2ed797a4709b55ca" providerId="LiveId" clId="{5B9CC2E5-527B-4B3B-BD11-698718A29A94}" dt="2019-10-25T05:39:43.091" v="160"/>
          <ac:spMkLst>
            <pc:docMk/>
            <pc:sldMk cId="3701024981" sldId="269"/>
            <ac:spMk id="37" creationId="{95816AFA-82A5-4726-807C-DF581B9B5593}"/>
          </ac:spMkLst>
        </pc:spChg>
        <pc:spChg chg="add del">
          <ac:chgData name="CHOI JUNHO" userId="2ed797a4709b55ca" providerId="LiveId" clId="{5B9CC2E5-527B-4B3B-BD11-698718A29A94}" dt="2019-10-25T05:39:43.091" v="160"/>
          <ac:spMkLst>
            <pc:docMk/>
            <pc:sldMk cId="3701024981" sldId="269"/>
            <ac:spMk id="38" creationId="{C6BC8A41-D249-41C7-A777-73679397A0A2}"/>
          </ac:spMkLst>
        </pc:spChg>
        <pc:spChg chg="add del">
          <ac:chgData name="CHOI JUNHO" userId="2ed797a4709b55ca" providerId="LiveId" clId="{5B9CC2E5-527B-4B3B-BD11-698718A29A94}" dt="2019-10-25T05:39:43.091" v="160"/>
          <ac:spMkLst>
            <pc:docMk/>
            <pc:sldMk cId="3701024981" sldId="269"/>
            <ac:spMk id="39" creationId="{35CB7623-E596-48E4-B5E0-C84E8D69990A}"/>
          </ac:spMkLst>
        </pc:spChg>
        <pc:spChg chg="add del">
          <ac:chgData name="CHOI JUNHO" userId="2ed797a4709b55ca" providerId="LiveId" clId="{5B9CC2E5-527B-4B3B-BD11-698718A29A94}" dt="2019-10-25T05:39:43.091" v="160"/>
          <ac:spMkLst>
            <pc:docMk/>
            <pc:sldMk cId="3701024981" sldId="269"/>
            <ac:spMk id="43" creationId="{3E3A7616-4605-4EDF-9B1C-3F03BB6046BA}"/>
          </ac:spMkLst>
        </pc:spChg>
        <pc:spChg chg="add del">
          <ac:chgData name="CHOI JUNHO" userId="2ed797a4709b55ca" providerId="LiveId" clId="{5B9CC2E5-527B-4B3B-BD11-698718A29A94}" dt="2019-10-25T05:39:43.091" v="160"/>
          <ac:spMkLst>
            <pc:docMk/>
            <pc:sldMk cId="3701024981" sldId="269"/>
            <ac:spMk id="44" creationId="{13971DD7-95A2-4285-9E39-94DA8127DA35}"/>
          </ac:spMkLst>
        </pc:spChg>
        <pc:spChg chg="add del">
          <ac:chgData name="CHOI JUNHO" userId="2ed797a4709b55ca" providerId="LiveId" clId="{5B9CC2E5-527B-4B3B-BD11-698718A29A94}" dt="2019-10-25T05:39:43.091" v="160"/>
          <ac:spMkLst>
            <pc:docMk/>
            <pc:sldMk cId="3701024981" sldId="269"/>
            <ac:spMk id="46" creationId="{6FE4B808-122B-4F12-99B4-A65A8401356F}"/>
          </ac:spMkLst>
        </pc:spChg>
        <pc:spChg chg="add del">
          <ac:chgData name="CHOI JUNHO" userId="2ed797a4709b55ca" providerId="LiveId" clId="{5B9CC2E5-527B-4B3B-BD11-698718A29A94}" dt="2019-10-25T05:39:43.091" v="160"/>
          <ac:spMkLst>
            <pc:docMk/>
            <pc:sldMk cId="3701024981" sldId="269"/>
            <ac:spMk id="47" creationId="{3BAD12AD-DBAB-4D68-9D78-8BC03F19DFC8}"/>
          </ac:spMkLst>
        </pc:spChg>
        <pc:spChg chg="add del">
          <ac:chgData name="CHOI JUNHO" userId="2ed797a4709b55ca" providerId="LiveId" clId="{5B9CC2E5-527B-4B3B-BD11-698718A29A94}" dt="2019-10-25T05:39:43.091" v="160"/>
          <ac:spMkLst>
            <pc:docMk/>
            <pc:sldMk cId="3701024981" sldId="269"/>
            <ac:spMk id="48" creationId="{B21B615D-0E55-4E90-9BA6-4BF246EF63B7}"/>
          </ac:spMkLst>
        </pc:spChg>
        <pc:spChg chg="add del">
          <ac:chgData name="CHOI JUNHO" userId="2ed797a4709b55ca" providerId="LiveId" clId="{5B9CC2E5-527B-4B3B-BD11-698718A29A94}" dt="2019-10-25T05:39:43.091" v="160"/>
          <ac:spMkLst>
            <pc:docMk/>
            <pc:sldMk cId="3701024981" sldId="269"/>
            <ac:spMk id="57" creationId="{A3345E5C-7B39-4C3C-B5B8-3190D2D43537}"/>
          </ac:spMkLst>
        </pc:spChg>
        <pc:spChg chg="add del">
          <ac:chgData name="CHOI JUNHO" userId="2ed797a4709b55ca" providerId="LiveId" clId="{5B9CC2E5-527B-4B3B-BD11-698718A29A94}" dt="2019-10-25T05:39:43.091" v="160"/>
          <ac:spMkLst>
            <pc:docMk/>
            <pc:sldMk cId="3701024981" sldId="269"/>
            <ac:spMk id="67" creationId="{A8B6CBC5-3D3D-435B-ACFD-2D039C613262}"/>
          </ac:spMkLst>
        </pc:spChg>
        <pc:spChg chg="add mod">
          <ac:chgData name="CHOI JUNHO" userId="2ed797a4709b55ca" providerId="LiveId" clId="{5B9CC2E5-527B-4B3B-BD11-698718A29A94}" dt="2019-10-25T07:13:42.093" v="1189" actId="1076"/>
          <ac:spMkLst>
            <pc:docMk/>
            <pc:sldMk cId="3701024981" sldId="269"/>
            <ac:spMk id="69" creationId="{3DB04640-59D3-46BB-90CE-0AE9AADC1C6F}"/>
          </ac:spMkLst>
        </pc:spChg>
        <pc:spChg chg="add mod">
          <ac:chgData name="CHOI JUNHO" userId="2ed797a4709b55ca" providerId="LiveId" clId="{5B9CC2E5-527B-4B3B-BD11-698718A29A94}" dt="2019-10-25T07:13:42.093" v="1189" actId="1076"/>
          <ac:spMkLst>
            <pc:docMk/>
            <pc:sldMk cId="3701024981" sldId="269"/>
            <ac:spMk id="70" creationId="{5707C282-72B3-4155-853A-E89AD61325E8}"/>
          </ac:spMkLst>
        </pc:spChg>
        <pc:spChg chg="add mod">
          <ac:chgData name="CHOI JUNHO" userId="2ed797a4709b55ca" providerId="LiveId" clId="{5B9CC2E5-527B-4B3B-BD11-698718A29A94}" dt="2019-10-25T07:25:10.582" v="1389" actId="208"/>
          <ac:spMkLst>
            <pc:docMk/>
            <pc:sldMk cId="3701024981" sldId="269"/>
            <ac:spMk id="72" creationId="{0CBCEF73-3ED6-40FA-8853-C2333DC0C357}"/>
          </ac:spMkLst>
        </pc:spChg>
        <pc:spChg chg="add del mod">
          <ac:chgData name="CHOI JUNHO" userId="2ed797a4709b55ca" providerId="LiveId" clId="{5B9CC2E5-527B-4B3B-BD11-698718A29A94}" dt="2019-10-25T06:27:24.910" v="532" actId="478"/>
          <ac:spMkLst>
            <pc:docMk/>
            <pc:sldMk cId="3701024981" sldId="269"/>
            <ac:spMk id="73" creationId="{F61959EF-B826-49EE-B885-62C97FC8EC87}"/>
          </ac:spMkLst>
        </pc:spChg>
        <pc:spChg chg="add mod">
          <ac:chgData name="CHOI JUNHO" userId="2ed797a4709b55ca" providerId="LiveId" clId="{5B9CC2E5-527B-4B3B-BD11-698718A29A94}" dt="2019-10-25T07:13:42.093" v="1189" actId="1076"/>
          <ac:spMkLst>
            <pc:docMk/>
            <pc:sldMk cId="3701024981" sldId="269"/>
            <ac:spMk id="76" creationId="{FC8C8549-B99D-4481-A32D-364266AA366E}"/>
          </ac:spMkLst>
        </pc:spChg>
        <pc:spChg chg="add mod">
          <ac:chgData name="CHOI JUNHO" userId="2ed797a4709b55ca" providerId="LiveId" clId="{5B9CC2E5-527B-4B3B-BD11-698718A29A94}" dt="2019-10-25T07:13:42.093" v="1189" actId="1076"/>
          <ac:spMkLst>
            <pc:docMk/>
            <pc:sldMk cId="3701024981" sldId="269"/>
            <ac:spMk id="77" creationId="{76B714B5-64DF-4B0A-91E6-BA4C90C4BB8C}"/>
          </ac:spMkLst>
        </pc:spChg>
        <pc:spChg chg="add del mod">
          <ac:chgData name="CHOI JUNHO" userId="2ed797a4709b55ca" providerId="LiveId" clId="{5B9CC2E5-527B-4B3B-BD11-698718A29A94}" dt="2019-10-25T05:51:44.261" v="405" actId="478"/>
          <ac:spMkLst>
            <pc:docMk/>
            <pc:sldMk cId="3701024981" sldId="269"/>
            <ac:spMk id="79" creationId="{C39638F0-8DB6-4754-800F-C25DAEB373A6}"/>
          </ac:spMkLst>
        </pc:spChg>
        <pc:spChg chg="add mod">
          <ac:chgData name="CHOI JUNHO" userId="2ed797a4709b55ca" providerId="LiveId" clId="{5B9CC2E5-527B-4B3B-BD11-698718A29A94}" dt="2019-10-25T07:13:42.093" v="1189" actId="1076"/>
          <ac:spMkLst>
            <pc:docMk/>
            <pc:sldMk cId="3701024981" sldId="269"/>
            <ac:spMk id="83" creationId="{4CC03BDE-5A03-4F43-82CB-59FF956A2CE5}"/>
          </ac:spMkLst>
        </pc:spChg>
        <pc:spChg chg="add mod">
          <ac:chgData name="CHOI JUNHO" userId="2ed797a4709b55ca" providerId="LiveId" clId="{5B9CC2E5-527B-4B3B-BD11-698718A29A94}" dt="2019-10-25T07:13:42.093" v="1189" actId="1076"/>
          <ac:spMkLst>
            <pc:docMk/>
            <pc:sldMk cId="3701024981" sldId="269"/>
            <ac:spMk id="84" creationId="{72A110A5-64C9-4E7B-8BBA-C604ED334401}"/>
          </ac:spMkLst>
        </pc:spChg>
        <pc:spChg chg="add del mod">
          <ac:chgData name="CHOI JUNHO" userId="2ed797a4709b55ca" providerId="LiveId" clId="{5B9CC2E5-527B-4B3B-BD11-698718A29A94}" dt="2019-10-25T06:27:24.910" v="532" actId="478"/>
          <ac:spMkLst>
            <pc:docMk/>
            <pc:sldMk cId="3701024981" sldId="269"/>
            <ac:spMk id="87" creationId="{540ED8A3-94C1-4EE3-A70D-48DD616D9C7C}"/>
          </ac:spMkLst>
        </pc:spChg>
        <pc:spChg chg="add mod">
          <ac:chgData name="CHOI JUNHO" userId="2ed797a4709b55ca" providerId="LiveId" clId="{5B9CC2E5-527B-4B3B-BD11-698718A29A94}" dt="2019-10-25T07:13:42.093" v="1189" actId="1076"/>
          <ac:spMkLst>
            <pc:docMk/>
            <pc:sldMk cId="3701024981" sldId="269"/>
            <ac:spMk id="88" creationId="{1F38C3FC-9EBB-4DDE-A217-28EF72881A8F}"/>
          </ac:spMkLst>
        </pc:spChg>
        <pc:spChg chg="add mod">
          <ac:chgData name="CHOI JUNHO" userId="2ed797a4709b55ca" providerId="LiveId" clId="{5B9CC2E5-527B-4B3B-BD11-698718A29A94}" dt="2019-10-25T07:13:42.093" v="1189" actId="1076"/>
          <ac:spMkLst>
            <pc:docMk/>
            <pc:sldMk cId="3701024981" sldId="269"/>
            <ac:spMk id="94" creationId="{46ED1304-8AF1-47BD-848F-C630125AFFA9}"/>
          </ac:spMkLst>
        </pc:spChg>
        <pc:spChg chg="add del mod">
          <ac:chgData name="CHOI JUNHO" userId="2ed797a4709b55ca" providerId="LiveId" clId="{5B9CC2E5-527B-4B3B-BD11-698718A29A94}" dt="2019-10-25T06:28:16.894" v="564" actId="478"/>
          <ac:spMkLst>
            <pc:docMk/>
            <pc:sldMk cId="3701024981" sldId="269"/>
            <ac:spMk id="95" creationId="{5B25950E-B861-42E0-8224-7BE0CCFE6D42}"/>
          </ac:spMkLst>
        </pc:spChg>
        <pc:spChg chg="add del mod">
          <ac:chgData name="CHOI JUNHO" userId="2ed797a4709b55ca" providerId="LiveId" clId="{5B9CC2E5-527B-4B3B-BD11-698718A29A94}" dt="2019-10-25T07:13:15.741" v="1182" actId="478"/>
          <ac:spMkLst>
            <pc:docMk/>
            <pc:sldMk cId="3701024981" sldId="269"/>
            <ac:spMk id="96" creationId="{2B171FAA-0913-4908-AB0C-AEBB6E72CA69}"/>
          </ac:spMkLst>
        </pc:spChg>
        <pc:spChg chg="add del mod">
          <ac:chgData name="CHOI JUNHO" userId="2ed797a4709b55ca" providerId="LiveId" clId="{5B9CC2E5-527B-4B3B-BD11-698718A29A94}" dt="2019-10-25T06:32:48.607" v="719" actId="478"/>
          <ac:spMkLst>
            <pc:docMk/>
            <pc:sldMk cId="3701024981" sldId="269"/>
            <ac:spMk id="98" creationId="{4614122D-95E8-490F-9010-CE3E34F9ECFA}"/>
          </ac:spMkLst>
        </pc:spChg>
        <pc:spChg chg="add del mod">
          <ac:chgData name="CHOI JUNHO" userId="2ed797a4709b55ca" providerId="LiveId" clId="{5B9CC2E5-527B-4B3B-BD11-698718A29A94}" dt="2019-10-25T07:13:15.741" v="1182" actId="478"/>
          <ac:spMkLst>
            <pc:docMk/>
            <pc:sldMk cId="3701024981" sldId="269"/>
            <ac:spMk id="99" creationId="{FD8633CE-D51C-4599-B189-2EB919208335}"/>
          </ac:spMkLst>
        </pc:spChg>
        <pc:spChg chg="add del mod">
          <ac:chgData name="CHOI JUNHO" userId="2ed797a4709b55ca" providerId="LiveId" clId="{5B9CC2E5-527B-4B3B-BD11-698718A29A94}" dt="2019-10-25T07:13:15.741" v="1182" actId="478"/>
          <ac:spMkLst>
            <pc:docMk/>
            <pc:sldMk cId="3701024981" sldId="269"/>
            <ac:spMk id="101" creationId="{49991F8E-0224-461B-8EC6-C6D76AB83560}"/>
          </ac:spMkLst>
        </pc:spChg>
        <pc:spChg chg="add del mod">
          <ac:chgData name="CHOI JUNHO" userId="2ed797a4709b55ca" providerId="LiveId" clId="{5B9CC2E5-527B-4B3B-BD11-698718A29A94}" dt="2019-10-25T06:32:48.607" v="719" actId="478"/>
          <ac:spMkLst>
            <pc:docMk/>
            <pc:sldMk cId="3701024981" sldId="269"/>
            <ac:spMk id="102" creationId="{808BF6F1-6B11-4B04-BD06-20B6A719EE1A}"/>
          </ac:spMkLst>
        </pc:spChg>
        <pc:spChg chg="add del mod">
          <ac:chgData name="CHOI JUNHO" userId="2ed797a4709b55ca" providerId="LiveId" clId="{5B9CC2E5-527B-4B3B-BD11-698718A29A94}" dt="2019-10-25T06:32:48.607" v="719" actId="478"/>
          <ac:spMkLst>
            <pc:docMk/>
            <pc:sldMk cId="3701024981" sldId="269"/>
            <ac:spMk id="103" creationId="{D1E4B964-F15B-4DD3-91EB-36901E156718}"/>
          </ac:spMkLst>
        </pc:spChg>
        <pc:spChg chg="add del mod">
          <ac:chgData name="CHOI JUNHO" userId="2ed797a4709b55ca" providerId="LiveId" clId="{5B9CC2E5-527B-4B3B-BD11-698718A29A94}" dt="2019-10-25T06:32:48.607" v="719" actId="478"/>
          <ac:spMkLst>
            <pc:docMk/>
            <pc:sldMk cId="3701024981" sldId="269"/>
            <ac:spMk id="107" creationId="{91717FD4-29CD-4E7A-9ED7-CF243FD5580E}"/>
          </ac:spMkLst>
        </pc:spChg>
        <pc:spChg chg="add del mod">
          <ac:chgData name="CHOI JUNHO" userId="2ed797a4709b55ca" providerId="LiveId" clId="{5B9CC2E5-527B-4B3B-BD11-698718A29A94}" dt="2019-10-25T06:32:48.607" v="719" actId="478"/>
          <ac:spMkLst>
            <pc:docMk/>
            <pc:sldMk cId="3701024981" sldId="269"/>
            <ac:spMk id="108" creationId="{DCE3E9D1-555D-48C9-AEF0-34E88450891D}"/>
          </ac:spMkLst>
        </pc:spChg>
        <pc:spChg chg="add del mod">
          <ac:chgData name="CHOI JUNHO" userId="2ed797a4709b55ca" providerId="LiveId" clId="{5B9CC2E5-527B-4B3B-BD11-698718A29A94}" dt="2019-10-25T07:13:15.741" v="1182" actId="478"/>
          <ac:spMkLst>
            <pc:docMk/>
            <pc:sldMk cId="3701024981" sldId="269"/>
            <ac:spMk id="110" creationId="{9E3B8983-5CAE-4018-A9D5-1F9082E96074}"/>
          </ac:spMkLst>
        </pc:spChg>
        <pc:spChg chg="add del mod">
          <ac:chgData name="CHOI JUNHO" userId="2ed797a4709b55ca" providerId="LiveId" clId="{5B9CC2E5-527B-4B3B-BD11-698718A29A94}" dt="2019-10-25T07:13:15.741" v="1182" actId="478"/>
          <ac:spMkLst>
            <pc:docMk/>
            <pc:sldMk cId="3701024981" sldId="269"/>
            <ac:spMk id="111" creationId="{752884F7-20B5-45B7-844A-16C5AC145C2C}"/>
          </ac:spMkLst>
        </pc:spChg>
        <pc:spChg chg="add del mod">
          <ac:chgData name="CHOI JUNHO" userId="2ed797a4709b55ca" providerId="LiveId" clId="{5B9CC2E5-527B-4B3B-BD11-698718A29A94}" dt="2019-10-25T07:13:15.741" v="1182" actId="478"/>
          <ac:spMkLst>
            <pc:docMk/>
            <pc:sldMk cId="3701024981" sldId="269"/>
            <ac:spMk id="112" creationId="{DDB8FDAB-5C92-4BD0-8F16-D92072FB5CA2}"/>
          </ac:spMkLst>
        </pc:spChg>
        <pc:spChg chg="add del">
          <ac:chgData name="CHOI JUNHO" userId="2ed797a4709b55ca" providerId="LiveId" clId="{5B9CC2E5-527B-4B3B-BD11-698718A29A94}" dt="2019-10-25T05:39:54.069" v="162" actId="478"/>
          <ac:spMkLst>
            <pc:docMk/>
            <pc:sldMk cId="3701024981" sldId="269"/>
            <ac:spMk id="121" creationId="{7B3EC12E-D8A8-4B52-A894-8E184CA47F93}"/>
          </ac:spMkLst>
        </pc:spChg>
        <pc:spChg chg="add mod">
          <ac:chgData name="CHOI JUNHO" userId="2ed797a4709b55ca" providerId="LiveId" clId="{5B9CC2E5-527B-4B3B-BD11-698718A29A94}" dt="2019-10-25T07:13:42.093" v="1189" actId="1076"/>
          <ac:spMkLst>
            <pc:docMk/>
            <pc:sldMk cId="3701024981" sldId="269"/>
            <ac:spMk id="131" creationId="{C6130D96-6BA8-4CF8-AEEC-E2195CF466F9}"/>
          </ac:spMkLst>
        </pc:spChg>
        <pc:spChg chg="add mod">
          <ac:chgData name="CHOI JUNHO" userId="2ed797a4709b55ca" providerId="LiveId" clId="{5B9CC2E5-527B-4B3B-BD11-698718A29A94}" dt="2019-10-25T07:13:42.093" v="1189" actId="1076"/>
          <ac:spMkLst>
            <pc:docMk/>
            <pc:sldMk cId="3701024981" sldId="269"/>
            <ac:spMk id="140" creationId="{D89EDF4A-BE55-45BA-8356-BAAEFC8B3EB2}"/>
          </ac:spMkLst>
        </pc:spChg>
        <pc:spChg chg="add mod">
          <ac:chgData name="CHOI JUNHO" userId="2ed797a4709b55ca" providerId="LiveId" clId="{5B9CC2E5-527B-4B3B-BD11-698718A29A94}" dt="2019-10-25T07:13:42.093" v="1189" actId="1076"/>
          <ac:spMkLst>
            <pc:docMk/>
            <pc:sldMk cId="3701024981" sldId="269"/>
            <ac:spMk id="143" creationId="{77DB57A1-1997-4A1F-9D3D-D71DB0AFD86E}"/>
          </ac:spMkLst>
        </pc:spChg>
        <pc:spChg chg="add del mod">
          <ac:chgData name="CHOI JUNHO" userId="2ed797a4709b55ca" providerId="LiveId" clId="{5B9CC2E5-527B-4B3B-BD11-698718A29A94}" dt="2019-10-25T06:32:13.131" v="715" actId="478"/>
          <ac:spMkLst>
            <pc:docMk/>
            <pc:sldMk cId="3701024981" sldId="269"/>
            <ac:spMk id="149" creationId="{6C2AB457-4D67-4278-82C5-23AB4F0392A5}"/>
          </ac:spMkLst>
        </pc:spChg>
        <pc:spChg chg="mod topLvl">
          <ac:chgData name="CHOI JUNHO" userId="2ed797a4709b55ca" providerId="LiveId" clId="{5B9CC2E5-527B-4B3B-BD11-698718A29A94}" dt="2019-10-25T07:12:23.978" v="1174" actId="164"/>
          <ac:spMkLst>
            <pc:docMk/>
            <pc:sldMk cId="3701024981" sldId="269"/>
            <ac:spMk id="164" creationId="{B228FF4D-8625-4754-9826-D70E4ED688BC}"/>
          </ac:spMkLst>
        </pc:spChg>
        <pc:spChg chg="mod topLvl">
          <ac:chgData name="CHOI JUNHO" userId="2ed797a4709b55ca" providerId="LiveId" clId="{5B9CC2E5-527B-4B3B-BD11-698718A29A94}" dt="2019-10-25T07:12:23.978" v="1174" actId="164"/>
          <ac:spMkLst>
            <pc:docMk/>
            <pc:sldMk cId="3701024981" sldId="269"/>
            <ac:spMk id="165" creationId="{A9E3F897-11BC-4595-9DFC-47410AEF0A19}"/>
          </ac:spMkLst>
        </pc:spChg>
        <pc:spChg chg="add mod topLvl">
          <ac:chgData name="CHOI JUNHO" userId="2ed797a4709b55ca" providerId="LiveId" clId="{5B9CC2E5-527B-4B3B-BD11-698718A29A94}" dt="2019-10-25T07:12:23.978" v="1174" actId="164"/>
          <ac:spMkLst>
            <pc:docMk/>
            <pc:sldMk cId="3701024981" sldId="269"/>
            <ac:spMk id="168" creationId="{87CFB570-B4A4-4270-9054-00A8EAF5F466}"/>
          </ac:spMkLst>
        </pc:spChg>
        <pc:spChg chg="add del mod">
          <ac:chgData name="CHOI JUNHO" userId="2ed797a4709b55ca" providerId="LiveId" clId="{5B9CC2E5-527B-4B3B-BD11-698718A29A94}" dt="2019-10-25T06:41:43.320" v="1005"/>
          <ac:spMkLst>
            <pc:docMk/>
            <pc:sldMk cId="3701024981" sldId="269"/>
            <ac:spMk id="171" creationId="{10D332CB-379A-4B45-B664-ABADDE9B355D}"/>
          </ac:spMkLst>
        </pc:spChg>
        <pc:spChg chg="add mod topLvl">
          <ac:chgData name="CHOI JUNHO" userId="2ed797a4709b55ca" providerId="LiveId" clId="{5B9CC2E5-527B-4B3B-BD11-698718A29A94}" dt="2019-10-25T07:12:23.978" v="1174" actId="164"/>
          <ac:spMkLst>
            <pc:docMk/>
            <pc:sldMk cId="3701024981" sldId="269"/>
            <ac:spMk id="172" creationId="{A2D0E1E9-AA5A-4664-AEEA-0604B3C2BFF0}"/>
          </ac:spMkLst>
        </pc:spChg>
        <pc:spChg chg="add mod topLvl">
          <ac:chgData name="CHOI JUNHO" userId="2ed797a4709b55ca" providerId="LiveId" clId="{5B9CC2E5-527B-4B3B-BD11-698718A29A94}" dt="2019-10-25T07:12:23.978" v="1174" actId="164"/>
          <ac:spMkLst>
            <pc:docMk/>
            <pc:sldMk cId="3701024981" sldId="269"/>
            <ac:spMk id="173" creationId="{3F14235B-AC64-43A0-BF99-8DABC2D38B4E}"/>
          </ac:spMkLst>
        </pc:spChg>
        <pc:spChg chg="add mod">
          <ac:chgData name="CHOI JUNHO" userId="2ed797a4709b55ca" providerId="LiveId" clId="{5B9CC2E5-527B-4B3B-BD11-698718A29A94}" dt="2019-10-25T07:25:24.093" v="1390" actId="208"/>
          <ac:spMkLst>
            <pc:docMk/>
            <pc:sldMk cId="3701024981" sldId="269"/>
            <ac:spMk id="175" creationId="{E39697E2-BDE4-4916-9079-CE6574113B7B}"/>
          </ac:spMkLst>
        </pc:spChg>
        <pc:spChg chg="add mod">
          <ac:chgData name="CHOI JUNHO" userId="2ed797a4709b55ca" providerId="LiveId" clId="{5B9CC2E5-527B-4B3B-BD11-698718A29A94}" dt="2019-10-25T07:14:23.210" v="1243" actId="1076"/>
          <ac:spMkLst>
            <pc:docMk/>
            <pc:sldMk cId="3701024981" sldId="269"/>
            <ac:spMk id="188" creationId="{D8EC30C2-4C57-4A20-95B8-15C5C6DF77EE}"/>
          </ac:spMkLst>
        </pc:spChg>
        <pc:grpChg chg="add del">
          <ac:chgData name="CHOI JUNHO" userId="2ed797a4709b55ca" providerId="LiveId" clId="{5B9CC2E5-527B-4B3B-BD11-698718A29A94}" dt="2019-10-25T05:39:43.091" v="160"/>
          <ac:grpSpMkLst>
            <pc:docMk/>
            <pc:sldMk cId="3701024981" sldId="269"/>
            <ac:grpSpMk id="26" creationId="{73965A4A-F69B-4C6A-B25E-DAF5F8EC8E17}"/>
          </ac:grpSpMkLst>
        </pc:grpChg>
        <pc:grpChg chg="add del">
          <ac:chgData name="CHOI JUNHO" userId="2ed797a4709b55ca" providerId="LiveId" clId="{5B9CC2E5-527B-4B3B-BD11-698718A29A94}" dt="2019-10-25T05:39:43.091" v="160"/>
          <ac:grpSpMkLst>
            <pc:docMk/>
            <pc:sldMk cId="3701024981" sldId="269"/>
            <ac:grpSpMk id="50" creationId="{D5533B15-A48E-4CF4-B11E-65BFE2C06213}"/>
          </ac:grpSpMkLst>
        </pc:grpChg>
        <pc:grpChg chg="add del">
          <ac:chgData name="CHOI JUNHO" userId="2ed797a4709b55ca" providerId="LiveId" clId="{5B9CC2E5-527B-4B3B-BD11-698718A29A94}" dt="2019-10-25T05:39:43.091" v="160"/>
          <ac:grpSpMkLst>
            <pc:docMk/>
            <pc:sldMk cId="3701024981" sldId="269"/>
            <ac:grpSpMk id="59" creationId="{6F292D4D-77C0-4186-B3FB-C9CBF5AA4AF2}"/>
          </ac:grpSpMkLst>
        </pc:grpChg>
        <pc:grpChg chg="add del mod">
          <ac:chgData name="CHOI JUNHO" userId="2ed797a4709b55ca" providerId="LiveId" clId="{5B9CC2E5-527B-4B3B-BD11-698718A29A94}" dt="2019-10-25T05:43:51.622" v="286" actId="478"/>
          <ac:grpSpMkLst>
            <pc:docMk/>
            <pc:sldMk cId="3701024981" sldId="269"/>
            <ac:grpSpMk id="90" creationId="{469DEBE3-56EC-4306-B211-C314BAF128B7}"/>
          </ac:grpSpMkLst>
        </pc:grpChg>
        <pc:grpChg chg="add del mod">
          <ac:chgData name="CHOI JUNHO" userId="2ed797a4709b55ca" providerId="LiveId" clId="{5B9CC2E5-527B-4B3B-BD11-698718A29A94}" dt="2019-10-25T05:43:51.622" v="286" actId="478"/>
          <ac:grpSpMkLst>
            <pc:docMk/>
            <pc:sldMk cId="3701024981" sldId="269"/>
            <ac:grpSpMk id="114" creationId="{067E5E58-3B93-4856-85A3-30E5DA81394D}"/>
          </ac:grpSpMkLst>
        </pc:grpChg>
        <pc:grpChg chg="add del mod">
          <ac:chgData name="CHOI JUNHO" userId="2ed797a4709b55ca" providerId="LiveId" clId="{5B9CC2E5-527B-4B3B-BD11-698718A29A94}" dt="2019-10-25T05:40:02.771" v="164" actId="478"/>
          <ac:grpSpMkLst>
            <pc:docMk/>
            <pc:sldMk cId="3701024981" sldId="269"/>
            <ac:grpSpMk id="123" creationId="{67151170-0DF9-4345-8745-45546F637C35}"/>
          </ac:grpSpMkLst>
        </pc:grpChg>
        <pc:grpChg chg="add del mod">
          <ac:chgData name="CHOI JUNHO" userId="2ed797a4709b55ca" providerId="LiveId" clId="{5B9CC2E5-527B-4B3B-BD11-698718A29A94}" dt="2019-10-25T06:35:21.228" v="948" actId="478"/>
          <ac:grpSpMkLst>
            <pc:docMk/>
            <pc:sldMk cId="3701024981" sldId="269"/>
            <ac:grpSpMk id="159" creationId="{275E3B6F-49D5-4E35-8D5C-D6B27CFD3CC8}"/>
          </ac:grpSpMkLst>
        </pc:grpChg>
        <pc:grpChg chg="del topLvl">
          <ac:chgData name="CHOI JUNHO" userId="2ed797a4709b55ca" providerId="LiveId" clId="{5B9CC2E5-527B-4B3B-BD11-698718A29A94}" dt="2019-10-25T06:42:22.825" v="1039" actId="165"/>
          <ac:grpSpMkLst>
            <pc:docMk/>
            <pc:sldMk cId="3701024981" sldId="269"/>
            <ac:grpSpMk id="160" creationId="{1F042681-63CE-47D4-A834-8166381C5140}"/>
          </ac:grpSpMkLst>
        </pc:grpChg>
        <pc:grpChg chg="del">
          <ac:chgData name="CHOI JUNHO" userId="2ed797a4709b55ca" providerId="LiveId" clId="{5B9CC2E5-527B-4B3B-BD11-698718A29A94}" dt="2019-10-25T06:35:19.804" v="947" actId="478"/>
          <ac:grpSpMkLst>
            <pc:docMk/>
            <pc:sldMk cId="3701024981" sldId="269"/>
            <ac:grpSpMk id="161" creationId="{9B97DAF7-FF50-44F2-BCE7-FFDE9A2F00C3}"/>
          </ac:grpSpMkLst>
        </pc:grpChg>
        <pc:grpChg chg="add del mod">
          <ac:chgData name="CHOI JUNHO" userId="2ed797a4709b55ca" providerId="LiveId" clId="{5B9CC2E5-527B-4B3B-BD11-698718A29A94}" dt="2019-10-25T07:12:02.637" v="1169" actId="165"/>
          <ac:grpSpMkLst>
            <pc:docMk/>
            <pc:sldMk cId="3701024981" sldId="269"/>
            <ac:grpSpMk id="174" creationId="{33E18EFD-70C2-44BC-86C8-8277A1D5FD02}"/>
          </ac:grpSpMkLst>
        </pc:grpChg>
        <pc:grpChg chg="add mod">
          <ac:chgData name="CHOI JUNHO" userId="2ed797a4709b55ca" providerId="LiveId" clId="{5B9CC2E5-527B-4B3B-BD11-698718A29A94}" dt="2019-10-25T07:13:42.093" v="1189" actId="1076"/>
          <ac:grpSpMkLst>
            <pc:docMk/>
            <pc:sldMk cId="3701024981" sldId="269"/>
            <ac:grpSpMk id="180" creationId="{648CEB25-FBDD-4F74-9AC2-C767979A8B28}"/>
          </ac:grpSpMkLst>
        </pc:grpChg>
        <pc:picChg chg="add del">
          <ac:chgData name="CHOI JUNHO" userId="2ed797a4709b55ca" providerId="LiveId" clId="{5B9CC2E5-527B-4B3B-BD11-698718A29A94}" dt="2019-10-25T05:39:43.091" v="160"/>
          <ac:picMkLst>
            <pc:docMk/>
            <pc:sldMk cId="3701024981" sldId="269"/>
            <ac:picMk id="18" creationId="{830373B8-BF27-4E89-AD61-2F18EA178B26}"/>
          </ac:picMkLst>
        </pc:picChg>
        <pc:picChg chg="add del">
          <ac:chgData name="CHOI JUNHO" userId="2ed797a4709b55ca" providerId="LiveId" clId="{5B9CC2E5-527B-4B3B-BD11-698718A29A94}" dt="2019-10-25T05:39:43.091" v="160"/>
          <ac:picMkLst>
            <pc:docMk/>
            <pc:sldMk cId="3701024981" sldId="269"/>
            <ac:picMk id="22" creationId="{8F8592E1-4E60-4ACF-9D7B-A110D830D13F}"/>
          </ac:picMkLst>
        </pc:picChg>
        <pc:picChg chg="add del">
          <ac:chgData name="CHOI JUNHO" userId="2ed797a4709b55ca" providerId="LiveId" clId="{5B9CC2E5-527B-4B3B-BD11-698718A29A94}" dt="2019-10-25T05:39:43.091" v="160"/>
          <ac:picMkLst>
            <pc:docMk/>
            <pc:sldMk cId="3701024981" sldId="269"/>
            <ac:picMk id="33" creationId="{D9C19D5D-98CB-4117-AA27-E86105E24619}"/>
          </ac:picMkLst>
        </pc:picChg>
        <pc:picChg chg="add del mod">
          <ac:chgData name="CHOI JUNHO" userId="2ed797a4709b55ca" providerId="LiveId" clId="{5B9CC2E5-527B-4B3B-BD11-698718A29A94}" dt="2019-10-25T06:28:16.894" v="564" actId="478"/>
          <ac:picMkLst>
            <pc:docMk/>
            <pc:sldMk cId="3701024981" sldId="269"/>
            <ac:picMk id="82" creationId="{B9D076F4-86B2-4BBF-A2F2-2706EA602EEA}"/>
          </ac:picMkLst>
        </pc:picChg>
        <pc:picChg chg="add del mod">
          <ac:chgData name="CHOI JUNHO" userId="2ed797a4709b55ca" providerId="LiveId" clId="{5B9CC2E5-527B-4B3B-BD11-698718A29A94}" dt="2019-10-25T06:27:24.910" v="532" actId="478"/>
          <ac:picMkLst>
            <pc:docMk/>
            <pc:sldMk cId="3701024981" sldId="269"/>
            <ac:picMk id="86" creationId="{935C99D6-C6E9-4229-8303-DD5EDA1DE64D}"/>
          </ac:picMkLst>
        </pc:picChg>
        <pc:picChg chg="add del mod">
          <ac:chgData name="CHOI JUNHO" userId="2ed797a4709b55ca" providerId="LiveId" clId="{5B9CC2E5-527B-4B3B-BD11-698718A29A94}" dt="2019-10-25T06:32:48.607" v="719" actId="478"/>
          <ac:picMkLst>
            <pc:docMk/>
            <pc:sldMk cId="3701024981" sldId="269"/>
            <ac:picMk id="97" creationId="{8FC03F47-1817-4F0F-AFAB-4FB6E24B0499}"/>
          </ac:picMkLst>
        </pc:picChg>
        <pc:picChg chg="add mod modCrop">
          <ac:chgData name="CHOI JUNHO" userId="2ed797a4709b55ca" providerId="LiveId" clId="{5B9CC2E5-527B-4B3B-BD11-698718A29A94}" dt="2019-10-25T07:13:42.093" v="1189" actId="1076"/>
          <ac:picMkLst>
            <pc:docMk/>
            <pc:sldMk cId="3701024981" sldId="269"/>
            <ac:picMk id="135" creationId="{808F42B4-8403-48E0-9971-6057420CF8DB}"/>
          </ac:picMkLst>
        </pc:picChg>
        <pc:picChg chg="del mod">
          <ac:chgData name="CHOI JUNHO" userId="2ed797a4709b55ca" providerId="LiveId" clId="{5B9CC2E5-527B-4B3B-BD11-698718A29A94}" dt="2019-10-25T06:35:19.804" v="947" actId="478"/>
          <ac:picMkLst>
            <pc:docMk/>
            <pc:sldMk cId="3701024981" sldId="269"/>
            <ac:picMk id="162" creationId="{53D0CF4F-070B-4A21-8B15-F98F1B5CC4EF}"/>
          </ac:picMkLst>
        </pc:picChg>
        <pc:picChg chg="del topLvl">
          <ac:chgData name="CHOI JUNHO" userId="2ed797a4709b55ca" providerId="LiveId" clId="{5B9CC2E5-527B-4B3B-BD11-698718A29A94}" dt="2019-10-25T06:35:21.228" v="948" actId="478"/>
          <ac:picMkLst>
            <pc:docMk/>
            <pc:sldMk cId="3701024981" sldId="269"/>
            <ac:picMk id="163" creationId="{D10C1909-3936-438E-8F11-4F2DD6738D85}"/>
          </ac:picMkLst>
        </pc:picChg>
        <pc:picChg chg="add del mod modCrop">
          <ac:chgData name="CHOI JUNHO" userId="2ed797a4709b55ca" providerId="LiveId" clId="{5B9CC2E5-527B-4B3B-BD11-698718A29A94}" dt="2019-10-25T07:10:46.719" v="1071" actId="478"/>
          <ac:picMkLst>
            <pc:docMk/>
            <pc:sldMk cId="3701024981" sldId="269"/>
            <ac:picMk id="167" creationId="{3FA78270-4C4E-49B0-939D-F2631D13E806}"/>
          </ac:picMkLst>
        </pc:picChg>
        <pc:picChg chg="add mod topLvl modCrop">
          <ac:chgData name="CHOI JUNHO" userId="2ed797a4709b55ca" providerId="LiveId" clId="{5B9CC2E5-527B-4B3B-BD11-698718A29A94}" dt="2019-10-25T07:12:23.978" v="1174" actId="164"/>
          <ac:picMkLst>
            <pc:docMk/>
            <pc:sldMk cId="3701024981" sldId="269"/>
            <ac:picMk id="170" creationId="{E08DECE5-737A-40BE-95C9-A4EF2BDF26AE}"/>
          </ac:picMkLst>
        </pc:picChg>
        <pc:cxnChg chg="add del">
          <ac:chgData name="CHOI JUNHO" userId="2ed797a4709b55ca" providerId="LiveId" clId="{5B9CC2E5-527B-4B3B-BD11-698718A29A94}" dt="2019-10-25T05:39:43.091" v="160"/>
          <ac:cxnSpMkLst>
            <pc:docMk/>
            <pc:sldMk cId="3701024981" sldId="269"/>
            <ac:cxnSpMk id="7" creationId="{82F60443-D388-4AE4-8008-567B6F1440E9}"/>
          </ac:cxnSpMkLst>
        </pc:cxnChg>
        <pc:cxnChg chg="add del">
          <ac:chgData name="CHOI JUNHO" userId="2ed797a4709b55ca" providerId="LiveId" clId="{5B9CC2E5-527B-4B3B-BD11-698718A29A94}" dt="2019-10-25T05:39:43.091" v="160"/>
          <ac:cxnSpMkLst>
            <pc:docMk/>
            <pc:sldMk cId="3701024981" sldId="269"/>
            <ac:cxnSpMk id="10" creationId="{E40AC733-330B-42EF-B640-D1779E3D5688}"/>
          </ac:cxnSpMkLst>
        </pc:cxnChg>
        <pc:cxnChg chg="add del">
          <ac:chgData name="CHOI JUNHO" userId="2ed797a4709b55ca" providerId="LiveId" clId="{5B9CC2E5-527B-4B3B-BD11-698718A29A94}" dt="2019-10-25T05:39:43.091" v="160"/>
          <ac:cxnSpMkLst>
            <pc:docMk/>
            <pc:sldMk cId="3701024981" sldId="269"/>
            <ac:cxnSpMk id="11" creationId="{006AAAEA-F0B0-427D-A06F-9070F0F20FEC}"/>
          </ac:cxnSpMkLst>
        </pc:cxnChg>
        <pc:cxnChg chg="add del">
          <ac:chgData name="CHOI JUNHO" userId="2ed797a4709b55ca" providerId="LiveId" clId="{5B9CC2E5-527B-4B3B-BD11-698718A29A94}" dt="2019-10-25T05:39:43.091" v="160"/>
          <ac:cxnSpMkLst>
            <pc:docMk/>
            <pc:sldMk cId="3701024981" sldId="269"/>
            <ac:cxnSpMk id="14" creationId="{4D10B893-E0FE-46DF-80D6-199811A17146}"/>
          </ac:cxnSpMkLst>
        </pc:cxnChg>
        <pc:cxnChg chg="add del">
          <ac:chgData name="CHOI JUNHO" userId="2ed797a4709b55ca" providerId="LiveId" clId="{5B9CC2E5-527B-4B3B-BD11-698718A29A94}" dt="2019-10-25T05:39:43.091" v="160"/>
          <ac:cxnSpMkLst>
            <pc:docMk/>
            <pc:sldMk cId="3701024981" sldId="269"/>
            <ac:cxnSpMk id="16" creationId="{12A53819-03BD-4B6C-BA3A-67E5FADA8D82}"/>
          </ac:cxnSpMkLst>
        </pc:cxnChg>
        <pc:cxnChg chg="add del">
          <ac:chgData name="CHOI JUNHO" userId="2ed797a4709b55ca" providerId="LiveId" clId="{5B9CC2E5-527B-4B3B-BD11-698718A29A94}" dt="2019-10-25T05:39:43.091" v="160"/>
          <ac:cxnSpMkLst>
            <pc:docMk/>
            <pc:sldMk cId="3701024981" sldId="269"/>
            <ac:cxnSpMk id="17" creationId="{CA189BD0-8ABA-4B19-A1FC-439808C916E1}"/>
          </ac:cxnSpMkLst>
        </pc:cxnChg>
        <pc:cxnChg chg="add del">
          <ac:chgData name="CHOI JUNHO" userId="2ed797a4709b55ca" providerId="LiveId" clId="{5B9CC2E5-527B-4B3B-BD11-698718A29A94}" dt="2019-10-25T05:39:43.091" v="160"/>
          <ac:cxnSpMkLst>
            <pc:docMk/>
            <pc:sldMk cId="3701024981" sldId="269"/>
            <ac:cxnSpMk id="21" creationId="{0755AE1B-1292-4706-82C2-E86CEE5D57F4}"/>
          </ac:cxnSpMkLst>
        </pc:cxnChg>
        <pc:cxnChg chg="add del">
          <ac:chgData name="CHOI JUNHO" userId="2ed797a4709b55ca" providerId="LiveId" clId="{5B9CC2E5-527B-4B3B-BD11-698718A29A94}" dt="2019-10-25T05:39:43.091" v="160"/>
          <ac:cxnSpMkLst>
            <pc:docMk/>
            <pc:sldMk cId="3701024981" sldId="269"/>
            <ac:cxnSpMk id="25" creationId="{AF2F0707-670F-41E7-B582-F1BF57596932}"/>
          </ac:cxnSpMkLst>
        </pc:cxnChg>
        <pc:cxnChg chg="add del">
          <ac:chgData name="CHOI JUNHO" userId="2ed797a4709b55ca" providerId="LiveId" clId="{5B9CC2E5-527B-4B3B-BD11-698718A29A94}" dt="2019-10-25T05:39:43.091" v="160"/>
          <ac:cxnSpMkLst>
            <pc:docMk/>
            <pc:sldMk cId="3701024981" sldId="269"/>
            <ac:cxnSpMk id="36" creationId="{FC81A4C2-34EF-4E69-B458-65C8DEEC0BEC}"/>
          </ac:cxnSpMkLst>
        </pc:cxnChg>
        <pc:cxnChg chg="add del">
          <ac:chgData name="CHOI JUNHO" userId="2ed797a4709b55ca" providerId="LiveId" clId="{5B9CC2E5-527B-4B3B-BD11-698718A29A94}" dt="2019-10-25T05:39:43.091" v="160"/>
          <ac:cxnSpMkLst>
            <pc:docMk/>
            <pc:sldMk cId="3701024981" sldId="269"/>
            <ac:cxnSpMk id="40" creationId="{D3F612FB-84D3-4CB9-8678-4C4204749EC2}"/>
          </ac:cxnSpMkLst>
        </pc:cxnChg>
        <pc:cxnChg chg="add del">
          <ac:chgData name="CHOI JUNHO" userId="2ed797a4709b55ca" providerId="LiveId" clId="{5B9CC2E5-527B-4B3B-BD11-698718A29A94}" dt="2019-10-25T05:39:43.091" v="160"/>
          <ac:cxnSpMkLst>
            <pc:docMk/>
            <pc:sldMk cId="3701024981" sldId="269"/>
            <ac:cxnSpMk id="41" creationId="{A8F6D12E-9AF9-4F2C-B6CD-EFAC7B1C7FD2}"/>
          </ac:cxnSpMkLst>
        </pc:cxnChg>
        <pc:cxnChg chg="add del">
          <ac:chgData name="CHOI JUNHO" userId="2ed797a4709b55ca" providerId="LiveId" clId="{5B9CC2E5-527B-4B3B-BD11-698718A29A94}" dt="2019-10-25T05:39:43.091" v="160"/>
          <ac:cxnSpMkLst>
            <pc:docMk/>
            <pc:sldMk cId="3701024981" sldId="269"/>
            <ac:cxnSpMk id="42" creationId="{6430F623-9B70-4714-9B24-FE16A78CF560}"/>
          </ac:cxnSpMkLst>
        </pc:cxnChg>
        <pc:cxnChg chg="add del">
          <ac:chgData name="CHOI JUNHO" userId="2ed797a4709b55ca" providerId="LiveId" clId="{5B9CC2E5-527B-4B3B-BD11-698718A29A94}" dt="2019-10-25T05:39:43.091" v="160"/>
          <ac:cxnSpMkLst>
            <pc:docMk/>
            <pc:sldMk cId="3701024981" sldId="269"/>
            <ac:cxnSpMk id="45" creationId="{984BB242-CBFE-4F96-9AA3-1D2498C68D10}"/>
          </ac:cxnSpMkLst>
        </pc:cxnChg>
        <pc:cxnChg chg="add del">
          <ac:chgData name="CHOI JUNHO" userId="2ed797a4709b55ca" providerId="LiveId" clId="{5B9CC2E5-527B-4B3B-BD11-698718A29A94}" dt="2019-10-25T05:39:43.091" v="160"/>
          <ac:cxnSpMkLst>
            <pc:docMk/>
            <pc:sldMk cId="3701024981" sldId="269"/>
            <ac:cxnSpMk id="49" creationId="{4EE1EE90-A5E1-482E-9CD5-FB07695FE87F}"/>
          </ac:cxnSpMkLst>
        </pc:cxnChg>
        <pc:cxnChg chg="add del">
          <ac:chgData name="CHOI JUNHO" userId="2ed797a4709b55ca" providerId="LiveId" clId="{5B9CC2E5-527B-4B3B-BD11-698718A29A94}" dt="2019-10-25T05:39:43.091" v="160"/>
          <ac:cxnSpMkLst>
            <pc:docMk/>
            <pc:sldMk cId="3701024981" sldId="269"/>
            <ac:cxnSpMk id="58" creationId="{2713420F-18A1-4F23-A165-5053CA5DA8C1}"/>
          </ac:cxnSpMkLst>
        </pc:cxnChg>
        <pc:cxnChg chg="add del">
          <ac:chgData name="CHOI JUNHO" userId="2ed797a4709b55ca" providerId="LiveId" clId="{5B9CC2E5-527B-4B3B-BD11-698718A29A94}" dt="2019-10-25T05:39:43.091" v="160"/>
          <ac:cxnSpMkLst>
            <pc:docMk/>
            <pc:sldMk cId="3701024981" sldId="269"/>
            <ac:cxnSpMk id="65" creationId="{32F873C4-4D37-4C58-A756-3A233C0C6F40}"/>
          </ac:cxnSpMkLst>
        </pc:cxnChg>
        <pc:cxnChg chg="add del">
          <ac:chgData name="CHOI JUNHO" userId="2ed797a4709b55ca" providerId="LiveId" clId="{5B9CC2E5-527B-4B3B-BD11-698718A29A94}" dt="2019-10-25T05:39:43.091" v="160"/>
          <ac:cxnSpMkLst>
            <pc:docMk/>
            <pc:sldMk cId="3701024981" sldId="269"/>
            <ac:cxnSpMk id="66" creationId="{2AD7751B-C43C-4372-B4B2-18A2B5F8A570}"/>
          </ac:cxnSpMkLst>
        </pc:cxnChg>
        <pc:cxnChg chg="add del">
          <ac:chgData name="CHOI JUNHO" userId="2ed797a4709b55ca" providerId="LiveId" clId="{5B9CC2E5-527B-4B3B-BD11-698718A29A94}" dt="2019-10-25T05:39:43.091" v="160"/>
          <ac:cxnSpMkLst>
            <pc:docMk/>
            <pc:sldMk cId="3701024981" sldId="269"/>
            <ac:cxnSpMk id="68" creationId="{FDEB2FCA-AA88-456C-8676-479C3DBC21C6}"/>
          </ac:cxnSpMkLst>
        </pc:cxnChg>
        <pc:cxnChg chg="add mod">
          <ac:chgData name="CHOI JUNHO" userId="2ed797a4709b55ca" providerId="LiveId" clId="{5B9CC2E5-527B-4B3B-BD11-698718A29A94}" dt="2019-10-25T07:13:42.093" v="1189" actId="1076"/>
          <ac:cxnSpMkLst>
            <pc:docMk/>
            <pc:sldMk cId="3701024981" sldId="269"/>
            <ac:cxnSpMk id="71" creationId="{0EB19EE5-9465-4623-B5E6-86A4EEA948BC}"/>
          </ac:cxnSpMkLst>
        </pc:cxnChg>
        <pc:cxnChg chg="add del mod">
          <ac:chgData name="CHOI JUNHO" userId="2ed797a4709b55ca" providerId="LiveId" clId="{5B9CC2E5-527B-4B3B-BD11-698718A29A94}" dt="2019-10-25T06:27:24.910" v="532" actId="478"/>
          <ac:cxnSpMkLst>
            <pc:docMk/>
            <pc:sldMk cId="3701024981" sldId="269"/>
            <ac:cxnSpMk id="74" creationId="{6992C6D2-C648-43B7-A8F1-8CB36F4281D0}"/>
          </ac:cxnSpMkLst>
        </pc:cxnChg>
        <pc:cxnChg chg="add mod">
          <ac:chgData name="CHOI JUNHO" userId="2ed797a4709b55ca" providerId="LiveId" clId="{5B9CC2E5-527B-4B3B-BD11-698718A29A94}" dt="2019-10-25T07:13:42.093" v="1189" actId="1076"/>
          <ac:cxnSpMkLst>
            <pc:docMk/>
            <pc:sldMk cId="3701024981" sldId="269"/>
            <ac:cxnSpMk id="75" creationId="{3EAA323F-DBB6-4EA2-A233-C692700A4A09}"/>
          </ac:cxnSpMkLst>
        </pc:cxnChg>
        <pc:cxnChg chg="add mod">
          <ac:chgData name="CHOI JUNHO" userId="2ed797a4709b55ca" providerId="LiveId" clId="{5B9CC2E5-527B-4B3B-BD11-698718A29A94}" dt="2019-10-25T07:13:42.093" v="1189" actId="1076"/>
          <ac:cxnSpMkLst>
            <pc:docMk/>
            <pc:sldMk cId="3701024981" sldId="269"/>
            <ac:cxnSpMk id="78" creationId="{D05A348D-A722-4F99-9226-69B4D9EA6C86}"/>
          </ac:cxnSpMkLst>
        </pc:cxnChg>
        <pc:cxnChg chg="add del mod">
          <ac:chgData name="CHOI JUNHO" userId="2ed797a4709b55ca" providerId="LiveId" clId="{5B9CC2E5-527B-4B3B-BD11-698718A29A94}" dt="2019-10-25T05:51:46.362" v="406" actId="478"/>
          <ac:cxnSpMkLst>
            <pc:docMk/>
            <pc:sldMk cId="3701024981" sldId="269"/>
            <ac:cxnSpMk id="80" creationId="{59FCD48E-D5DB-4DC5-B725-96E43EF95485}"/>
          </ac:cxnSpMkLst>
        </pc:cxnChg>
        <pc:cxnChg chg="add mod">
          <ac:chgData name="CHOI JUNHO" userId="2ed797a4709b55ca" providerId="LiveId" clId="{5B9CC2E5-527B-4B3B-BD11-698718A29A94}" dt="2019-10-25T07:13:42.093" v="1189" actId="1076"/>
          <ac:cxnSpMkLst>
            <pc:docMk/>
            <pc:sldMk cId="3701024981" sldId="269"/>
            <ac:cxnSpMk id="81" creationId="{1531A96F-ADC4-488E-B8F7-C84DFF9517F3}"/>
          </ac:cxnSpMkLst>
        </pc:cxnChg>
        <pc:cxnChg chg="add del mod">
          <ac:chgData name="CHOI JUNHO" userId="2ed797a4709b55ca" providerId="LiveId" clId="{5B9CC2E5-527B-4B3B-BD11-698718A29A94}" dt="2019-10-25T06:28:38.255" v="566" actId="478"/>
          <ac:cxnSpMkLst>
            <pc:docMk/>
            <pc:sldMk cId="3701024981" sldId="269"/>
            <ac:cxnSpMk id="85" creationId="{D6902273-800C-4829-9318-3C57F8444D23}"/>
          </ac:cxnSpMkLst>
        </pc:cxnChg>
        <pc:cxnChg chg="add mod">
          <ac:chgData name="CHOI JUNHO" userId="2ed797a4709b55ca" providerId="LiveId" clId="{5B9CC2E5-527B-4B3B-BD11-698718A29A94}" dt="2019-10-25T07:13:42.093" v="1189" actId="1076"/>
          <ac:cxnSpMkLst>
            <pc:docMk/>
            <pc:sldMk cId="3701024981" sldId="269"/>
            <ac:cxnSpMk id="89" creationId="{47020681-DCBB-4A06-927F-F33D01FFE2F6}"/>
          </ac:cxnSpMkLst>
        </pc:cxnChg>
        <pc:cxnChg chg="add del mod">
          <ac:chgData name="CHOI JUNHO" userId="2ed797a4709b55ca" providerId="LiveId" clId="{5B9CC2E5-527B-4B3B-BD11-698718A29A94}" dt="2019-10-25T07:13:15.741" v="1182" actId="478"/>
          <ac:cxnSpMkLst>
            <pc:docMk/>
            <pc:sldMk cId="3701024981" sldId="269"/>
            <ac:cxnSpMk id="100" creationId="{E8672D36-1605-4143-BB1F-200DD00DC313}"/>
          </ac:cxnSpMkLst>
        </pc:cxnChg>
        <pc:cxnChg chg="add del mod">
          <ac:chgData name="CHOI JUNHO" userId="2ed797a4709b55ca" providerId="LiveId" clId="{5B9CC2E5-527B-4B3B-BD11-698718A29A94}" dt="2019-10-25T06:32:48.607" v="719" actId="478"/>
          <ac:cxnSpMkLst>
            <pc:docMk/>
            <pc:sldMk cId="3701024981" sldId="269"/>
            <ac:cxnSpMk id="104" creationId="{E9BF8B63-ACAA-488F-BEF8-3889D9803123}"/>
          </ac:cxnSpMkLst>
        </pc:cxnChg>
        <pc:cxnChg chg="add del mod">
          <ac:chgData name="CHOI JUNHO" userId="2ed797a4709b55ca" providerId="LiveId" clId="{5B9CC2E5-527B-4B3B-BD11-698718A29A94}" dt="2019-10-25T06:30:16.492" v="710" actId="478"/>
          <ac:cxnSpMkLst>
            <pc:docMk/>
            <pc:sldMk cId="3701024981" sldId="269"/>
            <ac:cxnSpMk id="105" creationId="{A36759AF-AF89-463C-BAB3-4680DC99FD06}"/>
          </ac:cxnSpMkLst>
        </pc:cxnChg>
        <pc:cxnChg chg="add del mod">
          <ac:chgData name="CHOI JUNHO" userId="2ed797a4709b55ca" providerId="LiveId" clId="{5B9CC2E5-527B-4B3B-BD11-698718A29A94}" dt="2019-10-25T06:32:48.607" v="719" actId="478"/>
          <ac:cxnSpMkLst>
            <pc:docMk/>
            <pc:sldMk cId="3701024981" sldId="269"/>
            <ac:cxnSpMk id="106" creationId="{052D78D7-57D9-4C47-9020-0A600D3C5380}"/>
          </ac:cxnSpMkLst>
        </pc:cxnChg>
        <pc:cxnChg chg="add del mod">
          <ac:chgData name="CHOI JUNHO" userId="2ed797a4709b55ca" providerId="LiveId" clId="{5B9CC2E5-527B-4B3B-BD11-698718A29A94}" dt="2019-10-25T06:32:48.607" v="719" actId="478"/>
          <ac:cxnSpMkLst>
            <pc:docMk/>
            <pc:sldMk cId="3701024981" sldId="269"/>
            <ac:cxnSpMk id="109" creationId="{A58DC7D0-3FD2-40A5-8183-8077FD8FDF3C}"/>
          </ac:cxnSpMkLst>
        </pc:cxnChg>
        <pc:cxnChg chg="add del mod">
          <ac:chgData name="CHOI JUNHO" userId="2ed797a4709b55ca" providerId="LiveId" clId="{5B9CC2E5-527B-4B3B-BD11-698718A29A94}" dt="2019-10-25T07:13:15.741" v="1182" actId="478"/>
          <ac:cxnSpMkLst>
            <pc:docMk/>
            <pc:sldMk cId="3701024981" sldId="269"/>
            <ac:cxnSpMk id="113" creationId="{A2214370-40F2-4D7B-93AC-05D0BC99C6C0}"/>
          </ac:cxnSpMkLst>
        </pc:cxnChg>
        <pc:cxnChg chg="add del">
          <ac:chgData name="CHOI JUNHO" userId="2ed797a4709b55ca" providerId="LiveId" clId="{5B9CC2E5-527B-4B3B-BD11-698718A29A94}" dt="2019-10-25T05:39:54.069" v="162" actId="478"/>
          <ac:cxnSpMkLst>
            <pc:docMk/>
            <pc:sldMk cId="3701024981" sldId="269"/>
            <ac:cxnSpMk id="122" creationId="{EB0EFF9E-80F3-4A60-8B2F-03E97EB2DC74}"/>
          </ac:cxnSpMkLst>
        </pc:cxnChg>
        <pc:cxnChg chg="add del mod">
          <ac:chgData name="CHOI JUNHO" userId="2ed797a4709b55ca" providerId="LiveId" clId="{5B9CC2E5-527B-4B3B-BD11-698718A29A94}" dt="2019-10-25T06:32:48.607" v="719" actId="478"/>
          <ac:cxnSpMkLst>
            <pc:docMk/>
            <pc:sldMk cId="3701024981" sldId="269"/>
            <ac:cxnSpMk id="129" creationId="{BA0AB1E8-26AA-410F-AEFC-695C43A5A608}"/>
          </ac:cxnSpMkLst>
        </pc:cxnChg>
        <pc:cxnChg chg="add del mod">
          <ac:chgData name="CHOI JUNHO" userId="2ed797a4709b55ca" providerId="LiveId" clId="{5B9CC2E5-527B-4B3B-BD11-698718A29A94}" dt="2019-10-25T07:13:15.741" v="1182" actId="478"/>
          <ac:cxnSpMkLst>
            <pc:docMk/>
            <pc:sldMk cId="3701024981" sldId="269"/>
            <ac:cxnSpMk id="130" creationId="{387D208A-160D-4847-B605-F532134080E8}"/>
          </ac:cxnSpMkLst>
        </pc:cxnChg>
        <pc:cxnChg chg="add del mod">
          <ac:chgData name="CHOI JUNHO" userId="2ed797a4709b55ca" providerId="LiveId" clId="{5B9CC2E5-527B-4B3B-BD11-698718A29A94}" dt="2019-10-25T07:13:15.741" v="1182" actId="478"/>
          <ac:cxnSpMkLst>
            <pc:docMk/>
            <pc:sldMk cId="3701024981" sldId="269"/>
            <ac:cxnSpMk id="132" creationId="{AE5F4CD1-B006-4839-A069-1AF149D652B2}"/>
          </ac:cxnSpMkLst>
        </pc:cxnChg>
        <pc:cxnChg chg="add del">
          <ac:chgData name="CHOI JUNHO" userId="2ed797a4709b55ca" providerId="LiveId" clId="{5B9CC2E5-527B-4B3B-BD11-698718A29A94}" dt="2019-10-25T06:19:24.893" v="413" actId="478"/>
          <ac:cxnSpMkLst>
            <pc:docMk/>
            <pc:sldMk cId="3701024981" sldId="269"/>
            <ac:cxnSpMk id="144" creationId="{563164BD-0186-4492-81E6-AF722D320517}"/>
          </ac:cxnSpMkLst>
        </pc:cxnChg>
        <pc:cxnChg chg="add mod">
          <ac:chgData name="CHOI JUNHO" userId="2ed797a4709b55ca" providerId="LiveId" clId="{5B9CC2E5-527B-4B3B-BD11-698718A29A94}" dt="2019-10-25T07:13:42.093" v="1189" actId="1076"/>
          <ac:cxnSpMkLst>
            <pc:docMk/>
            <pc:sldMk cId="3701024981" sldId="269"/>
            <ac:cxnSpMk id="145" creationId="{1844ECF1-8D41-4F66-9DF0-1A724E1BBF8D}"/>
          </ac:cxnSpMkLst>
        </pc:cxnChg>
        <pc:cxnChg chg="add mod">
          <ac:chgData name="CHOI JUNHO" userId="2ed797a4709b55ca" providerId="LiveId" clId="{5B9CC2E5-527B-4B3B-BD11-698718A29A94}" dt="2019-10-25T07:13:42.093" v="1189" actId="1076"/>
          <ac:cxnSpMkLst>
            <pc:docMk/>
            <pc:sldMk cId="3701024981" sldId="269"/>
            <ac:cxnSpMk id="151" creationId="{CD6A5F96-73E1-42FF-92DC-3027731D9A6D}"/>
          </ac:cxnSpMkLst>
        </pc:cxnChg>
        <pc:cxnChg chg="add del mod">
          <ac:chgData name="CHOI JUNHO" userId="2ed797a4709b55ca" providerId="LiveId" clId="{5B9CC2E5-527B-4B3B-BD11-698718A29A94}" dt="2019-10-25T06:32:12.084" v="714" actId="478"/>
          <ac:cxnSpMkLst>
            <pc:docMk/>
            <pc:sldMk cId="3701024981" sldId="269"/>
            <ac:cxnSpMk id="154" creationId="{81E88BD0-4DBA-4347-B762-6A491B45153C}"/>
          </ac:cxnSpMkLst>
        </pc:cxnChg>
        <pc:cxnChg chg="add mod">
          <ac:chgData name="CHOI JUNHO" userId="2ed797a4709b55ca" providerId="LiveId" clId="{5B9CC2E5-527B-4B3B-BD11-698718A29A94}" dt="2019-10-25T07:13:42.093" v="1189" actId="1076"/>
          <ac:cxnSpMkLst>
            <pc:docMk/>
            <pc:sldMk cId="3701024981" sldId="269"/>
            <ac:cxnSpMk id="176" creationId="{F0764B5C-7996-4555-A6C8-DCF384F07B15}"/>
          </ac:cxnSpMkLst>
        </pc:cxnChg>
        <pc:cxnChg chg="add mod">
          <ac:chgData name="CHOI JUNHO" userId="2ed797a4709b55ca" providerId="LiveId" clId="{5B9CC2E5-527B-4B3B-BD11-698718A29A94}" dt="2019-10-25T07:13:42.093" v="1189" actId="1076"/>
          <ac:cxnSpMkLst>
            <pc:docMk/>
            <pc:sldMk cId="3701024981" sldId="269"/>
            <ac:cxnSpMk id="184" creationId="{2038451C-79FF-48C2-8602-E9EAA305AAD6}"/>
          </ac:cxnSpMkLst>
        </pc:cxnChg>
      </pc:sldChg>
      <pc:sldChg chg="addSp delSp modSp add">
        <pc:chgData name="CHOI JUNHO" userId="2ed797a4709b55ca" providerId="LiveId" clId="{5B9CC2E5-527B-4B3B-BD11-698718A29A94}" dt="2019-10-28T03:27:06.874" v="5463" actId="20577"/>
        <pc:sldMkLst>
          <pc:docMk/>
          <pc:sldMk cId="1665297153" sldId="270"/>
        </pc:sldMkLst>
        <pc:spChg chg="mod">
          <ac:chgData name="CHOI JUNHO" userId="2ed797a4709b55ca" providerId="LiveId" clId="{5B9CC2E5-527B-4B3B-BD11-698718A29A94}" dt="2019-10-28T03:22:41.795" v="5423" actId="20577"/>
          <ac:spMkLst>
            <pc:docMk/>
            <pc:sldMk cId="1665297153" sldId="270"/>
            <ac:spMk id="2" creationId="{C0A9B755-95D3-4E21-9F5C-A6467321ABBF}"/>
          </ac:spMkLst>
        </pc:spChg>
        <pc:spChg chg="add mod">
          <ac:chgData name="CHOI JUNHO" userId="2ed797a4709b55ca" providerId="LiveId" clId="{5B9CC2E5-527B-4B3B-BD11-698718A29A94}" dt="2019-10-25T08:20:09.419" v="3103" actId="1076"/>
          <ac:spMkLst>
            <pc:docMk/>
            <pc:sldMk cId="1665297153" sldId="270"/>
            <ac:spMk id="3" creationId="{08404561-832C-42A9-BCE1-4B921D68F947}"/>
          </ac:spMkLst>
        </pc:spChg>
        <pc:spChg chg="add del mod">
          <ac:chgData name="CHOI JUNHO" userId="2ed797a4709b55ca" providerId="LiveId" clId="{5B9CC2E5-527B-4B3B-BD11-698718A29A94}" dt="2019-10-25T08:13:03.332" v="2949" actId="478"/>
          <ac:spMkLst>
            <pc:docMk/>
            <pc:sldMk cId="1665297153" sldId="270"/>
            <ac:spMk id="4" creationId="{FF4389FC-924B-442D-9CE5-AE54ADC0657C}"/>
          </ac:spMkLst>
        </pc:spChg>
        <pc:spChg chg="add del mod">
          <ac:chgData name="CHOI JUNHO" userId="2ed797a4709b55ca" providerId="LiveId" clId="{5B9CC2E5-527B-4B3B-BD11-698718A29A94}" dt="2019-10-25T07:34:11.627" v="1816" actId="478"/>
          <ac:spMkLst>
            <pc:docMk/>
            <pc:sldMk cId="1665297153" sldId="270"/>
            <ac:spMk id="6" creationId="{10832364-E72E-4F8B-BFF7-FBA34E68733F}"/>
          </ac:spMkLst>
        </pc:spChg>
        <pc:spChg chg="add mod">
          <ac:chgData name="CHOI JUNHO" userId="2ed797a4709b55ca" providerId="LiveId" clId="{5B9CC2E5-527B-4B3B-BD11-698718A29A94}" dt="2019-10-25T08:20:09.419" v="3103" actId="1076"/>
          <ac:spMkLst>
            <pc:docMk/>
            <pc:sldMk cId="1665297153" sldId="270"/>
            <ac:spMk id="8" creationId="{5B3699D4-E2C7-49B9-B41C-250D3577104E}"/>
          </ac:spMkLst>
        </pc:spChg>
        <pc:spChg chg="add del mod">
          <ac:chgData name="CHOI JUNHO" userId="2ed797a4709b55ca" providerId="LiveId" clId="{5B9CC2E5-527B-4B3B-BD11-698718A29A94}" dt="2019-10-25T07:34:11.627" v="1816" actId="478"/>
          <ac:spMkLst>
            <pc:docMk/>
            <pc:sldMk cId="1665297153" sldId="270"/>
            <ac:spMk id="9" creationId="{249044E2-7F89-4F2D-98B4-F40F27701E2B}"/>
          </ac:spMkLst>
        </pc:spChg>
        <pc:spChg chg="add del mod">
          <ac:chgData name="CHOI JUNHO" userId="2ed797a4709b55ca" providerId="LiveId" clId="{5B9CC2E5-527B-4B3B-BD11-698718A29A94}" dt="2019-10-25T07:34:11.627" v="1816" actId="478"/>
          <ac:spMkLst>
            <pc:docMk/>
            <pc:sldMk cId="1665297153" sldId="270"/>
            <ac:spMk id="12" creationId="{9263FB49-5653-42EE-9DE3-44B39B5864DF}"/>
          </ac:spMkLst>
        </pc:spChg>
        <pc:spChg chg="add del mod">
          <ac:chgData name="CHOI JUNHO" userId="2ed797a4709b55ca" providerId="LiveId" clId="{5B9CC2E5-527B-4B3B-BD11-698718A29A94}" dt="2019-10-25T07:34:11.627" v="1816" actId="478"/>
          <ac:spMkLst>
            <pc:docMk/>
            <pc:sldMk cId="1665297153" sldId="270"/>
            <ac:spMk id="13" creationId="{D82CBA51-CB7F-44EF-BE32-A3EF4EB0264B}"/>
          </ac:spMkLst>
        </pc:spChg>
        <pc:spChg chg="add mod">
          <ac:chgData name="CHOI JUNHO" userId="2ed797a4709b55ca" providerId="LiveId" clId="{5B9CC2E5-527B-4B3B-BD11-698718A29A94}" dt="2019-10-25T08:20:09.419" v="3103" actId="1076"/>
          <ac:spMkLst>
            <pc:docMk/>
            <pc:sldMk cId="1665297153" sldId="270"/>
            <ac:spMk id="14" creationId="{E186A483-920D-49FF-BB8D-66835DCA4BF2}"/>
          </ac:spMkLst>
        </pc:spChg>
        <pc:spChg chg="add del mod">
          <ac:chgData name="CHOI JUNHO" userId="2ed797a4709b55ca" providerId="LiveId" clId="{5B9CC2E5-527B-4B3B-BD11-698718A29A94}" dt="2019-10-25T08:13:03.332" v="2949" actId="478"/>
          <ac:spMkLst>
            <pc:docMk/>
            <pc:sldMk cId="1665297153" sldId="270"/>
            <ac:spMk id="16" creationId="{13495D62-71EC-4A55-8745-A80EEF8D4AE7}"/>
          </ac:spMkLst>
        </pc:spChg>
        <pc:spChg chg="add del mod">
          <ac:chgData name="CHOI JUNHO" userId="2ed797a4709b55ca" providerId="LiveId" clId="{5B9CC2E5-527B-4B3B-BD11-698718A29A94}" dt="2019-10-25T08:13:03.332" v="2949" actId="478"/>
          <ac:spMkLst>
            <pc:docMk/>
            <pc:sldMk cId="1665297153" sldId="270"/>
            <ac:spMk id="17" creationId="{47ECFC45-9AAF-4992-905F-0E47D5B88A07}"/>
          </ac:spMkLst>
        </pc:spChg>
        <pc:spChg chg="add mod">
          <ac:chgData name="CHOI JUNHO" userId="2ed797a4709b55ca" providerId="LiveId" clId="{5B9CC2E5-527B-4B3B-BD11-698718A29A94}" dt="2019-10-25T07:26:51.746" v="1431" actId="164"/>
          <ac:spMkLst>
            <pc:docMk/>
            <pc:sldMk cId="1665297153" sldId="270"/>
            <ac:spMk id="19" creationId="{FD0B5C08-D654-41F3-A606-8B332515FE24}"/>
          </ac:spMkLst>
        </pc:spChg>
        <pc:spChg chg="add mod">
          <ac:chgData name="CHOI JUNHO" userId="2ed797a4709b55ca" providerId="LiveId" clId="{5B9CC2E5-527B-4B3B-BD11-698718A29A94}" dt="2019-10-25T09:32:46.964" v="4240" actId="20577"/>
          <ac:spMkLst>
            <pc:docMk/>
            <pc:sldMk cId="1665297153" sldId="270"/>
            <ac:spMk id="20" creationId="{B08C0ABE-CEC2-45B7-B4B6-4CED578B42DD}"/>
          </ac:spMkLst>
        </pc:spChg>
        <pc:spChg chg="add del mod">
          <ac:chgData name="CHOI JUNHO" userId="2ed797a4709b55ca" providerId="LiveId" clId="{5B9CC2E5-527B-4B3B-BD11-698718A29A94}" dt="2019-10-25T07:41:04.896" v="2215" actId="478"/>
          <ac:spMkLst>
            <pc:docMk/>
            <pc:sldMk cId="1665297153" sldId="270"/>
            <ac:spMk id="23" creationId="{5B2EB2E4-7ED3-49A4-8255-F4CAA485C6C4}"/>
          </ac:spMkLst>
        </pc:spChg>
        <pc:spChg chg="add del mod">
          <ac:chgData name="CHOI JUNHO" userId="2ed797a4709b55ca" providerId="LiveId" clId="{5B9CC2E5-527B-4B3B-BD11-698718A29A94}" dt="2019-10-25T07:41:04.896" v="2215" actId="478"/>
          <ac:spMkLst>
            <pc:docMk/>
            <pc:sldMk cId="1665297153" sldId="270"/>
            <ac:spMk id="26" creationId="{A21C7313-6FEB-41E8-B2C8-06DEF7FA9861}"/>
          </ac:spMkLst>
        </pc:spChg>
        <pc:spChg chg="mod topLvl">
          <ac:chgData name="CHOI JUNHO" userId="2ed797a4709b55ca" providerId="LiveId" clId="{5B9CC2E5-527B-4B3B-BD11-698718A29A94}" dt="2019-10-25T08:08:26.670" v="2783" actId="164"/>
          <ac:spMkLst>
            <pc:docMk/>
            <pc:sldMk cId="1665297153" sldId="270"/>
            <ac:spMk id="31" creationId="{3DB5C3AF-CB45-4EE4-B307-366664B5C5B0}"/>
          </ac:spMkLst>
        </pc:spChg>
        <pc:spChg chg="del mod topLvl">
          <ac:chgData name="CHOI JUNHO" userId="2ed797a4709b55ca" providerId="LiveId" clId="{5B9CC2E5-527B-4B3B-BD11-698718A29A94}" dt="2019-10-25T07:41:03.633" v="2214" actId="478"/>
          <ac:spMkLst>
            <pc:docMk/>
            <pc:sldMk cId="1665297153" sldId="270"/>
            <ac:spMk id="32" creationId="{0783D4FA-5DB4-48B1-8D7F-3E4CFB83A192}"/>
          </ac:spMkLst>
        </pc:spChg>
        <pc:spChg chg="del mod topLvl">
          <ac:chgData name="CHOI JUNHO" userId="2ed797a4709b55ca" providerId="LiveId" clId="{5B9CC2E5-527B-4B3B-BD11-698718A29A94}" dt="2019-10-25T07:30:26.829" v="1757" actId="478"/>
          <ac:spMkLst>
            <pc:docMk/>
            <pc:sldMk cId="1665297153" sldId="270"/>
            <ac:spMk id="33" creationId="{DDCC2AE1-558B-4A27-A9D2-473142282FE0}"/>
          </ac:spMkLst>
        </pc:spChg>
        <pc:spChg chg="del mod topLvl">
          <ac:chgData name="CHOI JUNHO" userId="2ed797a4709b55ca" providerId="LiveId" clId="{5B9CC2E5-527B-4B3B-BD11-698718A29A94}" dt="2019-10-25T07:41:03.633" v="2214" actId="478"/>
          <ac:spMkLst>
            <pc:docMk/>
            <pc:sldMk cId="1665297153" sldId="270"/>
            <ac:spMk id="35" creationId="{04AC251E-AE3A-4597-9D09-8990198704B2}"/>
          </ac:spMkLst>
        </pc:spChg>
        <pc:spChg chg="mod topLvl">
          <ac:chgData name="CHOI JUNHO" userId="2ed797a4709b55ca" providerId="LiveId" clId="{5B9CC2E5-527B-4B3B-BD11-698718A29A94}" dt="2019-10-25T08:08:26.670" v="2783" actId="164"/>
          <ac:spMkLst>
            <pc:docMk/>
            <pc:sldMk cId="1665297153" sldId="270"/>
            <ac:spMk id="36" creationId="{60260993-490A-46A8-B8B1-6468B822C259}"/>
          </ac:spMkLst>
        </pc:spChg>
        <pc:spChg chg="add mod topLvl">
          <ac:chgData name="CHOI JUNHO" userId="2ed797a4709b55ca" providerId="LiveId" clId="{5B9CC2E5-527B-4B3B-BD11-698718A29A94}" dt="2019-10-25T08:08:26.670" v="2783" actId="164"/>
          <ac:spMkLst>
            <pc:docMk/>
            <pc:sldMk cId="1665297153" sldId="270"/>
            <ac:spMk id="37" creationId="{A84E1EA7-FC20-4F13-959F-3F8D1C5D07AF}"/>
          </ac:spMkLst>
        </pc:spChg>
        <pc:spChg chg="add">
          <ac:chgData name="CHOI JUNHO" userId="2ed797a4709b55ca" providerId="LiveId" clId="{5B9CC2E5-527B-4B3B-BD11-698718A29A94}" dt="2019-10-25T08:56:56.736" v="4214"/>
          <ac:spMkLst>
            <pc:docMk/>
            <pc:sldMk cId="1665297153" sldId="270"/>
            <ac:spMk id="38" creationId="{3E92179B-1D51-42D9-BFB2-F36184AEE02B}"/>
          </ac:spMkLst>
        </pc:spChg>
        <pc:spChg chg="add del mod">
          <ac:chgData name="CHOI JUNHO" userId="2ed797a4709b55ca" providerId="LiveId" clId="{5B9CC2E5-527B-4B3B-BD11-698718A29A94}" dt="2019-10-25T07:53:55.807" v="2615" actId="478"/>
          <ac:spMkLst>
            <pc:docMk/>
            <pc:sldMk cId="1665297153" sldId="270"/>
            <ac:spMk id="41" creationId="{1ACD5A0F-2823-4294-A943-32E9C5491F8D}"/>
          </ac:spMkLst>
        </pc:spChg>
        <pc:spChg chg="mod topLvl">
          <ac:chgData name="CHOI JUNHO" userId="2ed797a4709b55ca" providerId="LiveId" clId="{5B9CC2E5-527B-4B3B-BD11-698718A29A94}" dt="2019-10-25T08:20:09.419" v="3103" actId="1076"/>
          <ac:spMkLst>
            <pc:docMk/>
            <pc:sldMk cId="1665297153" sldId="270"/>
            <ac:spMk id="46" creationId="{2DC549A4-4D7F-4D65-BD73-01C1CF8475E9}"/>
          </ac:spMkLst>
        </pc:spChg>
        <pc:spChg chg="mod topLvl">
          <ac:chgData name="CHOI JUNHO" userId="2ed797a4709b55ca" providerId="LiveId" clId="{5B9CC2E5-527B-4B3B-BD11-698718A29A94}" dt="2019-10-25T08:20:09.419" v="3103" actId="1076"/>
          <ac:spMkLst>
            <pc:docMk/>
            <pc:sldMk cId="1665297153" sldId="270"/>
            <ac:spMk id="47" creationId="{3E80AAAD-A83C-439E-B0A3-8E7F6C20DBC8}"/>
          </ac:spMkLst>
        </pc:spChg>
        <pc:spChg chg="del">
          <ac:chgData name="CHOI JUNHO" userId="2ed797a4709b55ca" providerId="LiveId" clId="{5B9CC2E5-527B-4B3B-BD11-698718A29A94}" dt="2019-10-25T07:38:16.789" v="2175" actId="478"/>
          <ac:spMkLst>
            <pc:docMk/>
            <pc:sldMk cId="1665297153" sldId="270"/>
            <ac:spMk id="48" creationId="{E17CEA51-8EF5-420D-984C-71614A8DD1C5}"/>
          </ac:spMkLst>
        </pc:spChg>
        <pc:spChg chg="del mod topLvl">
          <ac:chgData name="CHOI JUNHO" userId="2ed797a4709b55ca" providerId="LiveId" clId="{5B9CC2E5-527B-4B3B-BD11-698718A29A94}" dt="2019-10-25T07:53:58.013" v="2616" actId="478"/>
          <ac:spMkLst>
            <pc:docMk/>
            <pc:sldMk cId="1665297153" sldId="270"/>
            <ac:spMk id="50" creationId="{538A412E-9DE7-4197-8E99-CC9F254D0EC9}"/>
          </ac:spMkLst>
        </pc:spChg>
        <pc:spChg chg="add del mod">
          <ac:chgData name="CHOI JUNHO" userId="2ed797a4709b55ca" providerId="LiveId" clId="{5B9CC2E5-527B-4B3B-BD11-698718A29A94}" dt="2019-10-25T07:41:26.623" v="2219" actId="767"/>
          <ac:spMkLst>
            <pc:docMk/>
            <pc:sldMk cId="1665297153" sldId="270"/>
            <ac:spMk id="56" creationId="{DE062B81-7231-44E2-BA83-E461FA56650B}"/>
          </ac:spMkLst>
        </pc:spChg>
        <pc:spChg chg="add mod">
          <ac:chgData name="CHOI JUNHO" userId="2ed797a4709b55ca" providerId="LiveId" clId="{5B9CC2E5-527B-4B3B-BD11-698718A29A94}" dt="2019-10-25T08:20:09.419" v="3103" actId="1076"/>
          <ac:spMkLst>
            <pc:docMk/>
            <pc:sldMk cId="1665297153" sldId="270"/>
            <ac:spMk id="57" creationId="{68FAE4D7-BB0A-46BD-A061-97A3CEB0F2F5}"/>
          </ac:spMkLst>
        </pc:spChg>
        <pc:spChg chg="add del mod">
          <ac:chgData name="CHOI JUNHO" userId="2ed797a4709b55ca" providerId="LiveId" clId="{5B9CC2E5-527B-4B3B-BD11-698718A29A94}" dt="2019-10-25T08:08:34.471" v="2784" actId="478"/>
          <ac:spMkLst>
            <pc:docMk/>
            <pc:sldMk cId="1665297153" sldId="270"/>
            <ac:spMk id="59" creationId="{2279EB48-075C-4094-99E4-324AC760D962}"/>
          </ac:spMkLst>
        </pc:spChg>
        <pc:spChg chg="add mod">
          <ac:chgData name="CHOI JUNHO" userId="2ed797a4709b55ca" providerId="LiveId" clId="{5B9CC2E5-527B-4B3B-BD11-698718A29A94}" dt="2019-10-25T08:20:09.419" v="3103" actId="1076"/>
          <ac:spMkLst>
            <pc:docMk/>
            <pc:sldMk cId="1665297153" sldId="270"/>
            <ac:spMk id="68" creationId="{C63591AB-0CF9-4E01-B39E-A6360DC90A6D}"/>
          </ac:spMkLst>
        </pc:spChg>
        <pc:spChg chg="mod topLvl">
          <ac:chgData name="CHOI JUNHO" userId="2ed797a4709b55ca" providerId="LiveId" clId="{5B9CC2E5-527B-4B3B-BD11-698718A29A94}" dt="2019-10-25T08:14:54.459" v="3003" actId="164"/>
          <ac:spMkLst>
            <pc:docMk/>
            <pc:sldMk cId="1665297153" sldId="270"/>
            <ac:spMk id="73" creationId="{D111A169-F994-4110-99B5-EA8B17DCAD2D}"/>
          </ac:spMkLst>
        </pc:spChg>
        <pc:spChg chg="del">
          <ac:chgData name="CHOI JUNHO" userId="2ed797a4709b55ca" providerId="LiveId" clId="{5B9CC2E5-527B-4B3B-BD11-698718A29A94}" dt="2019-10-25T07:49:09.543" v="2495" actId="478"/>
          <ac:spMkLst>
            <pc:docMk/>
            <pc:sldMk cId="1665297153" sldId="270"/>
            <ac:spMk id="74" creationId="{AEB8241C-6D1F-441B-880E-244202BB7940}"/>
          </ac:spMkLst>
        </pc:spChg>
        <pc:spChg chg="add del mod ord topLvl">
          <ac:chgData name="CHOI JUNHO" userId="2ed797a4709b55ca" providerId="LiveId" clId="{5B9CC2E5-527B-4B3B-BD11-698718A29A94}" dt="2019-10-25T08:20:09.419" v="3103" actId="1076"/>
          <ac:spMkLst>
            <pc:docMk/>
            <pc:sldMk cId="1665297153" sldId="270"/>
            <ac:spMk id="75" creationId="{14F262EB-1BC7-4F2B-9D2B-63FC7E71CD5A}"/>
          </ac:spMkLst>
        </pc:spChg>
        <pc:spChg chg="add mod">
          <ac:chgData name="CHOI JUNHO" userId="2ed797a4709b55ca" providerId="LiveId" clId="{5B9CC2E5-527B-4B3B-BD11-698718A29A94}" dt="2019-10-25T08:20:09.419" v="3103" actId="1076"/>
          <ac:spMkLst>
            <pc:docMk/>
            <pc:sldMk cId="1665297153" sldId="270"/>
            <ac:spMk id="80" creationId="{57A8CDCE-DDDB-4E80-9AE1-1E7CE689232A}"/>
          </ac:spMkLst>
        </pc:spChg>
        <pc:spChg chg="add del mod">
          <ac:chgData name="CHOI JUNHO" userId="2ed797a4709b55ca" providerId="LiveId" clId="{5B9CC2E5-527B-4B3B-BD11-698718A29A94}" dt="2019-10-25T07:54:16.926" v="2621" actId="478"/>
          <ac:spMkLst>
            <pc:docMk/>
            <pc:sldMk cId="1665297153" sldId="270"/>
            <ac:spMk id="84" creationId="{7CE575BD-B19F-422B-8F85-D1D0C10022DD}"/>
          </ac:spMkLst>
        </pc:spChg>
        <pc:spChg chg="add del mod">
          <ac:chgData name="CHOI JUNHO" userId="2ed797a4709b55ca" providerId="LiveId" clId="{5B9CC2E5-527B-4B3B-BD11-698718A29A94}" dt="2019-10-25T08:07:49.502" v="2774" actId="478"/>
          <ac:spMkLst>
            <pc:docMk/>
            <pc:sldMk cId="1665297153" sldId="270"/>
            <ac:spMk id="85" creationId="{20E77269-D0A0-410D-B60C-7E7F819E3DDD}"/>
          </ac:spMkLst>
        </pc:spChg>
        <pc:spChg chg="add mod topLvl">
          <ac:chgData name="CHOI JUNHO" userId="2ed797a4709b55ca" providerId="LiveId" clId="{5B9CC2E5-527B-4B3B-BD11-698718A29A94}" dt="2019-10-25T08:14:54.459" v="3003" actId="164"/>
          <ac:spMkLst>
            <pc:docMk/>
            <pc:sldMk cId="1665297153" sldId="270"/>
            <ac:spMk id="86" creationId="{22E48F6F-3D65-4529-BD02-7F2D93386095}"/>
          </ac:spMkLst>
        </pc:spChg>
        <pc:spChg chg="add del mod">
          <ac:chgData name="CHOI JUNHO" userId="2ed797a4709b55ca" providerId="LiveId" clId="{5B9CC2E5-527B-4B3B-BD11-698718A29A94}" dt="2019-10-25T07:58:52.438" v="2718" actId="478"/>
          <ac:spMkLst>
            <pc:docMk/>
            <pc:sldMk cId="1665297153" sldId="270"/>
            <ac:spMk id="91" creationId="{67F1DDFF-34E8-4894-B0FC-DC44A1455F55}"/>
          </ac:spMkLst>
        </pc:spChg>
        <pc:spChg chg="add mod">
          <ac:chgData name="CHOI JUNHO" userId="2ed797a4709b55ca" providerId="LiveId" clId="{5B9CC2E5-527B-4B3B-BD11-698718A29A94}" dt="2019-10-25T08:08:26.670" v="2783" actId="164"/>
          <ac:spMkLst>
            <pc:docMk/>
            <pc:sldMk cId="1665297153" sldId="270"/>
            <ac:spMk id="92" creationId="{AA2D3D75-EA4C-449C-873C-C730950E86E4}"/>
          </ac:spMkLst>
        </pc:spChg>
        <pc:spChg chg="add mod">
          <ac:chgData name="CHOI JUNHO" userId="2ed797a4709b55ca" providerId="LiveId" clId="{5B9CC2E5-527B-4B3B-BD11-698718A29A94}" dt="2019-10-25T09:46:05.612" v="4456" actId="1076"/>
          <ac:spMkLst>
            <pc:docMk/>
            <pc:sldMk cId="1665297153" sldId="270"/>
            <ac:spMk id="96" creationId="{F58E4629-1E48-4386-8446-A683258391AE}"/>
          </ac:spMkLst>
        </pc:spChg>
        <pc:spChg chg="add mod">
          <ac:chgData name="CHOI JUNHO" userId="2ed797a4709b55ca" providerId="LiveId" clId="{5B9CC2E5-527B-4B3B-BD11-698718A29A94}" dt="2019-10-25T08:14:54.459" v="3003" actId="164"/>
          <ac:spMkLst>
            <pc:docMk/>
            <pc:sldMk cId="1665297153" sldId="270"/>
            <ac:spMk id="103" creationId="{C4D6C2E9-5807-4764-B68C-4C88956C2063}"/>
          </ac:spMkLst>
        </pc:spChg>
        <pc:spChg chg="add mod">
          <ac:chgData name="CHOI JUNHO" userId="2ed797a4709b55ca" providerId="LiveId" clId="{5B9CC2E5-527B-4B3B-BD11-698718A29A94}" dt="2019-10-25T08:14:54.459" v="3003" actId="164"/>
          <ac:spMkLst>
            <pc:docMk/>
            <pc:sldMk cId="1665297153" sldId="270"/>
            <ac:spMk id="104" creationId="{2817011C-12DD-4994-AC93-5BAFA35132C9}"/>
          </ac:spMkLst>
        </pc:spChg>
        <pc:spChg chg="add del mod">
          <ac:chgData name="CHOI JUNHO" userId="2ed797a4709b55ca" providerId="LiveId" clId="{5B9CC2E5-527B-4B3B-BD11-698718A29A94}" dt="2019-10-25T08:19:20.311" v="3095" actId="478"/>
          <ac:spMkLst>
            <pc:docMk/>
            <pc:sldMk cId="1665297153" sldId="270"/>
            <ac:spMk id="106" creationId="{E78DF8CF-CB56-4D51-8214-73FCC7AEF031}"/>
          </ac:spMkLst>
        </pc:spChg>
        <pc:spChg chg="add mod">
          <ac:chgData name="CHOI JUNHO" userId="2ed797a4709b55ca" providerId="LiveId" clId="{5B9CC2E5-527B-4B3B-BD11-698718A29A94}" dt="2019-10-25T08:20:09.419" v="3103" actId="1076"/>
          <ac:spMkLst>
            <pc:docMk/>
            <pc:sldMk cId="1665297153" sldId="270"/>
            <ac:spMk id="114" creationId="{E364806D-439F-4E93-B0A7-7B5A59C5CE47}"/>
          </ac:spMkLst>
        </pc:spChg>
        <pc:spChg chg="add mod">
          <ac:chgData name="CHOI JUNHO" userId="2ed797a4709b55ca" providerId="LiveId" clId="{5B9CC2E5-527B-4B3B-BD11-698718A29A94}" dt="2019-10-28T03:27:06.874" v="5463" actId="20577"/>
          <ac:spMkLst>
            <pc:docMk/>
            <pc:sldMk cId="1665297153" sldId="270"/>
            <ac:spMk id="118" creationId="{2ED7D25B-A6C1-4E95-A9E7-0F388DA42AAE}"/>
          </ac:spMkLst>
        </pc:spChg>
        <pc:grpChg chg="add del mod">
          <ac:chgData name="CHOI JUNHO" userId="2ed797a4709b55ca" providerId="LiveId" clId="{5B9CC2E5-527B-4B3B-BD11-698718A29A94}" dt="2019-10-25T07:28:47.302" v="1599" actId="478"/>
          <ac:grpSpMkLst>
            <pc:docMk/>
            <pc:sldMk cId="1665297153" sldId="270"/>
            <ac:grpSpMk id="27" creationId="{3368E6F3-F30E-482C-B805-957F25DF2443}"/>
          </ac:grpSpMkLst>
        </pc:grpChg>
        <pc:grpChg chg="add del mod">
          <ac:chgData name="CHOI JUNHO" userId="2ed797a4709b55ca" providerId="LiveId" clId="{5B9CC2E5-527B-4B3B-BD11-698718A29A94}" dt="2019-10-25T07:29:28.637" v="1711" actId="165"/>
          <ac:grpSpMkLst>
            <pc:docMk/>
            <pc:sldMk cId="1665297153" sldId="270"/>
            <ac:grpSpMk id="30" creationId="{3F6370BF-4211-40BD-8AFD-18954BCA191C}"/>
          </ac:grpSpMkLst>
        </pc:grpChg>
        <pc:grpChg chg="add del mod">
          <ac:chgData name="CHOI JUNHO" userId="2ed797a4709b55ca" providerId="LiveId" clId="{5B9CC2E5-527B-4B3B-BD11-698718A29A94}" dt="2019-10-25T07:33:26.324" v="1805" actId="165"/>
          <ac:grpSpMkLst>
            <pc:docMk/>
            <pc:sldMk cId="1665297153" sldId="270"/>
            <ac:grpSpMk id="40" creationId="{3F3DF6D3-0261-46B1-AFD6-2E7600460A6A}"/>
          </ac:grpSpMkLst>
        </pc:grpChg>
        <pc:grpChg chg="add del mod">
          <ac:chgData name="CHOI JUNHO" userId="2ed797a4709b55ca" providerId="LiveId" clId="{5B9CC2E5-527B-4B3B-BD11-698718A29A94}" dt="2019-10-25T07:54:03.279" v="2617" actId="165"/>
          <ac:grpSpMkLst>
            <pc:docMk/>
            <pc:sldMk cId="1665297153" sldId="270"/>
            <ac:grpSpMk id="42" creationId="{5F5C1189-9D0E-4C85-BEBE-EC1D1447F596}"/>
          </ac:grpSpMkLst>
        </pc:grpChg>
        <pc:grpChg chg="add del mod">
          <ac:chgData name="CHOI JUNHO" userId="2ed797a4709b55ca" providerId="LiveId" clId="{5B9CC2E5-527B-4B3B-BD11-698718A29A94}" dt="2019-10-25T07:40:42.354" v="2210" actId="165"/>
          <ac:grpSpMkLst>
            <pc:docMk/>
            <pc:sldMk cId="1665297153" sldId="270"/>
            <ac:grpSpMk id="45" creationId="{4AE4DF5F-9827-4516-8D2D-7B01958A6779}"/>
          </ac:grpSpMkLst>
        </pc:grpChg>
        <pc:grpChg chg="add del mod">
          <ac:chgData name="CHOI JUNHO" userId="2ed797a4709b55ca" providerId="LiveId" clId="{5B9CC2E5-527B-4B3B-BD11-698718A29A94}" dt="2019-10-25T07:54:03.279" v="2617" actId="165"/>
          <ac:grpSpMkLst>
            <pc:docMk/>
            <pc:sldMk cId="1665297153" sldId="270"/>
            <ac:grpSpMk id="54" creationId="{DDCC1116-7722-4B5E-A1C8-5891DE8732BC}"/>
          </ac:grpSpMkLst>
        </pc:grpChg>
        <pc:grpChg chg="add del mod">
          <ac:chgData name="CHOI JUNHO" userId="2ed797a4709b55ca" providerId="LiveId" clId="{5B9CC2E5-527B-4B3B-BD11-698718A29A94}" dt="2019-10-25T08:09:12.116" v="2793" actId="165"/>
          <ac:grpSpMkLst>
            <pc:docMk/>
            <pc:sldMk cId="1665297153" sldId="270"/>
            <ac:grpSpMk id="72" creationId="{68A830F9-3255-4C5F-B838-BA83E73058F4}"/>
          </ac:grpSpMkLst>
        </pc:grpChg>
        <pc:grpChg chg="add del mod">
          <ac:chgData name="CHOI JUNHO" userId="2ed797a4709b55ca" providerId="LiveId" clId="{5B9CC2E5-527B-4B3B-BD11-698718A29A94}" dt="2019-10-25T08:08:00.600" v="2777" actId="165"/>
          <ac:grpSpMkLst>
            <pc:docMk/>
            <pc:sldMk cId="1665297153" sldId="270"/>
            <ac:grpSpMk id="87" creationId="{027E4341-D817-430E-9C31-125D48C5639D}"/>
          </ac:grpSpMkLst>
        </pc:grpChg>
        <pc:grpChg chg="add del mod">
          <ac:chgData name="CHOI JUNHO" userId="2ed797a4709b55ca" providerId="LiveId" clId="{5B9CC2E5-527B-4B3B-BD11-698718A29A94}" dt="2019-10-25T08:09:07.932" v="2792" actId="165"/>
          <ac:grpSpMkLst>
            <pc:docMk/>
            <pc:sldMk cId="1665297153" sldId="270"/>
            <ac:grpSpMk id="88" creationId="{30D59F65-8669-4F83-8A82-7B0EA1ED0E3A}"/>
          </ac:grpSpMkLst>
        </pc:grpChg>
        <pc:grpChg chg="add mod">
          <ac:chgData name="CHOI JUNHO" userId="2ed797a4709b55ca" providerId="LiveId" clId="{5B9CC2E5-527B-4B3B-BD11-698718A29A94}" dt="2019-10-25T08:20:09.419" v="3103" actId="1076"/>
          <ac:grpSpMkLst>
            <pc:docMk/>
            <pc:sldMk cId="1665297153" sldId="270"/>
            <ac:grpSpMk id="93" creationId="{7EBDC559-2322-4B0D-8983-7D1B8A5826EA}"/>
          </ac:grpSpMkLst>
        </pc:grpChg>
        <pc:grpChg chg="add mod">
          <ac:chgData name="CHOI JUNHO" userId="2ed797a4709b55ca" providerId="LiveId" clId="{5B9CC2E5-527B-4B3B-BD11-698718A29A94}" dt="2019-10-25T08:20:09.419" v="3103" actId="1076"/>
          <ac:grpSpMkLst>
            <pc:docMk/>
            <pc:sldMk cId="1665297153" sldId="270"/>
            <ac:grpSpMk id="105" creationId="{2662D227-6225-4458-9FB5-2E0E9702A5BC}"/>
          </ac:grpSpMkLst>
        </pc:grpChg>
        <pc:picChg chg="add mod">
          <ac:chgData name="CHOI JUNHO" userId="2ed797a4709b55ca" providerId="LiveId" clId="{5B9CC2E5-527B-4B3B-BD11-698718A29A94}" dt="2019-10-25T07:26:51.746" v="1431" actId="164"/>
          <ac:picMkLst>
            <pc:docMk/>
            <pc:sldMk cId="1665297153" sldId="270"/>
            <ac:picMk id="18" creationId="{92803924-2A8D-4CF4-84C7-AD03F726F7EA}"/>
          </ac:picMkLst>
        </pc:picChg>
        <pc:picChg chg="mod ord topLvl">
          <ac:chgData name="CHOI JUNHO" userId="2ed797a4709b55ca" providerId="LiveId" clId="{5B9CC2E5-527B-4B3B-BD11-698718A29A94}" dt="2019-10-25T08:20:09.419" v="3103" actId="1076"/>
          <ac:picMkLst>
            <pc:docMk/>
            <pc:sldMk cId="1665297153" sldId="270"/>
            <ac:picMk id="34" creationId="{C7C5B50E-959A-41B7-8539-177BBE7B8C77}"/>
          </ac:picMkLst>
        </pc:picChg>
        <pc:picChg chg="add mod topLvl modCrop">
          <ac:chgData name="CHOI JUNHO" userId="2ed797a4709b55ca" providerId="LiveId" clId="{5B9CC2E5-527B-4B3B-BD11-698718A29A94}" dt="2019-10-25T08:08:26.670" v="2783" actId="164"/>
          <ac:picMkLst>
            <pc:docMk/>
            <pc:sldMk cId="1665297153" sldId="270"/>
            <ac:picMk id="39" creationId="{52E9C2A4-8114-4691-86F0-B79073D42AFB}"/>
          </ac:picMkLst>
        </pc:picChg>
        <pc:picChg chg="del">
          <ac:chgData name="CHOI JUNHO" userId="2ed797a4709b55ca" providerId="LiveId" clId="{5B9CC2E5-527B-4B3B-BD11-698718A29A94}" dt="2019-10-25T07:38:08.831" v="2173" actId="478"/>
          <ac:picMkLst>
            <pc:docMk/>
            <pc:sldMk cId="1665297153" sldId="270"/>
            <ac:picMk id="49" creationId="{8AF34FF4-8A92-4904-85A8-B2CFB397D0AE}"/>
          </ac:picMkLst>
        </pc:picChg>
        <pc:picChg chg="del">
          <ac:chgData name="CHOI JUNHO" userId="2ed797a4709b55ca" providerId="LiveId" clId="{5B9CC2E5-527B-4B3B-BD11-698718A29A94}" dt="2019-10-25T07:50:14.512" v="2504" actId="478"/>
          <ac:picMkLst>
            <pc:docMk/>
            <pc:sldMk cId="1665297153" sldId="270"/>
            <ac:picMk id="76" creationId="{3DCEF547-8981-44C8-BB94-BFB08B063186}"/>
          </ac:picMkLst>
        </pc:picChg>
        <pc:picChg chg="add mod modCrop">
          <ac:chgData name="CHOI JUNHO" userId="2ed797a4709b55ca" providerId="LiveId" clId="{5B9CC2E5-527B-4B3B-BD11-698718A29A94}" dt="2019-10-25T08:14:54.459" v="3003" actId="164"/>
          <ac:picMkLst>
            <pc:docMk/>
            <pc:sldMk cId="1665297153" sldId="270"/>
            <ac:picMk id="78" creationId="{CD365DB4-A05C-409F-B8F7-0DF616DDBA55}"/>
          </ac:picMkLst>
        </pc:picChg>
        <pc:picChg chg="add mod modCrop">
          <ac:chgData name="CHOI JUNHO" userId="2ed797a4709b55ca" providerId="LiveId" clId="{5B9CC2E5-527B-4B3B-BD11-698718A29A94}" dt="2019-10-25T08:20:09.419" v="3103" actId="1076"/>
          <ac:picMkLst>
            <pc:docMk/>
            <pc:sldMk cId="1665297153" sldId="270"/>
            <ac:picMk id="111" creationId="{CA00BE5E-BE9A-4557-ACD3-5ABD08F8A7E0}"/>
          </ac:picMkLst>
        </pc:picChg>
        <pc:cxnChg chg="add mod">
          <ac:chgData name="CHOI JUNHO" userId="2ed797a4709b55ca" providerId="LiveId" clId="{5B9CC2E5-527B-4B3B-BD11-698718A29A94}" dt="2019-10-25T08:20:09.419" v="3103" actId="1076"/>
          <ac:cxnSpMkLst>
            <pc:docMk/>
            <pc:sldMk cId="1665297153" sldId="270"/>
            <ac:cxnSpMk id="5" creationId="{B72EB233-21F1-4FF6-AEB8-3E8D04E8B5BC}"/>
          </ac:cxnSpMkLst>
        </pc:cxnChg>
        <pc:cxnChg chg="add del mod">
          <ac:chgData name="CHOI JUNHO" userId="2ed797a4709b55ca" providerId="LiveId" clId="{5B9CC2E5-527B-4B3B-BD11-698718A29A94}" dt="2019-10-25T07:34:11.627" v="1816" actId="478"/>
          <ac:cxnSpMkLst>
            <pc:docMk/>
            <pc:sldMk cId="1665297153" sldId="270"/>
            <ac:cxnSpMk id="7" creationId="{287321A6-D9D2-4F2D-B464-CE9F079BFACC}"/>
          </ac:cxnSpMkLst>
        </pc:cxnChg>
        <pc:cxnChg chg="add del mod">
          <ac:chgData name="CHOI JUNHO" userId="2ed797a4709b55ca" providerId="LiveId" clId="{5B9CC2E5-527B-4B3B-BD11-698718A29A94}" dt="2019-10-25T08:13:03.332" v="2949" actId="478"/>
          <ac:cxnSpMkLst>
            <pc:docMk/>
            <pc:sldMk cId="1665297153" sldId="270"/>
            <ac:cxnSpMk id="10" creationId="{025B6E5D-19EF-4831-861B-B8AAC492AD6B}"/>
          </ac:cxnSpMkLst>
        </pc:cxnChg>
        <pc:cxnChg chg="add del mod">
          <ac:chgData name="CHOI JUNHO" userId="2ed797a4709b55ca" providerId="LiveId" clId="{5B9CC2E5-527B-4B3B-BD11-698718A29A94}" dt="2019-10-25T07:34:11.627" v="1816" actId="478"/>
          <ac:cxnSpMkLst>
            <pc:docMk/>
            <pc:sldMk cId="1665297153" sldId="270"/>
            <ac:cxnSpMk id="11" creationId="{B06C80DC-36FD-4267-A339-EF4C6BBDD2D5}"/>
          </ac:cxnSpMkLst>
        </pc:cxnChg>
        <pc:cxnChg chg="add mod">
          <ac:chgData name="CHOI JUNHO" userId="2ed797a4709b55ca" providerId="LiveId" clId="{5B9CC2E5-527B-4B3B-BD11-698718A29A94}" dt="2019-10-25T08:20:09.419" v="3103" actId="1076"/>
          <ac:cxnSpMkLst>
            <pc:docMk/>
            <pc:sldMk cId="1665297153" sldId="270"/>
            <ac:cxnSpMk id="15" creationId="{BB1A0A9F-62C1-48D2-B7FE-14611D9533F8}"/>
          </ac:cxnSpMkLst>
        </pc:cxnChg>
        <pc:cxnChg chg="add del mod">
          <ac:chgData name="CHOI JUNHO" userId="2ed797a4709b55ca" providerId="LiveId" clId="{5B9CC2E5-527B-4B3B-BD11-698718A29A94}" dt="2019-10-25T07:46:20.582" v="2376" actId="478"/>
          <ac:cxnSpMkLst>
            <pc:docMk/>
            <pc:sldMk cId="1665297153" sldId="270"/>
            <ac:cxnSpMk id="21" creationId="{BAFCADFD-B834-405A-8B44-93C9AFB49D5A}"/>
          </ac:cxnSpMkLst>
        </pc:cxnChg>
        <pc:cxnChg chg="add del mod">
          <ac:chgData name="CHOI JUNHO" userId="2ed797a4709b55ca" providerId="LiveId" clId="{5B9CC2E5-527B-4B3B-BD11-698718A29A94}" dt="2019-10-25T08:13:03.332" v="2949" actId="478"/>
          <ac:cxnSpMkLst>
            <pc:docMk/>
            <pc:sldMk cId="1665297153" sldId="270"/>
            <ac:cxnSpMk id="22" creationId="{88AF2647-D04F-48B5-A4C9-D9555EA81EB7}"/>
          </ac:cxnSpMkLst>
        </pc:cxnChg>
        <pc:cxnChg chg="add del mod">
          <ac:chgData name="CHOI JUNHO" userId="2ed797a4709b55ca" providerId="LiveId" clId="{5B9CC2E5-527B-4B3B-BD11-698718A29A94}" dt="2019-10-25T07:34:56.110" v="1861" actId="478"/>
          <ac:cxnSpMkLst>
            <pc:docMk/>
            <pc:sldMk cId="1665297153" sldId="270"/>
            <ac:cxnSpMk id="24" creationId="{C91DF4F3-A699-4137-AAF8-907F8A42960B}"/>
          </ac:cxnSpMkLst>
        </pc:cxnChg>
        <pc:cxnChg chg="add del mod">
          <ac:chgData name="CHOI JUNHO" userId="2ed797a4709b55ca" providerId="LiveId" clId="{5B9CC2E5-527B-4B3B-BD11-698718A29A94}" dt="2019-10-25T08:13:03.332" v="2949" actId="478"/>
          <ac:cxnSpMkLst>
            <pc:docMk/>
            <pc:sldMk cId="1665297153" sldId="270"/>
            <ac:cxnSpMk id="25" creationId="{66149250-3D3D-4B47-AF62-0467FD23BE33}"/>
          </ac:cxnSpMkLst>
        </pc:cxnChg>
        <pc:cxnChg chg="add del">
          <ac:chgData name="CHOI JUNHO" userId="2ed797a4709b55ca" providerId="LiveId" clId="{5B9CC2E5-527B-4B3B-BD11-698718A29A94}" dt="2019-10-25T07:46:47.269" v="2410" actId="478"/>
          <ac:cxnSpMkLst>
            <pc:docMk/>
            <pc:sldMk cId="1665297153" sldId="270"/>
            <ac:cxnSpMk id="61" creationId="{4122B7E4-C8E5-4DE3-B4EF-0EF25FF98EC6}"/>
          </ac:cxnSpMkLst>
        </pc:cxnChg>
        <pc:cxnChg chg="add del mod">
          <ac:chgData name="CHOI JUNHO" userId="2ed797a4709b55ca" providerId="LiveId" clId="{5B9CC2E5-527B-4B3B-BD11-698718A29A94}" dt="2019-10-25T07:50:38.286" v="2506" actId="478"/>
          <ac:cxnSpMkLst>
            <pc:docMk/>
            <pc:sldMk cId="1665297153" sldId="270"/>
            <ac:cxnSpMk id="62" creationId="{1F03ADC4-0D0F-4676-A877-D9A8ADF53E88}"/>
          </ac:cxnSpMkLst>
        </pc:cxnChg>
        <pc:cxnChg chg="add del mod">
          <ac:chgData name="CHOI JUNHO" userId="2ed797a4709b55ca" providerId="LiveId" clId="{5B9CC2E5-527B-4B3B-BD11-698718A29A94}" dt="2019-10-25T08:08:35.998" v="2785" actId="478"/>
          <ac:cxnSpMkLst>
            <pc:docMk/>
            <pc:sldMk cId="1665297153" sldId="270"/>
            <ac:cxnSpMk id="65" creationId="{2591DA9C-0986-472C-9A97-2BD7A3FB6E14}"/>
          </ac:cxnSpMkLst>
        </pc:cxnChg>
        <pc:cxnChg chg="add mod">
          <ac:chgData name="CHOI JUNHO" userId="2ed797a4709b55ca" providerId="LiveId" clId="{5B9CC2E5-527B-4B3B-BD11-698718A29A94}" dt="2019-10-25T08:20:09.419" v="3103" actId="1076"/>
          <ac:cxnSpMkLst>
            <pc:docMk/>
            <pc:sldMk cId="1665297153" sldId="270"/>
            <ac:cxnSpMk id="69" creationId="{C4366319-B2D5-4D58-AFC6-34F8BF90B9E8}"/>
          </ac:cxnSpMkLst>
        </pc:cxnChg>
        <pc:cxnChg chg="add del mod">
          <ac:chgData name="CHOI JUNHO" userId="2ed797a4709b55ca" providerId="LiveId" clId="{5B9CC2E5-527B-4B3B-BD11-698718A29A94}" dt="2019-10-25T08:11:48.927" v="2931" actId="478"/>
          <ac:cxnSpMkLst>
            <pc:docMk/>
            <pc:sldMk cId="1665297153" sldId="270"/>
            <ac:cxnSpMk id="81" creationId="{A466E47F-EB6C-4BFB-8C64-B1199F2E30F0}"/>
          </ac:cxnSpMkLst>
        </pc:cxnChg>
        <pc:cxnChg chg="add del mod">
          <ac:chgData name="CHOI JUNHO" userId="2ed797a4709b55ca" providerId="LiveId" clId="{5B9CC2E5-527B-4B3B-BD11-698718A29A94}" dt="2019-10-25T08:20:10.863" v="3104" actId="478"/>
          <ac:cxnSpMkLst>
            <pc:docMk/>
            <pc:sldMk cId="1665297153" sldId="270"/>
            <ac:cxnSpMk id="99" creationId="{6BB26CB7-7A9A-472F-B50A-5D7BB2D8CCB9}"/>
          </ac:cxnSpMkLst>
        </pc:cxnChg>
        <pc:cxnChg chg="add mod">
          <ac:chgData name="CHOI JUNHO" userId="2ed797a4709b55ca" providerId="LiveId" clId="{5B9CC2E5-527B-4B3B-BD11-698718A29A94}" dt="2019-10-25T08:20:09.419" v="3103" actId="1076"/>
          <ac:cxnSpMkLst>
            <pc:docMk/>
            <pc:sldMk cId="1665297153" sldId="270"/>
            <ac:cxnSpMk id="100" creationId="{A8FFE34E-66CC-49DE-A575-5D2180E98504}"/>
          </ac:cxnSpMkLst>
        </pc:cxnChg>
        <pc:cxnChg chg="add mod">
          <ac:chgData name="CHOI JUNHO" userId="2ed797a4709b55ca" providerId="LiveId" clId="{5B9CC2E5-527B-4B3B-BD11-698718A29A94}" dt="2019-10-25T08:20:09.419" v="3103" actId="1076"/>
          <ac:cxnSpMkLst>
            <pc:docMk/>
            <pc:sldMk cId="1665297153" sldId="270"/>
            <ac:cxnSpMk id="107" creationId="{9EE6AC4F-B731-49E5-905C-104A7B4328B5}"/>
          </ac:cxnSpMkLst>
        </pc:cxnChg>
        <pc:cxnChg chg="add mod">
          <ac:chgData name="CHOI JUNHO" userId="2ed797a4709b55ca" providerId="LiveId" clId="{5B9CC2E5-527B-4B3B-BD11-698718A29A94}" dt="2019-10-25T08:20:09.419" v="3103" actId="1076"/>
          <ac:cxnSpMkLst>
            <pc:docMk/>
            <pc:sldMk cId="1665297153" sldId="270"/>
            <ac:cxnSpMk id="116" creationId="{2BCB1A80-B9EE-4AAC-AAF6-5A2E3EC336A6}"/>
          </ac:cxnSpMkLst>
        </pc:cxnChg>
      </pc:sldChg>
      <pc:sldChg chg="del">
        <pc:chgData name="CHOI JUNHO" userId="2ed797a4709b55ca" providerId="LiveId" clId="{5B9CC2E5-527B-4B3B-BD11-698718A29A94}" dt="2019-10-25T05:40:59.921" v="208" actId="47"/>
        <pc:sldMkLst>
          <pc:docMk/>
          <pc:sldMk cId="2010584314" sldId="270"/>
        </pc:sldMkLst>
      </pc:sldChg>
      <pc:sldChg chg="addSp delSp modSp add ord">
        <pc:chgData name="CHOI JUNHO" userId="2ed797a4709b55ca" providerId="LiveId" clId="{5B9CC2E5-527B-4B3B-BD11-698718A29A94}" dt="2019-10-28T03:22:28.184" v="5421"/>
        <pc:sldMkLst>
          <pc:docMk/>
          <pc:sldMk cId="3762929551" sldId="271"/>
        </pc:sldMkLst>
        <pc:spChg chg="mod">
          <ac:chgData name="CHOI JUNHO" userId="2ed797a4709b55ca" providerId="LiveId" clId="{5B9CC2E5-527B-4B3B-BD11-698718A29A94}" dt="2019-10-28T02:40:41.201" v="5287" actId="20577"/>
          <ac:spMkLst>
            <pc:docMk/>
            <pc:sldMk cId="3762929551" sldId="271"/>
            <ac:spMk id="2" creationId="{51A453BC-D400-441D-93EE-79FC188C93F5}"/>
          </ac:spMkLst>
        </pc:spChg>
        <pc:spChg chg="add mod">
          <ac:chgData name="CHOI JUNHO" userId="2ed797a4709b55ca" providerId="LiveId" clId="{5B9CC2E5-527B-4B3B-BD11-698718A29A94}" dt="2019-10-28T02:39:20.105" v="5282" actId="1076"/>
          <ac:spMkLst>
            <pc:docMk/>
            <pc:sldMk cId="3762929551" sldId="271"/>
            <ac:spMk id="3" creationId="{018F6117-8D2C-4956-8FFC-7AEE382D5B6A}"/>
          </ac:spMkLst>
        </pc:spChg>
        <pc:spChg chg="add mod">
          <ac:chgData name="CHOI JUNHO" userId="2ed797a4709b55ca" providerId="LiveId" clId="{5B9CC2E5-527B-4B3B-BD11-698718A29A94}" dt="2019-10-28T02:39:20.105" v="5282" actId="1076"/>
          <ac:spMkLst>
            <pc:docMk/>
            <pc:sldMk cId="3762929551" sldId="271"/>
            <ac:spMk id="4" creationId="{7A2ADDFB-BBD3-44CC-9AAA-64F9E9D60D4E}"/>
          </ac:spMkLst>
        </pc:spChg>
        <pc:spChg chg="add mod">
          <ac:chgData name="CHOI JUNHO" userId="2ed797a4709b55ca" providerId="LiveId" clId="{5B9CC2E5-527B-4B3B-BD11-698718A29A94}" dt="2019-10-28T02:39:20.105" v="5282" actId="1076"/>
          <ac:spMkLst>
            <pc:docMk/>
            <pc:sldMk cId="3762929551" sldId="271"/>
            <ac:spMk id="6" creationId="{07E14B24-2E8A-4B12-ABCC-D3E2390FE0C4}"/>
          </ac:spMkLst>
        </pc:spChg>
        <pc:spChg chg="add mod">
          <ac:chgData name="CHOI JUNHO" userId="2ed797a4709b55ca" providerId="LiveId" clId="{5B9CC2E5-527B-4B3B-BD11-698718A29A94}" dt="2019-10-28T02:39:20.105" v="5282" actId="1076"/>
          <ac:spMkLst>
            <pc:docMk/>
            <pc:sldMk cId="3762929551" sldId="271"/>
            <ac:spMk id="8" creationId="{27078A90-B8DE-4535-B097-8F7EBD801EA7}"/>
          </ac:spMkLst>
        </pc:spChg>
        <pc:spChg chg="add mod">
          <ac:chgData name="CHOI JUNHO" userId="2ed797a4709b55ca" providerId="LiveId" clId="{5B9CC2E5-527B-4B3B-BD11-698718A29A94}" dt="2019-10-28T02:39:20.105" v="5282" actId="1076"/>
          <ac:spMkLst>
            <pc:docMk/>
            <pc:sldMk cId="3762929551" sldId="271"/>
            <ac:spMk id="9" creationId="{DEC0CDDF-D3E7-4827-807B-91EFD077A55F}"/>
          </ac:spMkLst>
        </pc:spChg>
        <pc:spChg chg="add mod">
          <ac:chgData name="CHOI JUNHO" userId="2ed797a4709b55ca" providerId="LiveId" clId="{5B9CC2E5-527B-4B3B-BD11-698718A29A94}" dt="2019-10-28T02:39:20.105" v="5282" actId="1076"/>
          <ac:spMkLst>
            <pc:docMk/>
            <pc:sldMk cId="3762929551" sldId="271"/>
            <ac:spMk id="12" creationId="{C6EF2AAE-4687-4367-874D-C8D0DFAF4450}"/>
          </ac:spMkLst>
        </pc:spChg>
        <pc:spChg chg="add mod">
          <ac:chgData name="CHOI JUNHO" userId="2ed797a4709b55ca" providerId="LiveId" clId="{5B9CC2E5-527B-4B3B-BD11-698718A29A94}" dt="2019-10-28T02:39:20.105" v="5282" actId="1076"/>
          <ac:spMkLst>
            <pc:docMk/>
            <pc:sldMk cId="3762929551" sldId="271"/>
            <ac:spMk id="13" creationId="{DBBAAC12-6536-44ED-9F3A-E9A3B537184C}"/>
          </ac:spMkLst>
        </pc:spChg>
        <pc:spChg chg="add mod">
          <ac:chgData name="CHOI JUNHO" userId="2ed797a4709b55ca" providerId="LiveId" clId="{5B9CC2E5-527B-4B3B-BD11-698718A29A94}" dt="2019-10-28T02:39:20.105" v="5282" actId="1076"/>
          <ac:spMkLst>
            <pc:docMk/>
            <pc:sldMk cId="3762929551" sldId="271"/>
            <ac:spMk id="14" creationId="{7052604D-B0CA-404A-BC0F-122EFF9EBB21}"/>
          </ac:spMkLst>
        </pc:spChg>
        <pc:spChg chg="add del mod">
          <ac:chgData name="CHOI JUNHO" userId="2ed797a4709b55ca" providerId="LiveId" clId="{5B9CC2E5-527B-4B3B-BD11-698718A29A94}" dt="2019-10-28T02:33:35.981" v="5186" actId="478"/>
          <ac:spMkLst>
            <pc:docMk/>
            <pc:sldMk cId="3762929551" sldId="271"/>
            <ac:spMk id="16" creationId="{731835B8-CE1C-448A-839C-CBB712F6B162}"/>
          </ac:spMkLst>
        </pc:spChg>
        <pc:spChg chg="add mod">
          <ac:chgData name="CHOI JUNHO" userId="2ed797a4709b55ca" providerId="LiveId" clId="{5B9CC2E5-527B-4B3B-BD11-698718A29A94}" dt="2019-10-28T02:39:20.105" v="5282" actId="1076"/>
          <ac:spMkLst>
            <pc:docMk/>
            <pc:sldMk cId="3762929551" sldId="271"/>
            <ac:spMk id="17" creationId="{9EA6AF26-CE29-4628-A962-E8EC25E1A2BC}"/>
          </ac:spMkLst>
        </pc:spChg>
        <pc:spChg chg="add mod">
          <ac:chgData name="CHOI JUNHO" userId="2ed797a4709b55ca" providerId="LiveId" clId="{5B9CC2E5-527B-4B3B-BD11-698718A29A94}" dt="2019-10-28T02:14:34.727" v="4675" actId="164"/>
          <ac:spMkLst>
            <pc:docMk/>
            <pc:sldMk cId="3762929551" sldId="271"/>
            <ac:spMk id="19" creationId="{DC0F3975-526F-4A0B-A160-02AF74964D8D}"/>
          </ac:spMkLst>
        </pc:spChg>
        <pc:spChg chg="add del">
          <ac:chgData name="CHOI JUNHO" userId="2ed797a4709b55ca" providerId="LiveId" clId="{5B9CC2E5-527B-4B3B-BD11-698718A29A94}" dt="2019-10-28T02:17:20.296" v="4764" actId="478"/>
          <ac:spMkLst>
            <pc:docMk/>
            <pc:sldMk cId="3762929551" sldId="271"/>
            <ac:spMk id="20" creationId="{22316EDF-A89D-4301-B6C5-695B3300D3EB}"/>
          </ac:spMkLst>
        </pc:spChg>
        <pc:spChg chg="add del">
          <ac:chgData name="CHOI JUNHO" userId="2ed797a4709b55ca" providerId="LiveId" clId="{5B9CC2E5-527B-4B3B-BD11-698718A29A94}" dt="2019-10-28T02:33:35.981" v="5186" actId="478"/>
          <ac:spMkLst>
            <pc:docMk/>
            <pc:sldMk cId="3762929551" sldId="271"/>
            <ac:spMk id="30" creationId="{0E440DC3-D031-4827-A212-B62C3A5895DD}"/>
          </ac:spMkLst>
        </pc:spChg>
        <pc:spChg chg="add del">
          <ac:chgData name="CHOI JUNHO" userId="2ed797a4709b55ca" providerId="LiveId" clId="{5B9CC2E5-527B-4B3B-BD11-698718A29A94}" dt="2019-10-28T02:33:35.981" v="5186" actId="478"/>
          <ac:spMkLst>
            <pc:docMk/>
            <pc:sldMk cId="3762929551" sldId="271"/>
            <ac:spMk id="33" creationId="{73664827-7F79-4D2D-919A-2D2B0E0E900E}"/>
          </ac:spMkLst>
        </pc:spChg>
        <pc:spChg chg="add mod">
          <ac:chgData name="CHOI JUNHO" userId="2ed797a4709b55ca" providerId="LiveId" clId="{5B9CC2E5-527B-4B3B-BD11-698718A29A94}" dt="2019-10-28T02:17:14.166" v="4762" actId="164"/>
          <ac:spMkLst>
            <pc:docMk/>
            <pc:sldMk cId="3762929551" sldId="271"/>
            <ac:spMk id="36" creationId="{B14E0A68-BFCC-4E1F-8B9B-D063C2C860C1}"/>
          </ac:spMkLst>
        </pc:spChg>
        <pc:spChg chg="add mod">
          <ac:chgData name="CHOI JUNHO" userId="2ed797a4709b55ca" providerId="LiveId" clId="{5B9CC2E5-527B-4B3B-BD11-698718A29A94}" dt="2019-10-28T02:34:29.387" v="5222" actId="164"/>
          <ac:spMkLst>
            <pc:docMk/>
            <pc:sldMk cId="3762929551" sldId="271"/>
            <ac:spMk id="54" creationId="{AB66FF58-E540-4DC6-AC82-EFFD7A4F4D23}"/>
          </ac:spMkLst>
        </pc:spChg>
        <pc:spChg chg="add mod">
          <ac:chgData name="CHOI JUNHO" userId="2ed797a4709b55ca" providerId="LiveId" clId="{5B9CC2E5-527B-4B3B-BD11-698718A29A94}" dt="2019-10-28T02:34:29.387" v="5222" actId="164"/>
          <ac:spMkLst>
            <pc:docMk/>
            <pc:sldMk cId="3762929551" sldId="271"/>
            <ac:spMk id="55" creationId="{0015F306-379D-4D73-8414-C95B83513F47}"/>
          </ac:spMkLst>
        </pc:spChg>
        <pc:spChg chg="add mod">
          <ac:chgData name="CHOI JUNHO" userId="2ed797a4709b55ca" providerId="LiveId" clId="{5B9CC2E5-527B-4B3B-BD11-698718A29A94}" dt="2019-10-28T02:34:29.387" v="5222" actId="164"/>
          <ac:spMkLst>
            <pc:docMk/>
            <pc:sldMk cId="3762929551" sldId="271"/>
            <ac:spMk id="58" creationId="{DEFFD7CE-10F5-41B3-B770-3086D903176B}"/>
          </ac:spMkLst>
        </pc:spChg>
        <pc:spChg chg="add mod topLvl">
          <ac:chgData name="CHOI JUNHO" userId="2ed797a4709b55ca" providerId="LiveId" clId="{5B9CC2E5-527B-4B3B-BD11-698718A29A94}" dt="2019-10-28T02:39:47.303" v="5286" actId="164"/>
          <ac:spMkLst>
            <pc:docMk/>
            <pc:sldMk cId="3762929551" sldId="271"/>
            <ac:spMk id="60" creationId="{E43044EA-E54D-46BF-8C69-57DFAD245667}"/>
          </ac:spMkLst>
        </pc:spChg>
        <pc:spChg chg="add mod topLvl">
          <ac:chgData name="CHOI JUNHO" userId="2ed797a4709b55ca" providerId="LiveId" clId="{5B9CC2E5-527B-4B3B-BD11-698718A29A94}" dt="2019-10-28T02:36:00.489" v="5242" actId="164"/>
          <ac:spMkLst>
            <pc:docMk/>
            <pc:sldMk cId="3762929551" sldId="271"/>
            <ac:spMk id="61" creationId="{E3DDDF74-E86C-4B5D-AA56-FA6A7D6EE65C}"/>
          </ac:spMkLst>
        </pc:spChg>
        <pc:spChg chg="add mod">
          <ac:chgData name="CHOI JUNHO" userId="2ed797a4709b55ca" providerId="LiveId" clId="{5B9CC2E5-527B-4B3B-BD11-698718A29A94}" dt="2019-10-28T02:34:29.387" v="5222" actId="164"/>
          <ac:spMkLst>
            <pc:docMk/>
            <pc:sldMk cId="3762929551" sldId="271"/>
            <ac:spMk id="67" creationId="{D0FDC32C-A92C-4505-92E9-8F572C61F2CD}"/>
          </ac:spMkLst>
        </pc:spChg>
        <pc:spChg chg="add mod">
          <ac:chgData name="CHOI JUNHO" userId="2ed797a4709b55ca" providerId="LiveId" clId="{5B9CC2E5-527B-4B3B-BD11-698718A29A94}" dt="2019-10-28T02:36:00.489" v="5242" actId="164"/>
          <ac:spMkLst>
            <pc:docMk/>
            <pc:sldMk cId="3762929551" sldId="271"/>
            <ac:spMk id="69" creationId="{D9BAC9C1-602A-476D-8803-1909EAE73AFA}"/>
          </ac:spMkLst>
        </pc:spChg>
        <pc:spChg chg="add del mod">
          <ac:chgData name="CHOI JUNHO" userId="2ed797a4709b55ca" providerId="LiveId" clId="{5B9CC2E5-527B-4B3B-BD11-698718A29A94}" dt="2019-10-28T02:37:11.574" v="5260" actId="478"/>
          <ac:spMkLst>
            <pc:docMk/>
            <pc:sldMk cId="3762929551" sldId="271"/>
            <ac:spMk id="71" creationId="{038A34B1-2407-43AA-B322-879C44A0C998}"/>
          </ac:spMkLst>
        </pc:spChg>
        <pc:spChg chg="add mod">
          <ac:chgData name="CHOI JUNHO" userId="2ed797a4709b55ca" providerId="LiveId" clId="{5B9CC2E5-527B-4B3B-BD11-698718A29A94}" dt="2019-10-28T02:39:47.303" v="5286" actId="164"/>
          <ac:spMkLst>
            <pc:docMk/>
            <pc:sldMk cId="3762929551" sldId="271"/>
            <ac:spMk id="72" creationId="{5DD07F48-14B0-4928-B6E6-3256A3650BA7}"/>
          </ac:spMkLst>
        </pc:spChg>
        <pc:grpChg chg="add del mod">
          <ac:chgData name="CHOI JUNHO" userId="2ed797a4709b55ca" providerId="LiveId" clId="{5B9CC2E5-527B-4B3B-BD11-698718A29A94}" dt="2019-10-28T02:39:10.824" v="5281" actId="478"/>
          <ac:grpSpMkLst>
            <pc:docMk/>
            <pc:sldMk cId="3762929551" sldId="271"/>
            <ac:grpSpMk id="23" creationId="{838084B6-DB3D-4984-BFB3-B70B64C33E66}"/>
          </ac:grpSpMkLst>
        </pc:grpChg>
        <pc:grpChg chg="add del mod">
          <ac:chgData name="CHOI JUNHO" userId="2ed797a4709b55ca" providerId="LiveId" clId="{5B9CC2E5-527B-4B3B-BD11-698718A29A94}" dt="2019-10-28T02:23:42.101" v="4972" actId="478"/>
          <ac:grpSpMkLst>
            <pc:docMk/>
            <pc:sldMk cId="3762929551" sldId="271"/>
            <ac:grpSpMk id="34" creationId="{F672C725-FA6C-4C6B-8626-49F7F2F737E8}"/>
          </ac:grpSpMkLst>
        </pc:grpChg>
        <pc:grpChg chg="add mod">
          <ac:chgData name="CHOI JUNHO" userId="2ed797a4709b55ca" providerId="LiveId" clId="{5B9CC2E5-527B-4B3B-BD11-698718A29A94}" dt="2019-10-28T02:39:20.105" v="5282" actId="1076"/>
          <ac:grpSpMkLst>
            <pc:docMk/>
            <pc:sldMk cId="3762929551" sldId="271"/>
            <ac:grpSpMk id="37" creationId="{354D6E4C-9270-4B3F-A406-D658EF2334CF}"/>
          </ac:grpSpMkLst>
        </pc:grpChg>
        <pc:grpChg chg="add del mod">
          <ac:chgData name="CHOI JUNHO" userId="2ed797a4709b55ca" providerId="LiveId" clId="{5B9CC2E5-527B-4B3B-BD11-698718A29A94}" dt="2019-10-28T02:35:56.861" v="5241" actId="165"/>
          <ac:grpSpMkLst>
            <pc:docMk/>
            <pc:sldMk cId="3762929551" sldId="271"/>
            <ac:grpSpMk id="62" creationId="{E8FAF61B-102B-4D60-A038-B0E4BFCAB826}"/>
          </ac:grpSpMkLst>
        </pc:grpChg>
        <pc:grpChg chg="add mod">
          <ac:chgData name="CHOI JUNHO" userId="2ed797a4709b55ca" providerId="LiveId" clId="{5B9CC2E5-527B-4B3B-BD11-698718A29A94}" dt="2019-10-28T02:39:20.105" v="5282" actId="1076"/>
          <ac:grpSpMkLst>
            <pc:docMk/>
            <pc:sldMk cId="3762929551" sldId="271"/>
            <ac:grpSpMk id="68" creationId="{4F255B62-79ED-4032-89E7-E296771AC053}"/>
          </ac:grpSpMkLst>
        </pc:grpChg>
        <pc:grpChg chg="add mod">
          <ac:chgData name="CHOI JUNHO" userId="2ed797a4709b55ca" providerId="LiveId" clId="{5B9CC2E5-527B-4B3B-BD11-698718A29A94}" dt="2019-10-28T02:39:47.303" v="5286" actId="164"/>
          <ac:grpSpMkLst>
            <pc:docMk/>
            <pc:sldMk cId="3762929551" sldId="271"/>
            <ac:grpSpMk id="70" creationId="{9495F5CB-7F2A-4AF8-9E05-179A7596B532}"/>
          </ac:grpSpMkLst>
        </pc:grpChg>
        <pc:grpChg chg="add mod">
          <ac:chgData name="CHOI JUNHO" userId="2ed797a4709b55ca" providerId="LiveId" clId="{5B9CC2E5-527B-4B3B-BD11-698718A29A94}" dt="2019-10-28T02:39:07.475" v="5280" actId="164"/>
          <ac:grpSpMkLst>
            <pc:docMk/>
            <pc:sldMk cId="3762929551" sldId="271"/>
            <ac:grpSpMk id="73" creationId="{CFA521FA-6140-48E1-90BC-84026DE2C397}"/>
          </ac:grpSpMkLst>
        </pc:grpChg>
        <pc:grpChg chg="add mod">
          <ac:chgData name="CHOI JUNHO" userId="2ed797a4709b55ca" providerId="LiveId" clId="{5B9CC2E5-527B-4B3B-BD11-698718A29A94}" dt="2019-10-28T02:39:47.303" v="5286" actId="164"/>
          <ac:grpSpMkLst>
            <pc:docMk/>
            <pc:sldMk cId="3762929551" sldId="271"/>
            <ac:grpSpMk id="74" creationId="{0FD44511-1BFD-4438-AF81-13A94A6C3070}"/>
          </ac:grpSpMkLst>
        </pc:grpChg>
        <pc:picChg chg="add mod">
          <ac:chgData name="CHOI JUNHO" userId="2ed797a4709b55ca" providerId="LiveId" clId="{5B9CC2E5-527B-4B3B-BD11-698718A29A94}" dt="2019-10-28T02:14:34.727" v="4675" actId="164"/>
          <ac:picMkLst>
            <pc:docMk/>
            <pc:sldMk cId="3762929551" sldId="271"/>
            <ac:picMk id="18" creationId="{EE567E22-D4E6-4BC7-848D-E02901AD6ED5}"/>
          </ac:picMkLst>
        </pc:picChg>
        <pc:picChg chg="add mod">
          <ac:chgData name="CHOI JUNHO" userId="2ed797a4709b55ca" providerId="LiveId" clId="{5B9CC2E5-527B-4B3B-BD11-698718A29A94}" dt="2019-10-28T02:17:14.166" v="4762" actId="164"/>
          <ac:picMkLst>
            <pc:docMk/>
            <pc:sldMk cId="3762929551" sldId="271"/>
            <ac:picMk id="35" creationId="{9A1C3276-E79F-4469-B265-1A5C8E923C82}"/>
          </ac:picMkLst>
        </pc:picChg>
        <pc:cxnChg chg="add mod">
          <ac:chgData name="CHOI JUNHO" userId="2ed797a4709b55ca" providerId="LiveId" clId="{5B9CC2E5-527B-4B3B-BD11-698718A29A94}" dt="2019-10-28T02:39:20.105" v="5282" actId="1076"/>
          <ac:cxnSpMkLst>
            <pc:docMk/>
            <pc:sldMk cId="3762929551" sldId="271"/>
            <ac:cxnSpMk id="5" creationId="{CC2E4D45-240B-40FF-9913-F6F16F4E5742}"/>
          </ac:cxnSpMkLst>
        </pc:cxnChg>
        <pc:cxnChg chg="add mod">
          <ac:chgData name="CHOI JUNHO" userId="2ed797a4709b55ca" providerId="LiveId" clId="{5B9CC2E5-527B-4B3B-BD11-698718A29A94}" dt="2019-10-28T02:39:20.105" v="5282" actId="1076"/>
          <ac:cxnSpMkLst>
            <pc:docMk/>
            <pc:sldMk cId="3762929551" sldId="271"/>
            <ac:cxnSpMk id="7" creationId="{67ED1E2B-5D36-4ABD-B74E-98448CEE8BCB}"/>
          </ac:cxnSpMkLst>
        </pc:cxnChg>
        <pc:cxnChg chg="add del mod">
          <ac:chgData name="CHOI JUNHO" userId="2ed797a4709b55ca" providerId="LiveId" clId="{5B9CC2E5-527B-4B3B-BD11-698718A29A94}" dt="2019-10-28T02:17:21.412" v="4765" actId="478"/>
          <ac:cxnSpMkLst>
            <pc:docMk/>
            <pc:sldMk cId="3762929551" sldId="271"/>
            <ac:cxnSpMk id="10" creationId="{BAE77A55-F636-432A-82EB-89ED51B02FB2}"/>
          </ac:cxnSpMkLst>
        </pc:cxnChg>
        <pc:cxnChg chg="add del mod">
          <ac:chgData name="CHOI JUNHO" userId="2ed797a4709b55ca" providerId="LiveId" clId="{5B9CC2E5-527B-4B3B-BD11-698718A29A94}" dt="2019-10-28T02:21:29.960" v="4822" actId="478"/>
          <ac:cxnSpMkLst>
            <pc:docMk/>
            <pc:sldMk cId="3762929551" sldId="271"/>
            <ac:cxnSpMk id="11" creationId="{C9E61EBE-C7B8-41B6-A8C1-1053AC5382B9}"/>
          </ac:cxnSpMkLst>
        </pc:cxnChg>
        <pc:cxnChg chg="add mod">
          <ac:chgData name="CHOI JUNHO" userId="2ed797a4709b55ca" providerId="LiveId" clId="{5B9CC2E5-527B-4B3B-BD11-698718A29A94}" dt="2019-10-28T02:39:20.105" v="5282" actId="1076"/>
          <ac:cxnSpMkLst>
            <pc:docMk/>
            <pc:sldMk cId="3762929551" sldId="271"/>
            <ac:cxnSpMk id="15" creationId="{AA0067CE-1463-4FF2-947F-09EAF0E1B361}"/>
          </ac:cxnSpMkLst>
        </pc:cxnChg>
        <pc:cxnChg chg="add mod">
          <ac:chgData name="CHOI JUNHO" userId="2ed797a4709b55ca" providerId="LiveId" clId="{5B9CC2E5-527B-4B3B-BD11-698718A29A94}" dt="2019-10-28T02:39:20.105" v="5282" actId="1076"/>
          <ac:cxnSpMkLst>
            <pc:docMk/>
            <pc:sldMk cId="3762929551" sldId="271"/>
            <ac:cxnSpMk id="21" creationId="{9D7CE066-BC19-4BBA-9231-8CAEB5029FE3}"/>
          </ac:cxnSpMkLst>
        </pc:cxnChg>
        <pc:cxnChg chg="add mod">
          <ac:chgData name="CHOI JUNHO" userId="2ed797a4709b55ca" providerId="LiveId" clId="{5B9CC2E5-527B-4B3B-BD11-698718A29A94}" dt="2019-10-28T02:39:20.105" v="5282" actId="1076"/>
          <ac:cxnSpMkLst>
            <pc:docMk/>
            <pc:sldMk cId="3762929551" sldId="271"/>
            <ac:cxnSpMk id="22" creationId="{D49E32F5-39E2-47A5-854E-6E2DB7455B66}"/>
          </ac:cxnSpMkLst>
        </pc:cxnChg>
        <pc:cxnChg chg="add del mod">
          <ac:chgData name="CHOI JUNHO" userId="2ed797a4709b55ca" providerId="LiveId" clId="{5B9CC2E5-527B-4B3B-BD11-698718A29A94}" dt="2019-10-28T02:33:35.981" v="5186" actId="478"/>
          <ac:cxnSpMkLst>
            <pc:docMk/>
            <pc:sldMk cId="3762929551" sldId="271"/>
            <ac:cxnSpMk id="31" creationId="{345846EC-6333-44D9-BAB7-032320C96F51}"/>
          </ac:cxnSpMkLst>
        </pc:cxnChg>
        <pc:cxnChg chg="add del mod">
          <ac:chgData name="CHOI JUNHO" userId="2ed797a4709b55ca" providerId="LiveId" clId="{5B9CC2E5-527B-4B3B-BD11-698718A29A94}" dt="2019-10-28T02:33:35.981" v="5186" actId="478"/>
          <ac:cxnSpMkLst>
            <pc:docMk/>
            <pc:sldMk cId="3762929551" sldId="271"/>
            <ac:cxnSpMk id="32" creationId="{05A30DD0-A14C-44F9-AC0F-E72D7D213896}"/>
          </ac:cxnSpMkLst>
        </pc:cxnChg>
        <pc:cxnChg chg="add mod">
          <ac:chgData name="CHOI JUNHO" userId="2ed797a4709b55ca" providerId="LiveId" clId="{5B9CC2E5-527B-4B3B-BD11-698718A29A94}" dt="2019-10-28T02:39:20.105" v="5282" actId="1076"/>
          <ac:cxnSpMkLst>
            <pc:docMk/>
            <pc:sldMk cId="3762929551" sldId="271"/>
            <ac:cxnSpMk id="47" creationId="{9246FD28-E392-4084-9195-D314C4E3E277}"/>
          </ac:cxnSpMkLst>
        </pc:cxnChg>
        <pc:cxnChg chg="add mod">
          <ac:chgData name="CHOI JUNHO" userId="2ed797a4709b55ca" providerId="LiveId" clId="{5B9CC2E5-527B-4B3B-BD11-698718A29A94}" dt="2019-10-28T02:34:29.387" v="5222" actId="164"/>
          <ac:cxnSpMkLst>
            <pc:docMk/>
            <pc:sldMk cId="3762929551" sldId="271"/>
            <ac:cxnSpMk id="56" creationId="{34B8BCDB-8A65-420D-B167-CCE04EC6E6E5}"/>
          </ac:cxnSpMkLst>
        </pc:cxnChg>
      </pc:sldChg>
      <pc:sldChg chg="addSp delSp modSp add">
        <pc:chgData name="CHOI JUNHO" userId="2ed797a4709b55ca" providerId="LiveId" clId="{5B9CC2E5-527B-4B3B-BD11-698718A29A94}" dt="2019-10-28T03:22:08.367" v="5420" actId="478"/>
        <pc:sldMkLst>
          <pc:docMk/>
          <pc:sldMk cId="1819313943" sldId="272"/>
        </pc:sldMkLst>
        <pc:spChg chg="mod">
          <ac:chgData name="CHOI JUNHO" userId="2ed797a4709b55ca" providerId="LiveId" clId="{5B9CC2E5-527B-4B3B-BD11-698718A29A94}" dt="2019-10-28T03:18:33.032" v="5343" actId="20577"/>
          <ac:spMkLst>
            <pc:docMk/>
            <pc:sldMk cId="1819313943" sldId="272"/>
            <ac:spMk id="2" creationId="{3B1F6875-2E40-4D83-BE2A-E3D8C7789D9A}"/>
          </ac:spMkLst>
        </pc:spChg>
        <pc:spChg chg="add del">
          <ac:chgData name="CHOI JUNHO" userId="2ed797a4709b55ca" providerId="LiveId" clId="{5B9CC2E5-527B-4B3B-BD11-698718A29A94}" dt="2019-10-28T03:18:27.497" v="5334"/>
          <ac:spMkLst>
            <pc:docMk/>
            <pc:sldMk cId="1819313943" sldId="272"/>
            <ac:spMk id="3" creationId="{5FCEE909-E00D-4656-9F71-6A5B5249E571}"/>
          </ac:spMkLst>
        </pc:spChg>
        <pc:spChg chg="add">
          <ac:chgData name="CHOI JUNHO" userId="2ed797a4709b55ca" providerId="LiveId" clId="{5B9CC2E5-527B-4B3B-BD11-698718A29A94}" dt="2019-10-28T03:18:37.356" v="5344"/>
          <ac:spMkLst>
            <pc:docMk/>
            <pc:sldMk cId="1819313943" sldId="272"/>
            <ac:spMk id="4" creationId="{EFF250C4-7D27-446F-AF1E-9CE87A9830E0}"/>
          </ac:spMkLst>
        </pc:spChg>
        <pc:spChg chg="add">
          <ac:chgData name="CHOI JUNHO" userId="2ed797a4709b55ca" providerId="LiveId" clId="{5B9CC2E5-527B-4B3B-BD11-698718A29A94}" dt="2019-10-28T03:18:37.356" v="5344"/>
          <ac:spMkLst>
            <pc:docMk/>
            <pc:sldMk cId="1819313943" sldId="272"/>
            <ac:spMk id="5" creationId="{AB548B68-BEC2-44BF-B1DA-89B10C876891}"/>
          </ac:spMkLst>
        </pc:spChg>
        <pc:spChg chg="add">
          <ac:chgData name="CHOI JUNHO" userId="2ed797a4709b55ca" providerId="LiveId" clId="{5B9CC2E5-527B-4B3B-BD11-698718A29A94}" dt="2019-10-28T03:18:37.356" v="5344"/>
          <ac:spMkLst>
            <pc:docMk/>
            <pc:sldMk cId="1819313943" sldId="272"/>
            <ac:spMk id="7" creationId="{41B83BCC-CC48-4F40-AF32-9009CB4811EE}"/>
          </ac:spMkLst>
        </pc:spChg>
        <pc:spChg chg="add">
          <ac:chgData name="CHOI JUNHO" userId="2ed797a4709b55ca" providerId="LiveId" clId="{5B9CC2E5-527B-4B3B-BD11-698718A29A94}" dt="2019-10-28T03:18:37.356" v="5344"/>
          <ac:spMkLst>
            <pc:docMk/>
            <pc:sldMk cId="1819313943" sldId="272"/>
            <ac:spMk id="9" creationId="{7C6F6572-A055-40FE-A183-9A9BD6412157}"/>
          </ac:spMkLst>
        </pc:spChg>
        <pc:spChg chg="add">
          <ac:chgData name="CHOI JUNHO" userId="2ed797a4709b55ca" providerId="LiveId" clId="{5B9CC2E5-527B-4B3B-BD11-698718A29A94}" dt="2019-10-28T03:18:37.356" v="5344"/>
          <ac:spMkLst>
            <pc:docMk/>
            <pc:sldMk cId="1819313943" sldId="272"/>
            <ac:spMk id="10" creationId="{E6DA8361-FFBE-413C-AAA0-BF7A718E20C4}"/>
          </ac:spMkLst>
        </pc:spChg>
        <pc:spChg chg="add">
          <ac:chgData name="CHOI JUNHO" userId="2ed797a4709b55ca" providerId="LiveId" clId="{5B9CC2E5-527B-4B3B-BD11-698718A29A94}" dt="2019-10-28T03:18:37.356" v="5344"/>
          <ac:spMkLst>
            <pc:docMk/>
            <pc:sldMk cId="1819313943" sldId="272"/>
            <ac:spMk id="13" creationId="{E4A1E0F1-B9A0-4518-8BF9-BF851632F15F}"/>
          </ac:spMkLst>
        </pc:spChg>
        <pc:spChg chg="add">
          <ac:chgData name="CHOI JUNHO" userId="2ed797a4709b55ca" providerId="LiveId" clId="{5B9CC2E5-527B-4B3B-BD11-698718A29A94}" dt="2019-10-28T03:18:37.356" v="5344"/>
          <ac:spMkLst>
            <pc:docMk/>
            <pc:sldMk cId="1819313943" sldId="272"/>
            <ac:spMk id="14" creationId="{8895BBB1-1E5F-455A-822D-630B3BFE26B4}"/>
          </ac:spMkLst>
        </pc:spChg>
        <pc:spChg chg="add">
          <ac:chgData name="CHOI JUNHO" userId="2ed797a4709b55ca" providerId="LiveId" clId="{5B9CC2E5-527B-4B3B-BD11-698718A29A94}" dt="2019-10-28T03:18:37.356" v="5344"/>
          <ac:spMkLst>
            <pc:docMk/>
            <pc:sldMk cId="1819313943" sldId="272"/>
            <ac:spMk id="15" creationId="{C30759E5-EA69-492E-B767-30CD145B3277}"/>
          </ac:spMkLst>
        </pc:spChg>
        <pc:spChg chg="add">
          <ac:chgData name="CHOI JUNHO" userId="2ed797a4709b55ca" providerId="LiveId" clId="{5B9CC2E5-527B-4B3B-BD11-698718A29A94}" dt="2019-10-28T03:18:37.356" v="5344"/>
          <ac:spMkLst>
            <pc:docMk/>
            <pc:sldMk cId="1819313943" sldId="272"/>
            <ac:spMk id="17" creationId="{E46CD9D4-5A00-431F-9530-7FB8E2EBB42D}"/>
          </ac:spMkLst>
        </pc:spChg>
        <pc:spChg chg="add">
          <ac:chgData name="CHOI JUNHO" userId="2ed797a4709b55ca" providerId="LiveId" clId="{5B9CC2E5-527B-4B3B-BD11-698718A29A94}" dt="2019-10-28T03:18:37.356" v="5344"/>
          <ac:spMkLst>
            <pc:docMk/>
            <pc:sldMk cId="1819313943" sldId="272"/>
            <ac:spMk id="18" creationId="{296B7A56-75A5-4BD2-94E1-B91B9D4D894E}"/>
          </ac:spMkLst>
        </pc:spChg>
        <pc:spChg chg="add mod">
          <ac:chgData name="CHOI JUNHO" userId="2ed797a4709b55ca" providerId="LiveId" clId="{5B9CC2E5-527B-4B3B-BD11-698718A29A94}" dt="2019-10-28T03:20:30.633" v="5418"/>
          <ac:spMkLst>
            <pc:docMk/>
            <pc:sldMk cId="1819313943" sldId="272"/>
            <ac:spMk id="20" creationId="{E2169E79-A20B-4D56-9AF1-1C89DAA7C6BB}"/>
          </ac:spMkLst>
        </pc:spChg>
        <pc:spChg chg="add">
          <ac:chgData name="CHOI JUNHO" userId="2ed797a4709b55ca" providerId="LiveId" clId="{5B9CC2E5-527B-4B3B-BD11-698718A29A94}" dt="2019-10-28T03:18:37.356" v="5344"/>
          <ac:spMkLst>
            <pc:docMk/>
            <pc:sldMk cId="1819313943" sldId="272"/>
            <ac:spMk id="21" creationId="{0A7784CB-7666-4850-8AAE-079F7826AF76}"/>
          </ac:spMkLst>
        </pc:spChg>
        <pc:spChg chg="add del">
          <ac:chgData name="CHOI JUNHO" userId="2ed797a4709b55ca" providerId="LiveId" clId="{5B9CC2E5-527B-4B3B-BD11-698718A29A94}" dt="2019-10-28T03:22:08.367" v="5420" actId="478"/>
          <ac:spMkLst>
            <pc:docMk/>
            <pc:sldMk cId="1819313943" sldId="272"/>
            <ac:spMk id="31" creationId="{15E38083-6C70-4C5C-BE4E-BB4C28F34264}"/>
          </ac:spMkLst>
        </pc:spChg>
        <pc:spChg chg="add del">
          <ac:chgData name="CHOI JUNHO" userId="2ed797a4709b55ca" providerId="LiveId" clId="{5B9CC2E5-527B-4B3B-BD11-698718A29A94}" dt="2019-10-28T03:22:08.367" v="5420" actId="478"/>
          <ac:spMkLst>
            <pc:docMk/>
            <pc:sldMk cId="1819313943" sldId="272"/>
            <ac:spMk id="34" creationId="{F126C7BE-174F-49E0-ADF4-B086120ED43D}"/>
          </ac:spMkLst>
        </pc:spChg>
        <pc:spChg chg="del topLvl">
          <ac:chgData name="CHOI JUNHO" userId="2ed797a4709b55ca" providerId="LiveId" clId="{5B9CC2E5-527B-4B3B-BD11-698718A29A94}" dt="2019-10-28T03:18:52.594" v="5347" actId="478"/>
          <ac:spMkLst>
            <pc:docMk/>
            <pc:sldMk cId="1819313943" sldId="272"/>
            <ac:spMk id="37" creationId="{F151B6C4-945C-49DE-9EB1-1CB000BA688E}"/>
          </ac:spMkLst>
        </pc:spChg>
        <pc:spChg chg="add del mod">
          <ac:chgData name="CHOI JUNHO" userId="2ed797a4709b55ca" providerId="LiveId" clId="{5B9CC2E5-527B-4B3B-BD11-698718A29A94}" dt="2019-10-28T03:20:17.189" v="5392" actId="478"/>
          <ac:spMkLst>
            <pc:docMk/>
            <pc:sldMk cId="1819313943" sldId="272"/>
            <ac:spMk id="39" creationId="{3ADE6C28-2F7D-4423-8CB4-2E113AD0D643}"/>
          </ac:spMkLst>
        </pc:spChg>
        <pc:spChg chg="add">
          <ac:chgData name="CHOI JUNHO" userId="2ed797a4709b55ca" providerId="LiveId" clId="{5B9CC2E5-527B-4B3B-BD11-698718A29A94}" dt="2019-10-28T03:20:17.438" v="5393"/>
          <ac:spMkLst>
            <pc:docMk/>
            <pc:sldMk cId="1819313943" sldId="272"/>
            <ac:spMk id="40" creationId="{DF37281B-FED9-4EAA-8209-F7B0E617FA3A}"/>
          </ac:spMkLst>
        </pc:spChg>
        <pc:grpChg chg="add del">
          <ac:chgData name="CHOI JUNHO" userId="2ed797a4709b55ca" providerId="LiveId" clId="{5B9CC2E5-527B-4B3B-BD11-698718A29A94}" dt="2019-10-28T03:21:37.367" v="5419" actId="478"/>
          <ac:grpSpMkLst>
            <pc:docMk/>
            <pc:sldMk cId="1819313943" sldId="272"/>
            <ac:grpSpMk id="24" creationId="{43702CDC-8ED7-419D-B706-6531E9E96EA2}"/>
          </ac:grpSpMkLst>
        </pc:grpChg>
        <pc:grpChg chg="add del">
          <ac:chgData name="CHOI JUNHO" userId="2ed797a4709b55ca" providerId="LiveId" clId="{5B9CC2E5-527B-4B3B-BD11-698718A29A94}" dt="2019-10-28T03:18:52.594" v="5347" actId="478"/>
          <ac:grpSpMkLst>
            <pc:docMk/>
            <pc:sldMk cId="1819313943" sldId="272"/>
            <ac:grpSpMk id="35" creationId="{57133B75-6206-457C-8C66-B8A54B65494A}"/>
          </ac:grpSpMkLst>
        </pc:grpChg>
        <pc:grpChg chg="add mod">
          <ac:chgData name="CHOI JUNHO" userId="2ed797a4709b55ca" providerId="LiveId" clId="{5B9CC2E5-527B-4B3B-BD11-698718A29A94}" dt="2019-10-28T03:18:59.881" v="5349" actId="164"/>
          <ac:grpSpMkLst>
            <pc:docMk/>
            <pc:sldMk cId="1819313943" sldId="272"/>
            <ac:grpSpMk id="38" creationId="{355D6FE0-3FC9-474D-8ACA-E859AD95EE20}"/>
          </ac:grpSpMkLst>
        </pc:grpChg>
        <pc:picChg chg="add del">
          <ac:chgData name="CHOI JUNHO" userId="2ed797a4709b55ca" providerId="LiveId" clId="{5B9CC2E5-527B-4B3B-BD11-698718A29A94}" dt="2019-10-28T03:18:40.767" v="5345" actId="478"/>
          <ac:picMkLst>
            <pc:docMk/>
            <pc:sldMk cId="1819313943" sldId="272"/>
            <ac:picMk id="19" creationId="{505F24A0-24BB-44AF-8BD3-BCAA73FC84ED}"/>
          </ac:picMkLst>
        </pc:picChg>
        <pc:picChg chg="mod topLvl">
          <ac:chgData name="CHOI JUNHO" userId="2ed797a4709b55ca" providerId="LiveId" clId="{5B9CC2E5-527B-4B3B-BD11-698718A29A94}" dt="2019-10-28T03:18:59.881" v="5349" actId="164"/>
          <ac:picMkLst>
            <pc:docMk/>
            <pc:sldMk cId="1819313943" sldId="272"/>
            <ac:picMk id="36" creationId="{AE4188EB-7FF4-4116-BA36-8CAEAB7CA08D}"/>
          </ac:picMkLst>
        </pc:picChg>
        <pc:cxnChg chg="add">
          <ac:chgData name="CHOI JUNHO" userId="2ed797a4709b55ca" providerId="LiveId" clId="{5B9CC2E5-527B-4B3B-BD11-698718A29A94}" dt="2019-10-28T03:18:37.356" v="5344"/>
          <ac:cxnSpMkLst>
            <pc:docMk/>
            <pc:sldMk cId="1819313943" sldId="272"/>
            <ac:cxnSpMk id="6" creationId="{B93FC20F-0D53-46AF-B098-EF89A396668E}"/>
          </ac:cxnSpMkLst>
        </pc:cxnChg>
        <pc:cxnChg chg="add">
          <ac:chgData name="CHOI JUNHO" userId="2ed797a4709b55ca" providerId="LiveId" clId="{5B9CC2E5-527B-4B3B-BD11-698718A29A94}" dt="2019-10-28T03:18:37.356" v="5344"/>
          <ac:cxnSpMkLst>
            <pc:docMk/>
            <pc:sldMk cId="1819313943" sldId="272"/>
            <ac:cxnSpMk id="8" creationId="{A9BC6FC7-7BEE-4A3C-B3DF-845EE93FB4F1}"/>
          </ac:cxnSpMkLst>
        </pc:cxnChg>
        <pc:cxnChg chg="add">
          <ac:chgData name="CHOI JUNHO" userId="2ed797a4709b55ca" providerId="LiveId" clId="{5B9CC2E5-527B-4B3B-BD11-698718A29A94}" dt="2019-10-28T03:18:37.356" v="5344"/>
          <ac:cxnSpMkLst>
            <pc:docMk/>
            <pc:sldMk cId="1819313943" sldId="272"/>
            <ac:cxnSpMk id="11" creationId="{BBE425D3-4762-4429-ADD4-BFA10BD74D42}"/>
          </ac:cxnSpMkLst>
        </pc:cxnChg>
        <pc:cxnChg chg="add">
          <ac:chgData name="CHOI JUNHO" userId="2ed797a4709b55ca" providerId="LiveId" clId="{5B9CC2E5-527B-4B3B-BD11-698718A29A94}" dt="2019-10-28T03:18:37.356" v="5344"/>
          <ac:cxnSpMkLst>
            <pc:docMk/>
            <pc:sldMk cId="1819313943" sldId="272"/>
            <ac:cxnSpMk id="12" creationId="{3406B44C-4C6B-448B-84DB-1E13A637B3CC}"/>
          </ac:cxnSpMkLst>
        </pc:cxnChg>
        <pc:cxnChg chg="add">
          <ac:chgData name="CHOI JUNHO" userId="2ed797a4709b55ca" providerId="LiveId" clId="{5B9CC2E5-527B-4B3B-BD11-698718A29A94}" dt="2019-10-28T03:18:37.356" v="5344"/>
          <ac:cxnSpMkLst>
            <pc:docMk/>
            <pc:sldMk cId="1819313943" sldId="272"/>
            <ac:cxnSpMk id="16" creationId="{9D56E380-8A27-48AC-ABEA-89FB076441D7}"/>
          </ac:cxnSpMkLst>
        </pc:cxnChg>
        <pc:cxnChg chg="add">
          <ac:chgData name="CHOI JUNHO" userId="2ed797a4709b55ca" providerId="LiveId" clId="{5B9CC2E5-527B-4B3B-BD11-698718A29A94}" dt="2019-10-28T03:18:37.356" v="5344"/>
          <ac:cxnSpMkLst>
            <pc:docMk/>
            <pc:sldMk cId="1819313943" sldId="272"/>
            <ac:cxnSpMk id="22" creationId="{440DC855-8DE9-42B5-9A42-92D933514614}"/>
          </ac:cxnSpMkLst>
        </pc:cxnChg>
        <pc:cxnChg chg="add">
          <ac:chgData name="CHOI JUNHO" userId="2ed797a4709b55ca" providerId="LiveId" clId="{5B9CC2E5-527B-4B3B-BD11-698718A29A94}" dt="2019-10-28T03:18:37.356" v="5344"/>
          <ac:cxnSpMkLst>
            <pc:docMk/>
            <pc:sldMk cId="1819313943" sldId="272"/>
            <ac:cxnSpMk id="23" creationId="{7937285D-FFCC-498B-AF1F-2E1E8F120D47}"/>
          </ac:cxnSpMkLst>
        </pc:cxnChg>
        <pc:cxnChg chg="add del mod">
          <ac:chgData name="CHOI JUNHO" userId="2ed797a4709b55ca" providerId="LiveId" clId="{5B9CC2E5-527B-4B3B-BD11-698718A29A94}" dt="2019-10-28T03:22:08.367" v="5420" actId="478"/>
          <ac:cxnSpMkLst>
            <pc:docMk/>
            <pc:sldMk cId="1819313943" sldId="272"/>
            <ac:cxnSpMk id="32" creationId="{0E25413F-7414-4AFB-AB5D-EF0AF248CA5D}"/>
          </ac:cxnSpMkLst>
        </pc:cxnChg>
        <pc:cxnChg chg="add">
          <ac:chgData name="CHOI JUNHO" userId="2ed797a4709b55ca" providerId="LiveId" clId="{5B9CC2E5-527B-4B3B-BD11-698718A29A94}" dt="2019-10-28T03:18:37.356" v="5344"/>
          <ac:cxnSpMkLst>
            <pc:docMk/>
            <pc:sldMk cId="1819313943" sldId="272"/>
            <ac:cxnSpMk id="33" creationId="{2ED726AA-B60A-4FF9-9201-A0DB1E8E6C26}"/>
          </ac:cxnSpMkLst>
        </pc:cxnChg>
      </pc:sldChg>
      <pc:sldMasterChg chg="modSldLayout">
        <pc:chgData name="CHOI JUNHO" userId="2ed797a4709b55ca" providerId="LiveId" clId="{5B9CC2E5-527B-4B3B-BD11-698718A29A94}" dt="2019-10-25T05:40:29.588" v="206" actId="1035"/>
        <pc:sldMasterMkLst>
          <pc:docMk/>
          <pc:sldMasterMk cId="2252684482" sldId="2147483648"/>
        </pc:sldMasterMkLst>
        <pc:sldLayoutChg chg="modSp">
          <pc:chgData name="CHOI JUNHO" userId="2ed797a4709b55ca" providerId="LiveId" clId="{5B9CC2E5-527B-4B3B-BD11-698718A29A94}" dt="2019-10-25T05:40:29.588" v="206" actId="1035"/>
          <pc:sldLayoutMkLst>
            <pc:docMk/>
            <pc:sldMasterMk cId="2252684482" sldId="2147483648"/>
            <pc:sldLayoutMk cId="17018372" sldId="2147483649"/>
          </pc:sldLayoutMkLst>
          <pc:spChg chg="mod">
            <ac:chgData name="CHOI JUNHO" userId="2ed797a4709b55ca" providerId="LiveId" clId="{5B9CC2E5-527B-4B3B-BD11-698718A29A94}" dt="2019-10-25T05:40:29.588" v="206" actId="1035"/>
            <ac:spMkLst>
              <pc:docMk/>
              <pc:sldMasterMk cId="2252684482" sldId="2147483648"/>
              <pc:sldLayoutMk cId="17018372" sldId="2147483649"/>
              <ac:spMk id="7" creationId="{00000000-0000-0000-0000-000000000000}"/>
            </ac:spMkLst>
          </pc:spChg>
          <pc:graphicFrameChg chg="mod">
            <ac:chgData name="CHOI JUNHO" userId="2ed797a4709b55ca" providerId="LiveId" clId="{5B9CC2E5-527B-4B3B-BD11-698718A29A94}" dt="2019-10-25T05:40:29.588" v="206" actId="1035"/>
            <ac:graphicFrameMkLst>
              <pc:docMk/>
              <pc:sldMasterMk cId="2252684482" sldId="2147483648"/>
              <pc:sldLayoutMk cId="17018372" sldId="2147483649"/>
              <ac:graphicFrameMk id="2" creationId="{00000000-0000-0000-0000-000000000000}"/>
            </ac:graphicFrameMkLst>
          </pc:graphicFrameChg>
        </pc:sldLayoutChg>
        <pc:sldLayoutChg chg="modSp">
          <pc:chgData name="CHOI JUNHO" userId="2ed797a4709b55ca" providerId="LiveId" clId="{5B9CC2E5-527B-4B3B-BD11-698718A29A94}" dt="2019-10-25T05:40:22.018" v="186" actId="1035"/>
          <pc:sldLayoutMkLst>
            <pc:docMk/>
            <pc:sldMasterMk cId="2252684482" sldId="2147483648"/>
            <pc:sldLayoutMk cId="2156045409" sldId="2147483651"/>
          </pc:sldLayoutMkLst>
          <pc:spChg chg="mod">
            <ac:chgData name="CHOI JUNHO" userId="2ed797a4709b55ca" providerId="LiveId" clId="{5B9CC2E5-527B-4B3B-BD11-698718A29A94}" dt="2019-10-25T05:40:22.018" v="186" actId="1035"/>
            <ac:spMkLst>
              <pc:docMk/>
              <pc:sldMasterMk cId="2252684482" sldId="2147483648"/>
              <pc:sldLayoutMk cId="2156045409" sldId="2147483651"/>
              <ac:spMk id="5" creationId="{45E6D0DC-F064-4EBA-906A-BF1306784A62}"/>
            </ac:spMkLst>
          </pc:spChg>
          <pc:graphicFrameChg chg="mod modGraphic">
            <ac:chgData name="CHOI JUNHO" userId="2ed797a4709b55ca" providerId="LiveId" clId="{5B9CC2E5-527B-4B3B-BD11-698718A29A94}" dt="2019-10-25T05:40:22.018" v="186" actId="1035"/>
            <ac:graphicFrameMkLst>
              <pc:docMk/>
              <pc:sldMasterMk cId="2252684482" sldId="2147483648"/>
              <pc:sldLayoutMk cId="2156045409" sldId="2147483651"/>
              <ac:graphicFrameMk id="4" creationId="{B42A6570-5196-43DE-85B2-428460B9C59C}"/>
            </ac:graphicFrameMkLst>
          </pc:graphicFrameChg>
        </pc:sldLayoutChg>
      </pc:sldMasterChg>
    </pc:docChg>
  </pc:docChgLst>
  <pc:docChgLst>
    <pc:chgData name="CHOI JUNHO" userId="2ed797a4709b55ca" providerId="LiveId" clId="{B85B9DB9-DC08-49E2-AE66-60597C8BC9AF}"/>
    <pc:docChg chg="undo custSel addSld delSld modSld modMainMaster modSection">
      <pc:chgData name="CHOI JUNHO" userId="2ed797a4709b55ca" providerId="LiveId" clId="{B85B9DB9-DC08-49E2-AE66-60597C8BC9AF}" dt="2019-10-25T03:07:02.207" v="594"/>
      <pc:docMkLst>
        <pc:docMk/>
      </pc:docMkLst>
      <pc:sldChg chg="modSp">
        <pc:chgData name="CHOI JUNHO" userId="2ed797a4709b55ca" providerId="LiveId" clId="{B85B9DB9-DC08-49E2-AE66-60597C8BC9AF}" dt="2019-10-25T01:33:34.944" v="226"/>
        <pc:sldMkLst>
          <pc:docMk/>
          <pc:sldMk cId="2612761801" sldId="256"/>
        </pc:sldMkLst>
        <pc:spChg chg="mod">
          <ac:chgData name="CHOI JUNHO" userId="2ed797a4709b55ca" providerId="LiveId" clId="{B85B9DB9-DC08-49E2-AE66-60597C8BC9AF}" dt="2019-10-25T01:33:34.944" v="226"/>
          <ac:spMkLst>
            <pc:docMk/>
            <pc:sldMk cId="2612761801" sldId="256"/>
            <ac:spMk id="2" creationId="{00000000-0000-0000-0000-000000000000}"/>
          </ac:spMkLst>
        </pc:spChg>
      </pc:sldChg>
      <pc:sldChg chg="addSp delSp modSp">
        <pc:chgData name="CHOI JUNHO" userId="2ed797a4709b55ca" providerId="LiveId" clId="{B85B9DB9-DC08-49E2-AE66-60597C8BC9AF}" dt="2019-10-25T03:02:53.290" v="510" actId="122"/>
        <pc:sldMkLst>
          <pc:docMk/>
          <pc:sldMk cId="1580783546" sldId="265"/>
        </pc:sldMkLst>
        <pc:spChg chg="mod">
          <ac:chgData name="CHOI JUNHO" userId="2ed797a4709b55ca" providerId="LiveId" clId="{B85B9DB9-DC08-49E2-AE66-60597C8BC9AF}" dt="2019-10-25T01:34:10.326" v="227" actId="1076"/>
          <ac:spMkLst>
            <pc:docMk/>
            <pc:sldMk cId="1580783546" sldId="265"/>
            <ac:spMk id="2" creationId="{00000000-0000-0000-0000-000000000000}"/>
          </ac:spMkLst>
        </pc:spChg>
        <pc:spChg chg="add del mod">
          <ac:chgData name="CHOI JUNHO" userId="2ed797a4709b55ca" providerId="LiveId" clId="{B85B9DB9-DC08-49E2-AE66-60597C8BC9AF}" dt="2019-10-25T01:45:40.867" v="281" actId="478"/>
          <ac:spMkLst>
            <pc:docMk/>
            <pc:sldMk cId="1580783546" sldId="265"/>
            <ac:spMk id="4" creationId="{B881BF1D-5E56-4F08-8D22-51CC2A47B5B5}"/>
          </ac:spMkLst>
        </pc:spChg>
        <pc:spChg chg="add">
          <ac:chgData name="CHOI JUNHO" userId="2ed797a4709b55ca" providerId="LiveId" clId="{B85B9DB9-DC08-49E2-AE66-60597C8BC9AF}" dt="2019-10-25T01:45:41.131" v="282"/>
          <ac:spMkLst>
            <pc:docMk/>
            <pc:sldMk cId="1580783546" sldId="265"/>
            <ac:spMk id="5" creationId="{90B8312E-970E-458B-87FB-84F7A22C22BA}"/>
          </ac:spMkLst>
        </pc:spChg>
        <pc:graphicFrameChg chg="mod modGraphic">
          <ac:chgData name="CHOI JUNHO" userId="2ed797a4709b55ca" providerId="LiveId" clId="{B85B9DB9-DC08-49E2-AE66-60597C8BC9AF}" dt="2019-10-25T03:02:53.290" v="510" actId="122"/>
          <ac:graphicFrameMkLst>
            <pc:docMk/>
            <pc:sldMk cId="1580783546" sldId="265"/>
            <ac:graphicFrameMk id="3" creationId="{00000000-0000-0000-0000-000000000000}"/>
          </ac:graphicFrameMkLst>
        </pc:graphicFrameChg>
      </pc:sldChg>
      <pc:sldChg chg="addSp delSp modSp">
        <pc:chgData name="CHOI JUNHO" userId="2ed797a4709b55ca" providerId="LiveId" clId="{B85B9DB9-DC08-49E2-AE66-60597C8BC9AF}" dt="2019-10-25T03:03:46.366" v="552"/>
        <pc:sldMkLst>
          <pc:docMk/>
          <pc:sldMk cId="2062586716" sldId="266"/>
        </pc:sldMkLst>
        <pc:spChg chg="del mod">
          <ac:chgData name="CHOI JUNHO" userId="2ed797a4709b55ca" providerId="LiveId" clId="{B85B9DB9-DC08-49E2-AE66-60597C8BC9AF}" dt="2019-10-25T01:34:39.668" v="230" actId="478"/>
          <ac:spMkLst>
            <pc:docMk/>
            <pc:sldMk cId="2062586716" sldId="266"/>
            <ac:spMk id="2" creationId="{F545666B-8493-4477-99D8-EE91343E4355}"/>
          </ac:spMkLst>
        </pc:spChg>
        <pc:spChg chg="add del mod">
          <ac:chgData name="CHOI JUNHO" userId="2ed797a4709b55ca" providerId="LiveId" clId="{B85B9DB9-DC08-49E2-AE66-60597C8BC9AF}" dt="2019-10-25T03:03:22.779" v="511" actId="478"/>
          <ac:spMkLst>
            <pc:docMk/>
            <pc:sldMk cId="2062586716" sldId="266"/>
            <ac:spMk id="6" creationId="{8118FEA1-4A80-49C3-9930-C51AF5C62F7E}"/>
          </ac:spMkLst>
        </pc:spChg>
        <pc:spChg chg="add del">
          <ac:chgData name="CHOI JUNHO" userId="2ed797a4709b55ca" providerId="LiveId" clId="{B85B9DB9-DC08-49E2-AE66-60597C8BC9AF}" dt="2019-10-25T01:45:36.837" v="279" actId="478"/>
          <ac:spMkLst>
            <pc:docMk/>
            <pc:sldMk cId="2062586716" sldId="266"/>
            <ac:spMk id="7" creationId="{3EB95EFF-3A7D-4091-BAAC-1CB1538929BA}"/>
          </ac:spMkLst>
        </pc:spChg>
        <pc:spChg chg="add">
          <ac:chgData name="CHOI JUNHO" userId="2ed797a4709b55ca" providerId="LiveId" clId="{B85B9DB9-DC08-49E2-AE66-60597C8BC9AF}" dt="2019-10-25T01:45:37.153" v="280"/>
          <ac:spMkLst>
            <pc:docMk/>
            <pc:sldMk cId="2062586716" sldId="266"/>
            <ac:spMk id="8" creationId="{23071584-DD65-431F-A8DF-AB180821E716}"/>
          </ac:spMkLst>
        </pc:spChg>
        <pc:spChg chg="add del mod">
          <ac:chgData name="CHOI JUNHO" userId="2ed797a4709b55ca" providerId="LiveId" clId="{B85B9DB9-DC08-49E2-AE66-60597C8BC9AF}" dt="2019-10-25T03:03:32.022" v="512"/>
          <ac:spMkLst>
            <pc:docMk/>
            <pc:sldMk cId="2062586716" sldId="266"/>
            <ac:spMk id="10" creationId="{EFB0F23F-4C67-4FF2-AFDE-63211541F701}"/>
          </ac:spMkLst>
        </pc:spChg>
        <pc:spChg chg="add mod">
          <ac:chgData name="CHOI JUNHO" userId="2ed797a4709b55ca" providerId="LiveId" clId="{B85B9DB9-DC08-49E2-AE66-60597C8BC9AF}" dt="2019-10-25T03:03:46.366" v="552"/>
          <ac:spMkLst>
            <pc:docMk/>
            <pc:sldMk cId="2062586716" sldId="266"/>
            <ac:spMk id="11" creationId="{E21B456B-D313-489D-8814-AD8BAFB1F0AE}"/>
          </ac:spMkLst>
        </pc:spChg>
      </pc:sldChg>
      <pc:sldChg chg="del">
        <pc:chgData name="CHOI JUNHO" userId="2ed797a4709b55ca" providerId="LiveId" clId="{B85B9DB9-DC08-49E2-AE66-60597C8BC9AF}" dt="2019-10-25T01:34:55.666" v="256" actId="47"/>
        <pc:sldMkLst>
          <pc:docMk/>
          <pc:sldMk cId="2600782532" sldId="267"/>
        </pc:sldMkLst>
      </pc:sldChg>
      <pc:sldChg chg="addSp delSp modSp">
        <pc:chgData name="CHOI JUNHO" userId="2ed797a4709b55ca" providerId="LiveId" clId="{B85B9DB9-DC08-49E2-AE66-60597C8BC9AF}" dt="2019-10-25T03:06:44.532" v="591" actId="572"/>
        <pc:sldMkLst>
          <pc:docMk/>
          <pc:sldMk cId="3410021434" sldId="268"/>
        </pc:sldMkLst>
        <pc:spChg chg="add mod">
          <ac:chgData name="CHOI JUNHO" userId="2ed797a4709b55ca" providerId="LiveId" clId="{B85B9DB9-DC08-49E2-AE66-60597C8BC9AF}" dt="2019-10-25T03:06:16.731" v="587"/>
          <ac:spMkLst>
            <pc:docMk/>
            <pc:sldMk cId="3410021434" sldId="268"/>
            <ac:spMk id="2" creationId="{EC4D4907-240D-4B06-B316-13332696469D}"/>
          </ac:spMkLst>
        </pc:spChg>
        <pc:spChg chg="del mod">
          <ac:chgData name="CHOI JUNHO" userId="2ed797a4709b55ca" providerId="LiveId" clId="{B85B9DB9-DC08-49E2-AE66-60597C8BC9AF}" dt="2019-10-25T03:06:16.731" v="587"/>
          <ac:spMkLst>
            <pc:docMk/>
            <pc:sldMk cId="3410021434" sldId="268"/>
            <ac:spMk id="3" creationId="{6C7AA625-D22A-4CDB-9C55-589DB51B0D40}"/>
          </ac:spMkLst>
        </pc:spChg>
        <pc:spChg chg="del mod">
          <ac:chgData name="CHOI JUNHO" userId="2ed797a4709b55ca" providerId="LiveId" clId="{B85B9DB9-DC08-49E2-AE66-60597C8BC9AF}" dt="2019-10-25T03:06:16.731" v="587"/>
          <ac:spMkLst>
            <pc:docMk/>
            <pc:sldMk cId="3410021434" sldId="268"/>
            <ac:spMk id="4" creationId="{F345B3F1-9D07-4554-8968-617B62B9E451}"/>
          </ac:spMkLst>
        </pc:spChg>
        <pc:spChg chg="add del mod">
          <ac:chgData name="CHOI JUNHO" userId="2ed797a4709b55ca" providerId="LiveId" clId="{B85B9DB9-DC08-49E2-AE66-60597C8BC9AF}" dt="2019-10-25T01:45:15.874" v="275" actId="478"/>
          <ac:spMkLst>
            <pc:docMk/>
            <pc:sldMk cId="3410021434" sldId="268"/>
            <ac:spMk id="5" creationId="{2108D399-ACF1-41D4-928B-BD5C5BE71961}"/>
          </ac:spMkLst>
        </pc:spChg>
        <pc:spChg chg="del mod">
          <ac:chgData name="CHOI JUNHO" userId="2ed797a4709b55ca" providerId="LiveId" clId="{B85B9DB9-DC08-49E2-AE66-60597C8BC9AF}" dt="2019-10-25T03:06:16.731" v="587"/>
          <ac:spMkLst>
            <pc:docMk/>
            <pc:sldMk cId="3410021434" sldId="268"/>
            <ac:spMk id="6" creationId="{C75E5778-2F5B-4B9C-AE7B-56832756C3B8}"/>
          </ac:spMkLst>
        </pc:spChg>
        <pc:spChg chg="add mod">
          <ac:chgData name="CHOI JUNHO" userId="2ed797a4709b55ca" providerId="LiveId" clId="{B85B9DB9-DC08-49E2-AE66-60597C8BC9AF}" dt="2019-10-25T01:45:21.629" v="277" actId="1076"/>
          <ac:spMkLst>
            <pc:docMk/>
            <pc:sldMk cId="3410021434" sldId="268"/>
            <ac:spMk id="8" creationId="{A478C3C5-FCBD-44D2-A2A0-9B786A1D8D0C}"/>
          </ac:spMkLst>
        </pc:spChg>
        <pc:spChg chg="add mod">
          <ac:chgData name="CHOI JUNHO" userId="2ed797a4709b55ca" providerId="LiveId" clId="{B85B9DB9-DC08-49E2-AE66-60597C8BC9AF}" dt="2019-10-25T03:06:16.731" v="587"/>
          <ac:spMkLst>
            <pc:docMk/>
            <pc:sldMk cId="3410021434" sldId="268"/>
            <ac:spMk id="9" creationId="{34AE6684-951E-41C8-9B02-BC66400E89EE}"/>
          </ac:spMkLst>
        </pc:spChg>
        <pc:spChg chg="add mod">
          <ac:chgData name="CHOI JUNHO" userId="2ed797a4709b55ca" providerId="LiveId" clId="{B85B9DB9-DC08-49E2-AE66-60597C8BC9AF}" dt="2019-10-25T03:06:16.731" v="587"/>
          <ac:spMkLst>
            <pc:docMk/>
            <pc:sldMk cId="3410021434" sldId="268"/>
            <ac:spMk id="10" creationId="{CFD98D77-76EC-446E-9F20-A5C62110D5DD}"/>
          </ac:spMkLst>
        </pc:spChg>
        <pc:graphicFrameChg chg="mod modGraphic">
          <ac:chgData name="CHOI JUNHO" userId="2ed797a4709b55ca" providerId="LiveId" clId="{B85B9DB9-DC08-49E2-AE66-60597C8BC9AF}" dt="2019-10-25T03:06:44.532" v="591" actId="572"/>
          <ac:graphicFrameMkLst>
            <pc:docMk/>
            <pc:sldMk cId="3410021434" sldId="268"/>
            <ac:graphicFrameMk id="7" creationId="{1CA85B1C-5C74-4B1C-AB51-4AEA3A54D33D}"/>
          </ac:graphicFrameMkLst>
        </pc:graphicFrameChg>
      </pc:sldChg>
      <pc:sldChg chg="add del">
        <pc:chgData name="CHOI JUNHO" userId="2ed797a4709b55ca" providerId="LiveId" clId="{B85B9DB9-DC08-49E2-AE66-60597C8BC9AF}" dt="2019-10-25T01:31:23.308" v="190"/>
        <pc:sldMkLst>
          <pc:docMk/>
          <pc:sldMk cId="1866466767" sldId="270"/>
        </pc:sldMkLst>
      </pc:sldChg>
      <pc:sldChg chg="addSp delSp modSp add">
        <pc:chgData name="CHOI JUNHO" userId="2ed797a4709b55ca" providerId="LiveId" clId="{B85B9DB9-DC08-49E2-AE66-60597C8BC9AF}" dt="2019-10-25T03:07:02.207" v="594"/>
        <pc:sldMkLst>
          <pc:docMk/>
          <pc:sldMk cId="2010584314" sldId="270"/>
        </pc:sldMkLst>
        <pc:spChg chg="del">
          <ac:chgData name="CHOI JUNHO" userId="2ed797a4709b55ca" providerId="LiveId" clId="{B85B9DB9-DC08-49E2-AE66-60597C8BC9AF}" dt="2019-10-25T02:57:20.568" v="376" actId="478"/>
          <ac:spMkLst>
            <pc:docMk/>
            <pc:sldMk cId="2010584314" sldId="270"/>
            <ac:spMk id="2" creationId="{7D0C4656-E49B-44EA-AF20-8ABC1B2C8AD4}"/>
          </ac:spMkLst>
        </pc:spChg>
        <pc:spChg chg="del">
          <ac:chgData name="CHOI JUNHO" userId="2ed797a4709b55ca" providerId="LiveId" clId="{B85B9DB9-DC08-49E2-AE66-60597C8BC9AF}" dt="2019-10-25T02:57:20.568" v="376" actId="478"/>
          <ac:spMkLst>
            <pc:docMk/>
            <pc:sldMk cId="2010584314" sldId="270"/>
            <ac:spMk id="3" creationId="{B659F2A8-88A9-4FCA-A911-041740866CAE}"/>
          </ac:spMkLst>
        </pc:spChg>
        <pc:spChg chg="del">
          <ac:chgData name="CHOI JUNHO" userId="2ed797a4709b55ca" providerId="LiveId" clId="{B85B9DB9-DC08-49E2-AE66-60597C8BC9AF}" dt="2019-10-25T02:57:27.175" v="378" actId="478"/>
          <ac:spMkLst>
            <pc:docMk/>
            <pc:sldMk cId="2010584314" sldId="270"/>
            <ac:spMk id="4" creationId="{CBDC7334-39F0-456A-9918-2BB72650FD7F}"/>
          </ac:spMkLst>
        </pc:spChg>
        <pc:spChg chg="add">
          <ac:chgData name="CHOI JUNHO" userId="2ed797a4709b55ca" providerId="LiveId" clId="{B85B9DB9-DC08-49E2-AE66-60597C8BC9AF}" dt="2019-10-25T01:45:32.908" v="278"/>
          <ac:spMkLst>
            <pc:docMk/>
            <pc:sldMk cId="2010584314" sldId="270"/>
            <ac:spMk id="5" creationId="{51D5DC1D-ADBD-459B-B857-35B962FEDE50}"/>
          </ac:spMkLst>
        </pc:spChg>
        <pc:spChg chg="add del">
          <ac:chgData name="CHOI JUNHO" userId="2ed797a4709b55ca" providerId="LiveId" clId="{B85B9DB9-DC08-49E2-AE66-60597C8BC9AF}" dt="2019-10-25T03:07:02.207" v="594"/>
          <ac:spMkLst>
            <pc:docMk/>
            <pc:sldMk cId="2010584314" sldId="270"/>
            <ac:spMk id="6" creationId="{F18D0D67-B30E-408D-BA45-598CD32B09C9}"/>
          </ac:spMkLst>
        </pc:spChg>
        <pc:spChg chg="add del">
          <ac:chgData name="CHOI JUNHO" userId="2ed797a4709b55ca" providerId="LiveId" clId="{B85B9DB9-DC08-49E2-AE66-60597C8BC9AF}" dt="2019-10-25T03:07:02.207" v="594"/>
          <ac:spMkLst>
            <pc:docMk/>
            <pc:sldMk cId="2010584314" sldId="270"/>
            <ac:spMk id="7" creationId="{117B048D-E10E-4930-B6E1-772368D06A2E}"/>
          </ac:spMkLst>
        </pc:spChg>
        <pc:spChg chg="add del">
          <ac:chgData name="CHOI JUNHO" userId="2ed797a4709b55ca" providerId="LiveId" clId="{B85B9DB9-DC08-49E2-AE66-60597C8BC9AF}" dt="2019-10-25T03:07:02.207" v="594"/>
          <ac:spMkLst>
            <pc:docMk/>
            <pc:sldMk cId="2010584314" sldId="270"/>
            <ac:spMk id="8" creationId="{2F7698A7-CD42-4A15-AC09-2A9F8CB03A4E}"/>
          </ac:spMkLst>
        </pc:spChg>
        <pc:spChg chg="add mod">
          <ac:chgData name="CHOI JUNHO" userId="2ed797a4709b55ca" providerId="LiveId" clId="{B85B9DB9-DC08-49E2-AE66-60597C8BC9AF}" dt="2019-10-25T03:07:02.207" v="594"/>
          <ac:spMkLst>
            <pc:docMk/>
            <pc:sldMk cId="2010584314" sldId="270"/>
            <ac:spMk id="11" creationId="{3C4F82C0-F0B4-4E77-B71E-946CB900EE93}"/>
          </ac:spMkLst>
        </pc:spChg>
        <pc:spChg chg="add mod">
          <ac:chgData name="CHOI JUNHO" userId="2ed797a4709b55ca" providerId="LiveId" clId="{B85B9DB9-DC08-49E2-AE66-60597C8BC9AF}" dt="2019-10-25T03:07:02.207" v="594"/>
          <ac:spMkLst>
            <pc:docMk/>
            <pc:sldMk cId="2010584314" sldId="270"/>
            <ac:spMk id="12" creationId="{C750E563-F302-4F75-B9E6-7F101F724CE2}"/>
          </ac:spMkLst>
        </pc:spChg>
        <pc:spChg chg="add mod">
          <ac:chgData name="CHOI JUNHO" userId="2ed797a4709b55ca" providerId="LiveId" clId="{B85B9DB9-DC08-49E2-AE66-60597C8BC9AF}" dt="2019-10-25T03:07:02.207" v="594"/>
          <ac:spMkLst>
            <pc:docMk/>
            <pc:sldMk cId="2010584314" sldId="270"/>
            <ac:spMk id="13" creationId="{222B9C09-D39C-4FD7-A9B3-BFEC8A9D73D0}"/>
          </ac:spMkLst>
        </pc:spChg>
        <pc:graphicFrameChg chg="add del">
          <ac:chgData name="CHOI JUNHO" userId="2ed797a4709b55ca" providerId="LiveId" clId="{B85B9DB9-DC08-49E2-AE66-60597C8BC9AF}" dt="2019-10-25T03:06:57.879" v="592" actId="478"/>
          <ac:graphicFrameMkLst>
            <pc:docMk/>
            <pc:sldMk cId="2010584314" sldId="270"/>
            <ac:graphicFrameMk id="9" creationId="{83855A88-BA53-4FFC-95CF-FDE79EAEF7C8}"/>
          </ac:graphicFrameMkLst>
        </pc:graphicFrameChg>
        <pc:graphicFrameChg chg="add">
          <ac:chgData name="CHOI JUNHO" userId="2ed797a4709b55ca" providerId="LiveId" clId="{B85B9DB9-DC08-49E2-AE66-60597C8BC9AF}" dt="2019-10-25T03:06:58.210" v="593"/>
          <ac:graphicFrameMkLst>
            <pc:docMk/>
            <pc:sldMk cId="2010584314" sldId="270"/>
            <ac:graphicFrameMk id="10" creationId="{10B57DFF-9D4B-4303-9748-47D281BAB84A}"/>
          </ac:graphicFrameMkLst>
        </pc:graphicFrameChg>
      </pc:sldChg>
      <pc:sldMasterChg chg="modSldLayout">
        <pc:chgData name="CHOI JUNHO" userId="2ed797a4709b55ca" providerId="LiveId" clId="{B85B9DB9-DC08-49E2-AE66-60597C8BC9AF}" dt="2019-10-25T03:05:13.875" v="585" actId="20577"/>
        <pc:sldMasterMkLst>
          <pc:docMk/>
          <pc:sldMasterMk cId="2252684482" sldId="2147483648"/>
        </pc:sldMasterMkLst>
        <pc:sldLayoutChg chg="addSp delSp modSp">
          <pc:chgData name="CHOI JUNHO" userId="2ed797a4709b55ca" providerId="LiveId" clId="{B85B9DB9-DC08-49E2-AE66-60597C8BC9AF}" dt="2019-10-25T01:50:08.293" v="337" actId="1076"/>
          <pc:sldLayoutMkLst>
            <pc:docMk/>
            <pc:sldMasterMk cId="2252684482" sldId="2147483648"/>
            <pc:sldLayoutMk cId="17018372" sldId="2147483649"/>
          </pc:sldLayoutMkLst>
          <pc:spChg chg="mod">
            <ac:chgData name="CHOI JUNHO" userId="2ed797a4709b55ca" providerId="LiveId" clId="{B85B9DB9-DC08-49E2-AE66-60597C8BC9AF}" dt="2019-10-25T01:00:43.709" v="1" actId="1076"/>
            <ac:spMkLst>
              <pc:docMk/>
              <pc:sldMasterMk cId="2252684482" sldId="2147483648"/>
              <pc:sldLayoutMk cId="17018372" sldId="2147483649"/>
              <ac:spMk id="7" creationId="{00000000-0000-0000-0000-000000000000}"/>
            </ac:spMkLst>
          </pc:spChg>
          <pc:spChg chg="add mod">
            <ac:chgData name="CHOI JUNHO" userId="2ed797a4709b55ca" providerId="LiveId" clId="{B85B9DB9-DC08-49E2-AE66-60597C8BC9AF}" dt="2019-10-25T01:06:49.894" v="57" actId="1076"/>
            <ac:spMkLst>
              <pc:docMk/>
              <pc:sldMasterMk cId="2252684482" sldId="2147483648"/>
              <pc:sldLayoutMk cId="17018372" sldId="2147483649"/>
              <ac:spMk id="8" creationId="{FD2F9934-9D0C-4E19-AE89-48CB9973F4AD}"/>
            </ac:spMkLst>
          </pc:spChg>
          <pc:spChg chg="add mod">
            <ac:chgData name="CHOI JUNHO" userId="2ed797a4709b55ca" providerId="LiveId" clId="{B85B9DB9-DC08-49E2-AE66-60597C8BC9AF}" dt="2019-10-25T01:06:54.490" v="58" actId="1076"/>
            <ac:spMkLst>
              <pc:docMk/>
              <pc:sldMasterMk cId="2252684482" sldId="2147483648"/>
              <pc:sldLayoutMk cId="17018372" sldId="2147483649"/>
              <ac:spMk id="9" creationId="{04047FE0-99CA-4A25-A7D8-E3A981F3FFF0}"/>
            </ac:spMkLst>
          </pc:spChg>
          <pc:spChg chg="add mod">
            <ac:chgData name="CHOI JUNHO" userId="2ed797a4709b55ca" providerId="LiveId" clId="{B85B9DB9-DC08-49E2-AE66-60597C8BC9AF}" dt="2019-10-25T01:05:12.433" v="42" actId="571"/>
            <ac:spMkLst>
              <pc:docMk/>
              <pc:sldMasterMk cId="2252684482" sldId="2147483648"/>
              <pc:sldLayoutMk cId="17018372" sldId="2147483649"/>
              <ac:spMk id="11" creationId="{B0466DD5-62C1-4182-89A2-E023954D0F31}"/>
            </ac:spMkLst>
          </pc:spChg>
          <pc:spChg chg="add mod">
            <ac:chgData name="CHOI JUNHO" userId="2ed797a4709b55ca" providerId="LiveId" clId="{B85B9DB9-DC08-49E2-AE66-60597C8BC9AF}" dt="2019-10-25T01:09:59.655" v="96" actId="1076"/>
            <ac:spMkLst>
              <pc:docMk/>
              <pc:sldMasterMk cId="2252684482" sldId="2147483648"/>
              <pc:sldLayoutMk cId="17018372" sldId="2147483649"/>
              <ac:spMk id="13" creationId="{26B85E55-A23B-4282-B1C2-26BA012C5C07}"/>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19" creationId="{00000000-0000-0000-0000-000000000000}"/>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20" creationId="{00000000-0000-0000-0000-000000000000}"/>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21" creationId="{00000000-0000-0000-0000-000000000000}"/>
            </ac:spMkLst>
          </pc:spChg>
          <pc:graphicFrameChg chg="mod">
            <ac:chgData name="CHOI JUNHO" userId="2ed797a4709b55ca" providerId="LiveId" clId="{B85B9DB9-DC08-49E2-AE66-60597C8BC9AF}" dt="2019-10-25T01:22:43.813" v="128"/>
            <ac:graphicFrameMkLst>
              <pc:docMk/>
              <pc:sldMasterMk cId="2252684482" sldId="2147483648"/>
              <pc:sldLayoutMk cId="17018372" sldId="2147483649"/>
              <ac:graphicFrameMk id="2" creationId="{00000000-0000-0000-0000-000000000000}"/>
            </ac:graphicFrameMkLst>
          </pc:graphicFrameChg>
          <pc:graphicFrameChg chg="mod modGraphic">
            <ac:chgData name="CHOI JUNHO" userId="2ed797a4709b55ca" providerId="LiveId" clId="{B85B9DB9-DC08-49E2-AE66-60597C8BC9AF}" dt="2019-10-25T01:50:08.293" v="337" actId="1076"/>
            <ac:graphicFrameMkLst>
              <pc:docMk/>
              <pc:sldMasterMk cId="2252684482" sldId="2147483648"/>
              <pc:sldLayoutMk cId="17018372" sldId="2147483649"/>
              <ac:graphicFrameMk id="10" creationId="{00000000-0000-0000-0000-000000000000}"/>
            </ac:graphicFrameMkLst>
          </pc:graphicFrameChg>
          <pc:cxnChg chg="add del mod">
            <ac:chgData name="CHOI JUNHO" userId="2ed797a4709b55ca" providerId="LiveId" clId="{B85B9DB9-DC08-49E2-AE66-60597C8BC9AF}" dt="2019-10-25T01:07:41.860" v="68" actId="478"/>
            <ac:cxnSpMkLst>
              <pc:docMk/>
              <pc:sldMasterMk cId="2252684482" sldId="2147483648"/>
              <pc:sldLayoutMk cId="17018372" sldId="2147483649"/>
              <ac:cxnSpMk id="4" creationId="{21A55588-8C90-42F5-B98F-76F2A7D9B633}"/>
            </ac:cxnSpMkLst>
          </pc:cxnChg>
        </pc:sldLayoutChg>
        <pc:sldLayoutChg chg="delSp modSp">
          <pc:chgData name="CHOI JUNHO" userId="2ed797a4709b55ca" providerId="LiveId" clId="{B85B9DB9-DC08-49E2-AE66-60597C8BC9AF}" dt="2019-10-25T03:05:13.875" v="585" actId="20577"/>
          <pc:sldLayoutMkLst>
            <pc:docMk/>
            <pc:sldMasterMk cId="2252684482" sldId="2147483648"/>
            <pc:sldLayoutMk cId="2377320761" sldId="2147483650"/>
          </pc:sldLayoutMkLst>
          <pc:spChg chg="mod">
            <ac:chgData name="CHOI JUNHO" userId="2ed797a4709b55ca" providerId="LiveId" clId="{B85B9DB9-DC08-49E2-AE66-60597C8BC9AF}" dt="2019-10-25T03:04:46.090" v="561" actId="1035"/>
            <ac:spMkLst>
              <pc:docMk/>
              <pc:sldMasterMk cId="2252684482" sldId="2147483648"/>
              <pc:sldLayoutMk cId="2377320761" sldId="2147483650"/>
              <ac:spMk id="22" creationId="{00000000-0000-0000-0000-000000000000}"/>
            </ac:spMkLst>
          </pc:spChg>
          <pc:spChg chg="mod">
            <ac:chgData name="CHOI JUNHO" userId="2ed797a4709b55ca" providerId="LiveId" clId="{B85B9DB9-DC08-49E2-AE66-60597C8BC9AF}" dt="2019-10-25T03:04:52.185" v="562" actId="14100"/>
            <ac:spMkLst>
              <pc:docMk/>
              <pc:sldMasterMk cId="2252684482" sldId="2147483648"/>
              <pc:sldLayoutMk cId="2377320761" sldId="2147483650"/>
              <ac:spMk id="23" creationId="{00000000-0000-0000-0000-000000000000}"/>
            </ac:spMkLst>
          </pc:spChg>
          <pc:spChg chg="del">
            <ac:chgData name="CHOI JUNHO" userId="2ed797a4709b55ca" providerId="LiveId" clId="{B85B9DB9-DC08-49E2-AE66-60597C8BC9AF}" dt="2019-10-25T01:29:27.885" v="182" actId="478"/>
            <ac:spMkLst>
              <pc:docMk/>
              <pc:sldMasterMk cId="2252684482" sldId="2147483648"/>
              <pc:sldLayoutMk cId="2377320761" sldId="2147483650"/>
              <ac:spMk id="24" creationId="{00000000-0000-0000-0000-000000000000}"/>
            </ac:spMkLst>
          </pc:spChg>
          <pc:spChg chg="mod">
            <ac:chgData name="CHOI JUNHO" userId="2ed797a4709b55ca" providerId="LiveId" clId="{B85B9DB9-DC08-49E2-AE66-60597C8BC9AF}" dt="2019-10-25T03:04:58.853" v="563" actId="14100"/>
            <ac:spMkLst>
              <pc:docMk/>
              <pc:sldMasterMk cId="2252684482" sldId="2147483648"/>
              <pc:sldLayoutMk cId="2377320761" sldId="2147483650"/>
              <ac:spMk id="30" creationId="{00000000-0000-0000-0000-000000000000}"/>
            </ac:spMkLst>
          </pc:spChg>
          <pc:graphicFrameChg chg="mod modGraphic">
            <ac:chgData name="CHOI JUNHO" userId="2ed797a4709b55ca" providerId="LiveId" clId="{B85B9DB9-DC08-49E2-AE66-60597C8BC9AF}" dt="2019-10-25T03:05:13.875" v="585" actId="20577"/>
            <ac:graphicFrameMkLst>
              <pc:docMk/>
              <pc:sldMasterMk cId="2252684482" sldId="2147483648"/>
              <pc:sldLayoutMk cId="2377320761" sldId="2147483650"/>
              <ac:graphicFrameMk id="2" creationId="{00000000-0000-0000-0000-000000000000}"/>
            </ac:graphicFrameMkLst>
          </pc:graphicFrameChg>
        </pc:sldLayoutChg>
        <pc:sldLayoutChg chg="addSp delSp modSp">
          <pc:chgData name="CHOI JUNHO" userId="2ed797a4709b55ca" providerId="LiveId" clId="{B85B9DB9-DC08-49E2-AE66-60597C8BC9AF}" dt="2019-10-25T03:04:12.493" v="554" actId="1076"/>
          <pc:sldLayoutMkLst>
            <pc:docMk/>
            <pc:sldMasterMk cId="2252684482" sldId="2147483648"/>
            <pc:sldLayoutMk cId="2156045409" sldId="2147483651"/>
          </pc:sldLayoutMkLst>
          <pc:spChg chg="add mod">
            <ac:chgData name="CHOI JUNHO" userId="2ed797a4709b55ca" providerId="LiveId" clId="{B85B9DB9-DC08-49E2-AE66-60597C8BC9AF}" dt="2019-10-25T03:04:12.493" v="554" actId="1076"/>
            <ac:spMkLst>
              <pc:docMk/>
              <pc:sldMasterMk cId="2252684482" sldId="2147483648"/>
              <pc:sldLayoutMk cId="2156045409" sldId="2147483651"/>
              <ac:spMk id="5" creationId="{45E6D0DC-F064-4EBA-906A-BF1306784A62}"/>
            </ac:spMkLst>
          </pc:spChg>
          <pc:spChg chg="del">
            <ac:chgData name="CHOI JUNHO" userId="2ed797a4709b55ca" providerId="LiveId" clId="{B85B9DB9-DC08-49E2-AE66-60597C8BC9AF}" dt="2019-10-25T01:10:22.035" v="98" actId="478"/>
            <ac:spMkLst>
              <pc:docMk/>
              <pc:sldMasterMk cId="2252684482" sldId="2147483648"/>
              <pc:sldLayoutMk cId="2156045409" sldId="2147483651"/>
              <ac:spMk id="18" creationId="{00000000-0000-0000-0000-000000000000}"/>
            </ac:spMkLst>
          </pc:spChg>
          <pc:graphicFrameChg chg="add mod">
            <ac:chgData name="CHOI JUNHO" userId="2ed797a4709b55ca" providerId="LiveId" clId="{B85B9DB9-DC08-49E2-AE66-60597C8BC9AF}" dt="2019-10-25T01:38:42.511" v="268" actId="1076"/>
            <ac:graphicFrameMkLst>
              <pc:docMk/>
              <pc:sldMasterMk cId="2252684482" sldId="2147483648"/>
              <pc:sldLayoutMk cId="2156045409" sldId="2147483651"/>
              <ac:graphicFrameMk id="4" creationId="{B42A6570-5196-43DE-85B2-428460B9C59C}"/>
            </ac:graphicFrameMkLst>
          </pc:graphicFrameChg>
          <pc:graphicFrameChg chg="del">
            <ac:chgData name="CHOI JUNHO" userId="2ed797a4709b55ca" providerId="LiveId" clId="{B85B9DB9-DC08-49E2-AE66-60597C8BC9AF}" dt="2019-10-25T01:10:19.390" v="97" actId="478"/>
            <ac:graphicFrameMkLst>
              <pc:docMk/>
              <pc:sldMasterMk cId="2252684482" sldId="2147483648"/>
              <pc:sldLayoutMk cId="2156045409" sldId="2147483651"/>
              <ac:graphicFrameMk id="17" creationId="{00000000-0000-0000-0000-000000000000}"/>
            </ac:graphicFrameMkLst>
          </pc:graphicFrameChg>
        </pc:sldLayoutChg>
        <pc:sldLayoutChg chg="modSp">
          <pc:chgData name="CHOI JUNHO" userId="2ed797a4709b55ca" providerId="LiveId" clId="{B85B9DB9-DC08-49E2-AE66-60597C8BC9AF}" dt="2019-10-25T01:10:42.790" v="124" actId="207"/>
          <pc:sldLayoutMkLst>
            <pc:docMk/>
            <pc:sldMasterMk cId="2252684482" sldId="2147483648"/>
            <pc:sldLayoutMk cId="1950302476" sldId="2147483665"/>
          </pc:sldLayoutMkLst>
          <pc:spChg chg="mod">
            <ac:chgData name="CHOI JUNHO" userId="2ed797a4709b55ca" providerId="LiveId" clId="{B85B9DB9-DC08-49E2-AE66-60597C8BC9AF}" dt="2019-10-25T01:10:35.668" v="123" actId="207"/>
            <ac:spMkLst>
              <pc:docMk/>
              <pc:sldMasterMk cId="2252684482" sldId="2147483648"/>
              <pc:sldLayoutMk cId="1950302476" sldId="2147483665"/>
              <ac:spMk id="4" creationId="{00000000-0000-0000-0000-000000000000}"/>
            </ac:spMkLst>
          </pc:spChg>
          <pc:spChg chg="mod">
            <ac:chgData name="CHOI JUNHO" userId="2ed797a4709b55ca" providerId="LiveId" clId="{B85B9DB9-DC08-49E2-AE66-60597C8BC9AF}" dt="2019-10-25T01:10:42.790" v="124" actId="207"/>
            <ac:spMkLst>
              <pc:docMk/>
              <pc:sldMasterMk cId="2252684482" sldId="2147483648"/>
              <pc:sldLayoutMk cId="1950302476" sldId="2147483665"/>
              <ac:spMk id="12" creationId="{00000000-0000-0000-0000-000000000000}"/>
            </ac:spMkLst>
          </pc:spChg>
        </pc:sldLayoutChg>
      </pc:sldMasterChg>
    </pc:docChg>
  </pc:docChgLst>
  <pc:docChgLst>
    <pc:chgData name="CHOI JUNHO" userId="2ed797a4709b55ca" providerId="LiveId" clId="{7F92A87C-AAB4-4837-A6B3-D4D781BEB7A7}"/>
    <pc:docChg chg="custSel addSld modSld modMainMaster">
      <pc:chgData name="CHOI JUNHO" userId="2ed797a4709b55ca" providerId="LiveId" clId="{7F92A87C-AAB4-4837-A6B3-D4D781BEB7A7}" dt="2019-12-28T08:56:57.866" v="334"/>
      <pc:docMkLst>
        <pc:docMk/>
      </pc:docMkLst>
      <pc:sldChg chg="addSp delSp modSp add">
        <pc:chgData name="CHOI JUNHO" userId="2ed797a4709b55ca" providerId="LiveId" clId="{7F92A87C-AAB4-4837-A6B3-D4D781BEB7A7}" dt="2019-12-28T07:30:51.844" v="279" actId="1076"/>
        <pc:sldMkLst>
          <pc:docMk/>
          <pc:sldMk cId="947082625" sldId="277"/>
        </pc:sldMkLst>
        <pc:spChg chg="mod">
          <ac:chgData name="CHOI JUNHO" userId="2ed797a4709b55ca" providerId="LiveId" clId="{7F92A87C-AAB4-4837-A6B3-D4D781BEB7A7}" dt="2019-12-28T07:23:01.530" v="22" actId="20577"/>
          <ac:spMkLst>
            <pc:docMk/>
            <pc:sldMk cId="947082625" sldId="277"/>
            <ac:spMk id="2" creationId="{7959323A-BA29-4853-97C4-82E74244E3A8}"/>
          </ac:spMkLst>
        </pc:spChg>
        <pc:spChg chg="add mod">
          <ac:chgData name="CHOI JUNHO" userId="2ed797a4709b55ca" providerId="LiveId" clId="{7F92A87C-AAB4-4837-A6B3-D4D781BEB7A7}" dt="2019-12-28T07:27:19.487" v="166" actId="20577"/>
          <ac:spMkLst>
            <pc:docMk/>
            <pc:sldMk cId="947082625" sldId="277"/>
            <ac:spMk id="3" creationId="{7ABCC58B-C902-4B98-9934-5568B03423A9}"/>
          </ac:spMkLst>
        </pc:spChg>
        <pc:spChg chg="add mod">
          <ac:chgData name="CHOI JUNHO" userId="2ed797a4709b55ca" providerId="LiveId" clId="{7F92A87C-AAB4-4837-A6B3-D4D781BEB7A7}" dt="2019-12-28T07:23:41.948" v="25" actId="207"/>
          <ac:spMkLst>
            <pc:docMk/>
            <pc:sldMk cId="947082625" sldId="277"/>
            <ac:spMk id="4" creationId="{09835F90-31FF-4CE6-93EA-384398F864F1}"/>
          </ac:spMkLst>
        </pc:spChg>
        <pc:spChg chg="add mod">
          <ac:chgData name="CHOI JUNHO" userId="2ed797a4709b55ca" providerId="LiveId" clId="{7F92A87C-AAB4-4837-A6B3-D4D781BEB7A7}" dt="2019-12-28T07:23:48.569" v="36" actId="20577"/>
          <ac:spMkLst>
            <pc:docMk/>
            <pc:sldMk cId="947082625" sldId="277"/>
            <ac:spMk id="5" creationId="{0E15F842-68E6-43D1-8D78-CCFA96B7A5EF}"/>
          </ac:spMkLst>
        </pc:spChg>
        <pc:spChg chg="add mod">
          <ac:chgData name="CHOI JUNHO" userId="2ed797a4709b55ca" providerId="LiveId" clId="{7F92A87C-AAB4-4837-A6B3-D4D781BEB7A7}" dt="2019-12-28T07:24:01.453" v="51" actId="20577"/>
          <ac:spMkLst>
            <pc:docMk/>
            <pc:sldMk cId="947082625" sldId="277"/>
            <ac:spMk id="6" creationId="{C240C327-982E-4DF0-92EF-6CBCA002AE79}"/>
          </ac:spMkLst>
        </pc:spChg>
        <pc:spChg chg="add mod">
          <ac:chgData name="CHOI JUNHO" userId="2ed797a4709b55ca" providerId="LiveId" clId="{7F92A87C-AAB4-4837-A6B3-D4D781BEB7A7}" dt="2019-12-28T07:24:09.565" v="62" actId="20577"/>
          <ac:spMkLst>
            <pc:docMk/>
            <pc:sldMk cId="947082625" sldId="277"/>
            <ac:spMk id="7" creationId="{1CC14481-805C-41C6-8ACD-B0F5E46B49E1}"/>
          </ac:spMkLst>
        </pc:spChg>
        <pc:spChg chg="add mod">
          <ac:chgData name="CHOI JUNHO" userId="2ed797a4709b55ca" providerId="LiveId" clId="{7F92A87C-AAB4-4837-A6B3-D4D781BEB7A7}" dt="2019-12-28T07:26:01.465" v="80" actId="20577"/>
          <ac:spMkLst>
            <pc:docMk/>
            <pc:sldMk cId="947082625" sldId="277"/>
            <ac:spMk id="8" creationId="{2690B69F-F877-4C2E-B2F8-D0F82777EE3A}"/>
          </ac:spMkLst>
        </pc:spChg>
        <pc:spChg chg="add mod">
          <ac:chgData name="CHOI JUNHO" userId="2ed797a4709b55ca" providerId="LiveId" clId="{7F92A87C-AAB4-4837-A6B3-D4D781BEB7A7}" dt="2019-12-28T07:26:06.311" v="89" actId="20577"/>
          <ac:spMkLst>
            <pc:docMk/>
            <pc:sldMk cId="947082625" sldId="277"/>
            <ac:spMk id="9" creationId="{D419C03A-C743-48B8-88E4-062566973580}"/>
          </ac:spMkLst>
        </pc:spChg>
        <pc:spChg chg="add mod">
          <ac:chgData name="CHOI JUNHO" userId="2ed797a4709b55ca" providerId="LiveId" clId="{7F92A87C-AAB4-4837-A6B3-D4D781BEB7A7}" dt="2019-12-28T07:23:57.657" v="47" actId="20577"/>
          <ac:spMkLst>
            <pc:docMk/>
            <pc:sldMk cId="947082625" sldId="277"/>
            <ac:spMk id="17" creationId="{532ECC3C-20A5-4EE8-BECA-7DAD3707C007}"/>
          </ac:spMkLst>
        </pc:spChg>
        <pc:spChg chg="add mod">
          <ac:chgData name="CHOI JUNHO" userId="2ed797a4709b55ca" providerId="LiveId" clId="{7F92A87C-AAB4-4837-A6B3-D4D781BEB7A7}" dt="2019-12-28T07:30:11.199" v="266" actId="20577"/>
          <ac:spMkLst>
            <pc:docMk/>
            <pc:sldMk cId="947082625" sldId="277"/>
            <ac:spMk id="21" creationId="{C979A595-E402-41D4-9AF5-FFDF67201D69}"/>
          </ac:spMkLst>
        </pc:spChg>
        <pc:spChg chg="add del">
          <ac:chgData name="CHOI JUNHO" userId="2ed797a4709b55ca" providerId="LiveId" clId="{7F92A87C-AAB4-4837-A6B3-D4D781BEB7A7}" dt="2019-12-28T07:30:18.184" v="267" actId="478"/>
          <ac:spMkLst>
            <pc:docMk/>
            <pc:sldMk cId="947082625" sldId="277"/>
            <ac:spMk id="22" creationId="{36E04CEA-795C-45D2-AD13-441CEF28D5BD}"/>
          </ac:spMkLst>
        </pc:spChg>
        <pc:spChg chg="add del">
          <ac:chgData name="CHOI JUNHO" userId="2ed797a4709b55ca" providerId="LiveId" clId="{7F92A87C-AAB4-4837-A6B3-D4D781BEB7A7}" dt="2019-12-28T07:30:42.654" v="277" actId="478"/>
          <ac:spMkLst>
            <pc:docMk/>
            <pc:sldMk cId="947082625" sldId="277"/>
            <ac:spMk id="23" creationId="{0848C145-E74E-442F-960E-34AB06D3A05F}"/>
          </ac:spMkLst>
        </pc:spChg>
        <pc:spChg chg="add mod">
          <ac:chgData name="CHOI JUNHO" userId="2ed797a4709b55ca" providerId="LiveId" clId="{7F92A87C-AAB4-4837-A6B3-D4D781BEB7A7}" dt="2019-12-28T07:25:54.917" v="67" actId="255"/>
          <ac:spMkLst>
            <pc:docMk/>
            <pc:sldMk cId="947082625" sldId="277"/>
            <ac:spMk id="24" creationId="{BFF3DC12-16D0-4852-A918-14BB455A5AA9}"/>
          </ac:spMkLst>
        </pc:spChg>
        <pc:spChg chg="add mod">
          <ac:chgData name="CHOI JUNHO" userId="2ed797a4709b55ca" providerId="LiveId" clId="{7F92A87C-AAB4-4837-A6B3-D4D781BEB7A7}" dt="2019-12-28T07:25:44.196" v="65" actId="255"/>
          <ac:spMkLst>
            <pc:docMk/>
            <pc:sldMk cId="947082625" sldId="277"/>
            <ac:spMk id="26" creationId="{BD3BFB7D-AB9B-4BFD-84DB-576DDAF7F07B}"/>
          </ac:spMkLst>
        </pc:spChg>
        <pc:spChg chg="add">
          <ac:chgData name="CHOI JUNHO" userId="2ed797a4709b55ca" providerId="LiveId" clId="{7F92A87C-AAB4-4837-A6B3-D4D781BEB7A7}" dt="2019-12-28T07:23:22.127" v="23"/>
          <ac:spMkLst>
            <pc:docMk/>
            <pc:sldMk cId="947082625" sldId="277"/>
            <ac:spMk id="28" creationId="{8EDE36BC-446C-4495-AFBF-EF2B2AE0A8CF}"/>
          </ac:spMkLst>
        </pc:spChg>
        <pc:spChg chg="add">
          <ac:chgData name="CHOI JUNHO" userId="2ed797a4709b55ca" providerId="LiveId" clId="{7F92A87C-AAB4-4837-A6B3-D4D781BEB7A7}" dt="2019-12-28T07:23:22.127" v="23"/>
          <ac:spMkLst>
            <pc:docMk/>
            <pc:sldMk cId="947082625" sldId="277"/>
            <ac:spMk id="30" creationId="{5683E7D5-B666-42FE-9394-6C8BC344AB76}"/>
          </ac:spMkLst>
        </pc:spChg>
        <pc:spChg chg="add">
          <ac:chgData name="CHOI JUNHO" userId="2ed797a4709b55ca" providerId="LiveId" clId="{7F92A87C-AAB4-4837-A6B3-D4D781BEB7A7}" dt="2019-12-28T07:23:22.127" v="23"/>
          <ac:spMkLst>
            <pc:docMk/>
            <pc:sldMk cId="947082625" sldId="277"/>
            <ac:spMk id="32" creationId="{43C9ED10-45FE-4752-B5BE-FE49D67C539F}"/>
          </ac:spMkLst>
        </pc:spChg>
        <pc:spChg chg="mod">
          <ac:chgData name="CHOI JUNHO" userId="2ed797a4709b55ca" providerId="LiveId" clId="{7F92A87C-AAB4-4837-A6B3-D4D781BEB7A7}" dt="2019-12-28T07:26:13.758" v="90" actId="20577"/>
          <ac:spMkLst>
            <pc:docMk/>
            <pc:sldMk cId="947082625" sldId="277"/>
            <ac:spMk id="37" creationId="{01B69E5D-8521-4959-946C-429B1E324AD0}"/>
          </ac:spMkLst>
        </pc:spChg>
        <pc:spChg chg="add">
          <ac:chgData name="CHOI JUNHO" userId="2ed797a4709b55ca" providerId="LiveId" clId="{7F92A87C-AAB4-4837-A6B3-D4D781BEB7A7}" dt="2019-12-28T07:23:22.127" v="23"/>
          <ac:spMkLst>
            <pc:docMk/>
            <pc:sldMk cId="947082625" sldId="277"/>
            <ac:spMk id="38" creationId="{CDBB834D-792F-4592-AEE0-7EC2F4179A1F}"/>
          </ac:spMkLst>
        </pc:spChg>
        <pc:spChg chg="add">
          <ac:chgData name="CHOI JUNHO" userId="2ed797a4709b55ca" providerId="LiveId" clId="{7F92A87C-AAB4-4837-A6B3-D4D781BEB7A7}" dt="2019-12-28T07:23:22.127" v="23"/>
          <ac:spMkLst>
            <pc:docMk/>
            <pc:sldMk cId="947082625" sldId="277"/>
            <ac:spMk id="39" creationId="{81780DCC-CFC5-4945-8991-19F7ACDD9636}"/>
          </ac:spMkLst>
        </pc:spChg>
        <pc:spChg chg="add mod">
          <ac:chgData name="CHOI JUNHO" userId="2ed797a4709b55ca" providerId="LiveId" clId="{7F92A87C-AAB4-4837-A6B3-D4D781BEB7A7}" dt="2019-12-28T07:26:31.125" v="94" actId="255"/>
          <ac:spMkLst>
            <pc:docMk/>
            <pc:sldMk cId="947082625" sldId="277"/>
            <ac:spMk id="40" creationId="{C8DFA961-9C3C-4C30-864F-C8B2495CDE41}"/>
          </ac:spMkLst>
        </pc:spChg>
        <pc:spChg chg="add mod">
          <ac:chgData name="CHOI JUNHO" userId="2ed797a4709b55ca" providerId="LiveId" clId="{7F92A87C-AAB4-4837-A6B3-D4D781BEB7A7}" dt="2019-12-28T07:26:24.323" v="92" actId="255"/>
          <ac:spMkLst>
            <pc:docMk/>
            <pc:sldMk cId="947082625" sldId="277"/>
            <ac:spMk id="44" creationId="{BE7AD93A-2836-4E1C-AE24-F846820318D6}"/>
          </ac:spMkLst>
        </pc:spChg>
        <pc:spChg chg="add del">
          <ac:chgData name="CHOI JUNHO" userId="2ed797a4709b55ca" providerId="LiveId" clId="{7F92A87C-AAB4-4837-A6B3-D4D781BEB7A7}" dt="2019-12-28T07:27:40.527" v="170" actId="478"/>
          <ac:spMkLst>
            <pc:docMk/>
            <pc:sldMk cId="947082625" sldId="277"/>
            <ac:spMk id="45" creationId="{3EBC789E-6C5C-4240-AD83-DFEB05F5B457}"/>
          </ac:spMkLst>
        </pc:spChg>
        <pc:spChg chg="add mod">
          <ac:chgData name="CHOI JUNHO" userId="2ed797a4709b55ca" providerId="LiveId" clId="{7F92A87C-AAB4-4837-A6B3-D4D781BEB7A7}" dt="2019-12-28T07:26:36.546" v="95"/>
          <ac:spMkLst>
            <pc:docMk/>
            <pc:sldMk cId="947082625" sldId="277"/>
            <ac:spMk id="46" creationId="{5EAE26FF-F860-4A3F-9D74-184928F86D0B}"/>
          </ac:spMkLst>
        </pc:spChg>
        <pc:spChg chg="add">
          <ac:chgData name="CHOI JUNHO" userId="2ed797a4709b55ca" providerId="LiveId" clId="{7F92A87C-AAB4-4837-A6B3-D4D781BEB7A7}" dt="2019-12-28T07:23:22.127" v="23"/>
          <ac:spMkLst>
            <pc:docMk/>
            <pc:sldMk cId="947082625" sldId="277"/>
            <ac:spMk id="49" creationId="{1988FC1E-2678-4D1D-B8F1-954C53280967}"/>
          </ac:spMkLst>
        </pc:spChg>
        <pc:spChg chg="add">
          <ac:chgData name="CHOI JUNHO" userId="2ed797a4709b55ca" providerId="LiveId" clId="{7F92A87C-AAB4-4837-A6B3-D4D781BEB7A7}" dt="2019-12-28T07:23:22.127" v="23"/>
          <ac:spMkLst>
            <pc:docMk/>
            <pc:sldMk cId="947082625" sldId="277"/>
            <ac:spMk id="50" creationId="{81A23C83-5988-462D-892A-64C4AF094FE7}"/>
          </ac:spMkLst>
        </pc:spChg>
        <pc:spChg chg="add mod">
          <ac:chgData name="CHOI JUNHO" userId="2ed797a4709b55ca" providerId="LiveId" clId="{7F92A87C-AAB4-4837-A6B3-D4D781BEB7A7}" dt="2019-12-28T07:27:08.376" v="148" actId="20577"/>
          <ac:spMkLst>
            <pc:docMk/>
            <pc:sldMk cId="947082625" sldId="277"/>
            <ac:spMk id="52" creationId="{04E3BD09-EC53-430B-BF0C-BA5D024354E7}"/>
          </ac:spMkLst>
        </pc:spChg>
        <pc:spChg chg="add del mod">
          <ac:chgData name="CHOI JUNHO" userId="2ed797a4709b55ca" providerId="LiveId" clId="{7F92A87C-AAB4-4837-A6B3-D4D781BEB7A7}" dt="2019-12-28T07:30:31.556" v="274" actId="478"/>
          <ac:spMkLst>
            <pc:docMk/>
            <pc:sldMk cId="947082625" sldId="277"/>
            <ac:spMk id="53" creationId="{06C8F101-037A-4483-A348-2B6DF9996D78}"/>
          </ac:spMkLst>
        </pc:spChg>
        <pc:spChg chg="add mod">
          <ac:chgData name="CHOI JUNHO" userId="2ed797a4709b55ca" providerId="LiveId" clId="{7F92A87C-AAB4-4837-A6B3-D4D781BEB7A7}" dt="2019-12-28T07:27:05.760" v="143" actId="20577"/>
          <ac:spMkLst>
            <pc:docMk/>
            <pc:sldMk cId="947082625" sldId="277"/>
            <ac:spMk id="55" creationId="{943037CC-35FF-4656-9CF3-B0C66F6D0BD6}"/>
          </ac:spMkLst>
        </pc:spChg>
        <pc:spChg chg="add mod">
          <ac:chgData name="CHOI JUNHO" userId="2ed797a4709b55ca" providerId="LiveId" clId="{7F92A87C-AAB4-4837-A6B3-D4D781BEB7A7}" dt="2019-12-28T07:27:23" v="169" actId="20577"/>
          <ac:spMkLst>
            <pc:docMk/>
            <pc:sldMk cId="947082625" sldId="277"/>
            <ac:spMk id="57" creationId="{3129425B-B6EC-4222-8620-C66B5B9C08FB}"/>
          </ac:spMkLst>
        </pc:spChg>
        <pc:spChg chg="add mod">
          <ac:chgData name="CHOI JUNHO" userId="2ed797a4709b55ca" providerId="LiveId" clId="{7F92A87C-AAB4-4837-A6B3-D4D781BEB7A7}" dt="2019-12-28T07:27:14.769" v="159" actId="20577"/>
          <ac:spMkLst>
            <pc:docMk/>
            <pc:sldMk cId="947082625" sldId="277"/>
            <ac:spMk id="58" creationId="{1A17BE9D-02F0-4564-B9C4-A6A36F23F1F3}"/>
          </ac:spMkLst>
        </pc:spChg>
        <pc:spChg chg="mod">
          <ac:chgData name="CHOI JUNHO" userId="2ed797a4709b55ca" providerId="LiveId" clId="{7F92A87C-AAB4-4837-A6B3-D4D781BEB7A7}" dt="2019-12-28T07:28:06.280" v="210" actId="2"/>
          <ac:spMkLst>
            <pc:docMk/>
            <pc:sldMk cId="947082625" sldId="277"/>
            <ac:spMk id="62" creationId="{EA7F49A6-AD47-4013-A835-5A363DC025E7}"/>
          </ac:spMkLst>
        </pc:spChg>
        <pc:spChg chg="add mod">
          <ac:chgData name="CHOI JUNHO" userId="2ed797a4709b55ca" providerId="LiveId" clId="{7F92A87C-AAB4-4837-A6B3-D4D781BEB7A7}" dt="2019-12-28T07:30:28.680" v="273" actId="20577"/>
          <ac:spMkLst>
            <pc:docMk/>
            <pc:sldMk cId="947082625" sldId="277"/>
            <ac:spMk id="64" creationId="{64538490-E039-4AE2-BB9D-E3F934CFCF62}"/>
          </ac:spMkLst>
        </pc:spChg>
        <pc:spChg chg="add mod">
          <ac:chgData name="CHOI JUNHO" userId="2ed797a4709b55ca" providerId="LiveId" clId="{7F92A87C-AAB4-4837-A6B3-D4D781BEB7A7}" dt="2019-12-28T07:30:40.626" v="276" actId="1076"/>
          <ac:spMkLst>
            <pc:docMk/>
            <pc:sldMk cId="947082625" sldId="277"/>
            <ac:spMk id="65" creationId="{DB9AC99A-21C6-4469-9114-614A9A90B5F2}"/>
          </ac:spMkLst>
        </pc:spChg>
        <pc:spChg chg="add mod">
          <ac:chgData name="CHOI JUNHO" userId="2ed797a4709b55ca" providerId="LiveId" clId="{7F92A87C-AAB4-4837-A6B3-D4D781BEB7A7}" dt="2019-12-28T07:30:51.844" v="279" actId="1076"/>
          <ac:spMkLst>
            <pc:docMk/>
            <pc:sldMk cId="947082625" sldId="277"/>
            <ac:spMk id="66" creationId="{5B96B6FB-4927-4C65-A560-BB50AAC2ED4E}"/>
          </ac:spMkLst>
        </pc:spChg>
        <pc:grpChg chg="add">
          <ac:chgData name="CHOI JUNHO" userId="2ed797a4709b55ca" providerId="LiveId" clId="{7F92A87C-AAB4-4837-A6B3-D4D781BEB7A7}" dt="2019-12-28T07:23:22.127" v="23"/>
          <ac:grpSpMkLst>
            <pc:docMk/>
            <pc:sldMk cId="947082625" sldId="277"/>
            <ac:grpSpMk id="35" creationId="{0B862C06-495F-4C96-A4CD-EA7B9024429C}"/>
          </ac:grpSpMkLst>
        </pc:grpChg>
        <pc:grpChg chg="add">
          <ac:chgData name="CHOI JUNHO" userId="2ed797a4709b55ca" providerId="LiveId" clId="{7F92A87C-AAB4-4837-A6B3-D4D781BEB7A7}" dt="2019-12-28T07:23:22.127" v="23"/>
          <ac:grpSpMkLst>
            <pc:docMk/>
            <pc:sldMk cId="947082625" sldId="277"/>
            <ac:grpSpMk id="61" creationId="{FB6A67B7-0440-423D-8FC0-28C93D04129C}"/>
          </ac:grpSpMkLst>
        </pc:grpChg>
        <pc:picChg chg="add">
          <ac:chgData name="CHOI JUNHO" userId="2ed797a4709b55ca" providerId="LiveId" clId="{7F92A87C-AAB4-4837-A6B3-D4D781BEB7A7}" dt="2019-12-28T07:23:22.127" v="23"/>
          <ac:picMkLst>
            <pc:docMk/>
            <pc:sldMk cId="947082625" sldId="277"/>
            <ac:picMk id="15" creationId="{BD256A01-B77D-45A8-AE8C-48708935CB2A}"/>
          </ac:picMkLst>
        </pc:picChg>
        <pc:picChg chg="add">
          <ac:chgData name="CHOI JUNHO" userId="2ed797a4709b55ca" providerId="LiveId" clId="{7F92A87C-AAB4-4837-A6B3-D4D781BEB7A7}" dt="2019-12-28T07:23:22.127" v="23"/>
          <ac:picMkLst>
            <pc:docMk/>
            <pc:sldMk cId="947082625" sldId="277"/>
            <ac:picMk id="51" creationId="{FD685D4A-DB66-4484-8D97-6EAD73310DFB}"/>
          </ac:picMkLst>
        </pc:picChg>
        <pc:picChg chg="add">
          <ac:chgData name="CHOI JUNHO" userId="2ed797a4709b55ca" providerId="LiveId" clId="{7F92A87C-AAB4-4837-A6B3-D4D781BEB7A7}" dt="2019-12-28T07:23:22.127" v="23"/>
          <ac:picMkLst>
            <pc:docMk/>
            <pc:sldMk cId="947082625" sldId="277"/>
            <ac:picMk id="54" creationId="{537EB6EC-E0EC-487A-A2C8-A893EBC55201}"/>
          </ac:picMkLst>
        </pc:picChg>
        <pc:cxnChg chg="add">
          <ac:chgData name="CHOI JUNHO" userId="2ed797a4709b55ca" providerId="LiveId" clId="{7F92A87C-AAB4-4837-A6B3-D4D781BEB7A7}" dt="2019-12-28T07:23:22.127" v="23"/>
          <ac:cxnSpMkLst>
            <pc:docMk/>
            <pc:sldMk cId="947082625" sldId="277"/>
            <ac:cxnSpMk id="10" creationId="{E0826F1B-8FF2-4E76-AC44-2B3FF6AF2695}"/>
          </ac:cxnSpMkLst>
        </pc:cxnChg>
        <pc:cxnChg chg="add">
          <ac:chgData name="CHOI JUNHO" userId="2ed797a4709b55ca" providerId="LiveId" clId="{7F92A87C-AAB4-4837-A6B3-D4D781BEB7A7}" dt="2019-12-28T07:23:22.127" v="23"/>
          <ac:cxnSpMkLst>
            <pc:docMk/>
            <pc:sldMk cId="947082625" sldId="277"/>
            <ac:cxnSpMk id="11" creationId="{847B850D-8C85-4A53-AA88-17B1200FA366}"/>
          </ac:cxnSpMkLst>
        </pc:cxnChg>
        <pc:cxnChg chg="add">
          <ac:chgData name="CHOI JUNHO" userId="2ed797a4709b55ca" providerId="LiveId" clId="{7F92A87C-AAB4-4837-A6B3-D4D781BEB7A7}" dt="2019-12-28T07:23:22.127" v="23"/>
          <ac:cxnSpMkLst>
            <pc:docMk/>
            <pc:sldMk cId="947082625" sldId="277"/>
            <ac:cxnSpMk id="12" creationId="{1C4B242B-070E-4DA4-B82E-DC6BD08754D0}"/>
          </ac:cxnSpMkLst>
        </pc:cxnChg>
        <pc:cxnChg chg="add">
          <ac:chgData name="CHOI JUNHO" userId="2ed797a4709b55ca" providerId="LiveId" clId="{7F92A87C-AAB4-4837-A6B3-D4D781BEB7A7}" dt="2019-12-28T07:23:22.127" v="23"/>
          <ac:cxnSpMkLst>
            <pc:docMk/>
            <pc:sldMk cId="947082625" sldId="277"/>
            <ac:cxnSpMk id="13" creationId="{D937FA9A-C378-4324-88EA-1083C90F53E7}"/>
          </ac:cxnSpMkLst>
        </pc:cxnChg>
        <pc:cxnChg chg="add">
          <ac:chgData name="CHOI JUNHO" userId="2ed797a4709b55ca" providerId="LiveId" clId="{7F92A87C-AAB4-4837-A6B3-D4D781BEB7A7}" dt="2019-12-28T07:23:22.127" v="23"/>
          <ac:cxnSpMkLst>
            <pc:docMk/>
            <pc:sldMk cId="947082625" sldId="277"/>
            <ac:cxnSpMk id="14" creationId="{01C6483E-736B-4876-9EA9-8091D3C9D39A}"/>
          </ac:cxnSpMkLst>
        </pc:cxnChg>
        <pc:cxnChg chg="add">
          <ac:chgData name="CHOI JUNHO" userId="2ed797a4709b55ca" providerId="LiveId" clId="{7F92A87C-AAB4-4837-A6B3-D4D781BEB7A7}" dt="2019-12-28T07:23:22.127" v="23"/>
          <ac:cxnSpMkLst>
            <pc:docMk/>
            <pc:sldMk cId="947082625" sldId="277"/>
            <ac:cxnSpMk id="16" creationId="{2745E9B1-FB5C-4A96-9469-E7331F8F373D}"/>
          </ac:cxnSpMkLst>
        </pc:cxnChg>
        <pc:cxnChg chg="add">
          <ac:chgData name="CHOI JUNHO" userId="2ed797a4709b55ca" providerId="LiveId" clId="{7F92A87C-AAB4-4837-A6B3-D4D781BEB7A7}" dt="2019-12-28T07:23:22.127" v="23"/>
          <ac:cxnSpMkLst>
            <pc:docMk/>
            <pc:sldMk cId="947082625" sldId="277"/>
            <ac:cxnSpMk id="18" creationId="{36FAF4B6-1649-424D-AAED-747439FA65F3}"/>
          </ac:cxnSpMkLst>
        </pc:cxnChg>
        <pc:cxnChg chg="add">
          <ac:chgData name="CHOI JUNHO" userId="2ed797a4709b55ca" providerId="LiveId" clId="{7F92A87C-AAB4-4837-A6B3-D4D781BEB7A7}" dt="2019-12-28T07:23:22.127" v="23"/>
          <ac:cxnSpMkLst>
            <pc:docMk/>
            <pc:sldMk cId="947082625" sldId="277"/>
            <ac:cxnSpMk id="19" creationId="{92D3540F-C78E-47B6-A8EA-D9ECFFEF2174}"/>
          </ac:cxnSpMkLst>
        </pc:cxnChg>
        <pc:cxnChg chg="add">
          <ac:chgData name="CHOI JUNHO" userId="2ed797a4709b55ca" providerId="LiveId" clId="{7F92A87C-AAB4-4837-A6B3-D4D781BEB7A7}" dt="2019-12-28T07:23:22.127" v="23"/>
          <ac:cxnSpMkLst>
            <pc:docMk/>
            <pc:sldMk cId="947082625" sldId="277"/>
            <ac:cxnSpMk id="20" creationId="{D044B870-BE70-4474-A759-21BFE34415F8}"/>
          </ac:cxnSpMkLst>
        </pc:cxnChg>
        <pc:cxnChg chg="add">
          <ac:chgData name="CHOI JUNHO" userId="2ed797a4709b55ca" providerId="LiveId" clId="{7F92A87C-AAB4-4837-A6B3-D4D781BEB7A7}" dt="2019-12-28T07:23:22.127" v="23"/>
          <ac:cxnSpMkLst>
            <pc:docMk/>
            <pc:sldMk cId="947082625" sldId="277"/>
            <ac:cxnSpMk id="25" creationId="{73BEF36F-A4D7-47E5-85FD-A62573759E3F}"/>
          </ac:cxnSpMkLst>
        </pc:cxnChg>
        <pc:cxnChg chg="add">
          <ac:chgData name="CHOI JUNHO" userId="2ed797a4709b55ca" providerId="LiveId" clId="{7F92A87C-AAB4-4837-A6B3-D4D781BEB7A7}" dt="2019-12-28T07:23:22.127" v="23"/>
          <ac:cxnSpMkLst>
            <pc:docMk/>
            <pc:sldMk cId="947082625" sldId="277"/>
            <ac:cxnSpMk id="27" creationId="{313B46C2-553D-4E74-B04A-6AC14D99B3C5}"/>
          </ac:cxnSpMkLst>
        </pc:cxnChg>
        <pc:cxnChg chg="add">
          <ac:chgData name="CHOI JUNHO" userId="2ed797a4709b55ca" providerId="LiveId" clId="{7F92A87C-AAB4-4837-A6B3-D4D781BEB7A7}" dt="2019-12-28T07:23:22.127" v="23"/>
          <ac:cxnSpMkLst>
            <pc:docMk/>
            <pc:sldMk cId="947082625" sldId="277"/>
            <ac:cxnSpMk id="29" creationId="{9640EE09-0671-4F06-9959-663C5E57C791}"/>
          </ac:cxnSpMkLst>
        </pc:cxnChg>
        <pc:cxnChg chg="add">
          <ac:chgData name="CHOI JUNHO" userId="2ed797a4709b55ca" providerId="LiveId" clId="{7F92A87C-AAB4-4837-A6B3-D4D781BEB7A7}" dt="2019-12-28T07:23:22.127" v="23"/>
          <ac:cxnSpMkLst>
            <pc:docMk/>
            <pc:sldMk cId="947082625" sldId="277"/>
            <ac:cxnSpMk id="31" creationId="{2E4557EB-9479-4FCF-A9B3-7B576194D96D}"/>
          </ac:cxnSpMkLst>
        </pc:cxnChg>
        <pc:cxnChg chg="add">
          <ac:chgData name="CHOI JUNHO" userId="2ed797a4709b55ca" providerId="LiveId" clId="{7F92A87C-AAB4-4837-A6B3-D4D781BEB7A7}" dt="2019-12-28T07:23:22.127" v="23"/>
          <ac:cxnSpMkLst>
            <pc:docMk/>
            <pc:sldMk cId="947082625" sldId="277"/>
            <ac:cxnSpMk id="33" creationId="{6BCDCBAA-6D4D-4914-844E-2669991E5920}"/>
          </ac:cxnSpMkLst>
        </pc:cxnChg>
        <pc:cxnChg chg="add">
          <ac:chgData name="CHOI JUNHO" userId="2ed797a4709b55ca" providerId="LiveId" clId="{7F92A87C-AAB4-4837-A6B3-D4D781BEB7A7}" dt="2019-12-28T07:23:22.127" v="23"/>
          <ac:cxnSpMkLst>
            <pc:docMk/>
            <pc:sldMk cId="947082625" sldId="277"/>
            <ac:cxnSpMk id="34" creationId="{90668E5C-AAEC-478B-B34E-32EF15E57B4D}"/>
          </ac:cxnSpMkLst>
        </pc:cxnChg>
        <pc:cxnChg chg="add">
          <ac:chgData name="CHOI JUNHO" userId="2ed797a4709b55ca" providerId="LiveId" clId="{7F92A87C-AAB4-4837-A6B3-D4D781BEB7A7}" dt="2019-12-28T07:23:22.127" v="23"/>
          <ac:cxnSpMkLst>
            <pc:docMk/>
            <pc:sldMk cId="947082625" sldId="277"/>
            <ac:cxnSpMk id="41" creationId="{24E8919D-8F8E-45BE-9A3D-EDDDB46B6E18}"/>
          </ac:cxnSpMkLst>
        </pc:cxnChg>
        <pc:cxnChg chg="add">
          <ac:chgData name="CHOI JUNHO" userId="2ed797a4709b55ca" providerId="LiveId" clId="{7F92A87C-AAB4-4837-A6B3-D4D781BEB7A7}" dt="2019-12-28T07:23:22.127" v="23"/>
          <ac:cxnSpMkLst>
            <pc:docMk/>
            <pc:sldMk cId="947082625" sldId="277"/>
            <ac:cxnSpMk id="42" creationId="{812B98E6-C4B3-479C-BD7F-B6F15875EA1B}"/>
          </ac:cxnSpMkLst>
        </pc:cxnChg>
        <pc:cxnChg chg="add">
          <ac:chgData name="CHOI JUNHO" userId="2ed797a4709b55ca" providerId="LiveId" clId="{7F92A87C-AAB4-4837-A6B3-D4D781BEB7A7}" dt="2019-12-28T07:23:22.127" v="23"/>
          <ac:cxnSpMkLst>
            <pc:docMk/>
            <pc:sldMk cId="947082625" sldId="277"/>
            <ac:cxnSpMk id="43" creationId="{F8C50822-0EF5-47D1-B5DB-0C5459D23882}"/>
          </ac:cxnSpMkLst>
        </pc:cxnChg>
        <pc:cxnChg chg="add">
          <ac:chgData name="CHOI JUNHO" userId="2ed797a4709b55ca" providerId="LiveId" clId="{7F92A87C-AAB4-4837-A6B3-D4D781BEB7A7}" dt="2019-12-28T07:23:22.127" v="23"/>
          <ac:cxnSpMkLst>
            <pc:docMk/>
            <pc:sldMk cId="947082625" sldId="277"/>
            <ac:cxnSpMk id="47" creationId="{E64056ED-19FC-4824-A1AF-4BD96DA61C75}"/>
          </ac:cxnSpMkLst>
        </pc:cxnChg>
        <pc:cxnChg chg="add">
          <ac:chgData name="CHOI JUNHO" userId="2ed797a4709b55ca" providerId="LiveId" clId="{7F92A87C-AAB4-4837-A6B3-D4D781BEB7A7}" dt="2019-12-28T07:23:22.127" v="23"/>
          <ac:cxnSpMkLst>
            <pc:docMk/>
            <pc:sldMk cId="947082625" sldId="277"/>
            <ac:cxnSpMk id="48" creationId="{F2D45B9C-1E73-4538-BED4-FBC135DAC96A}"/>
          </ac:cxnSpMkLst>
        </pc:cxnChg>
        <pc:cxnChg chg="add mod">
          <ac:chgData name="CHOI JUNHO" userId="2ed797a4709b55ca" providerId="LiveId" clId="{7F92A87C-AAB4-4837-A6B3-D4D781BEB7A7}" dt="2019-12-28T07:27:05.402" v="141" actId="20577"/>
          <ac:cxnSpMkLst>
            <pc:docMk/>
            <pc:sldMk cId="947082625" sldId="277"/>
            <ac:cxnSpMk id="56" creationId="{8729ABDC-30F6-4D3C-B100-45E176D0168E}"/>
          </ac:cxnSpMkLst>
        </pc:cxnChg>
        <pc:cxnChg chg="add">
          <ac:chgData name="CHOI JUNHO" userId="2ed797a4709b55ca" providerId="LiveId" clId="{7F92A87C-AAB4-4837-A6B3-D4D781BEB7A7}" dt="2019-12-28T07:23:22.127" v="23"/>
          <ac:cxnSpMkLst>
            <pc:docMk/>
            <pc:sldMk cId="947082625" sldId="277"/>
            <ac:cxnSpMk id="59" creationId="{73AD62FE-056E-4D7B-A4F8-AC3DFE955738}"/>
          </ac:cxnSpMkLst>
        </pc:cxnChg>
        <pc:cxnChg chg="add">
          <ac:chgData name="CHOI JUNHO" userId="2ed797a4709b55ca" providerId="LiveId" clId="{7F92A87C-AAB4-4837-A6B3-D4D781BEB7A7}" dt="2019-12-28T07:23:22.127" v="23"/>
          <ac:cxnSpMkLst>
            <pc:docMk/>
            <pc:sldMk cId="947082625" sldId="277"/>
            <ac:cxnSpMk id="60" creationId="{39FC0685-4DC9-4C0A-9F23-B39792807F43}"/>
          </ac:cxnSpMkLst>
        </pc:cxnChg>
      </pc:sldChg>
      <pc:sldMasterChg chg="modSldLayout">
        <pc:chgData name="CHOI JUNHO" userId="2ed797a4709b55ca" providerId="LiveId" clId="{7F92A87C-AAB4-4837-A6B3-D4D781BEB7A7}" dt="2019-12-28T08:56:57.866" v="334"/>
        <pc:sldMasterMkLst>
          <pc:docMk/>
          <pc:sldMasterMk cId="2252684482" sldId="2147483648"/>
        </pc:sldMasterMkLst>
        <pc:sldLayoutChg chg="modSp">
          <pc:chgData name="CHOI JUNHO" userId="2ed797a4709b55ca" providerId="LiveId" clId="{7F92A87C-AAB4-4837-A6B3-D4D781BEB7A7}" dt="2019-12-28T08:56:57.866" v="334"/>
          <pc:sldLayoutMkLst>
            <pc:docMk/>
            <pc:sldMasterMk cId="2252684482" sldId="2147483648"/>
            <pc:sldLayoutMk cId="2377320761" sldId="2147483650"/>
          </pc:sldLayoutMkLst>
          <pc:spChg chg="mod">
            <ac:chgData name="CHOI JUNHO" userId="2ed797a4709b55ca" providerId="LiveId" clId="{7F92A87C-AAB4-4837-A6B3-D4D781BEB7A7}" dt="2019-12-28T08:56:53.406" v="302"/>
            <ac:spMkLst>
              <pc:docMk/>
              <pc:sldMasterMk cId="2252684482" sldId="2147483648"/>
              <pc:sldLayoutMk cId="2377320761" sldId="2147483650"/>
              <ac:spMk id="22" creationId="{00000000-0000-0000-0000-000000000000}"/>
            </ac:spMkLst>
          </pc:spChg>
          <pc:spChg chg="mod">
            <ac:chgData name="CHOI JUNHO" userId="2ed797a4709b55ca" providerId="LiveId" clId="{7F92A87C-AAB4-4837-A6B3-D4D781BEB7A7}" dt="2019-12-28T08:56:57.866" v="334"/>
            <ac:spMkLst>
              <pc:docMk/>
              <pc:sldMasterMk cId="2252684482" sldId="2147483648"/>
              <pc:sldLayoutMk cId="2377320761" sldId="2147483650"/>
              <ac:spMk id="23" creationId="{00000000-0000-0000-0000-000000000000}"/>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AF36E0AB-72DB-4914-B63B-4064A28DAAD3}" type="slidenum">
              <a:rPr lang="ko-KR" altLang="en-US" smtClean="0"/>
              <a:t>‹#›</a:t>
            </a:fld>
            <a:endParaRPr lang="ko-KR" altLang="en-US"/>
          </a:p>
        </p:txBody>
      </p:sp>
      <p:sp>
        <p:nvSpPr>
          <p:cNvPr id="6" name="바닥글 개체 틀 5"/>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ko-KR" altLang="en-US"/>
          </a:p>
        </p:txBody>
      </p:sp>
    </p:spTree>
    <p:extLst>
      <p:ext uri="{BB962C8B-B14F-4D97-AF65-F5344CB8AC3E}">
        <p14:creationId xmlns:p14="http://schemas.microsoft.com/office/powerpoint/2010/main" val="231769693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8FBB39A-9110-43FD-8DF2-684D1523A0BC}" type="datetime1">
              <a:rPr lang="ko-KR" altLang="en-US" smtClean="0"/>
              <a:t>2024-11-26</a:t>
            </a:fld>
            <a:endParaRPr lang="ko-KR" altLang="en-US"/>
          </a:p>
        </p:txBody>
      </p:sp>
      <p:sp>
        <p:nvSpPr>
          <p:cNvPr id="4" name="슬라이드 이미지 개체 틀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en-US" altLang="ko-KR"/>
              <a:t>http://enjoyworks.co.kr</a:t>
            </a:r>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C7C86328-D4B1-4A1C-AA9B-B5511E95EE22}" type="slidenum">
              <a:rPr lang="ko-KR" altLang="en-US" smtClean="0"/>
              <a:t>‹#›</a:t>
            </a:fld>
            <a:endParaRPr lang="ko-KR" altLang="en-US"/>
          </a:p>
        </p:txBody>
      </p:sp>
    </p:spTree>
    <p:extLst>
      <p:ext uri="{BB962C8B-B14F-4D97-AF65-F5344CB8AC3E}">
        <p14:creationId xmlns:p14="http://schemas.microsoft.com/office/powerpoint/2010/main" val="2498208439"/>
      </p:ext>
    </p:extLst>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graphicFrame>
        <p:nvGraphicFramePr>
          <p:cNvPr id="10" name="표 9"/>
          <p:cNvGraphicFramePr>
            <a:graphicFrameLocks noGrp="1"/>
          </p:cNvGraphicFramePr>
          <p:nvPr userDrawn="1">
            <p:extLst>
              <p:ext uri="{D42A27DB-BD31-4B8C-83A1-F6EECF244321}">
                <p14:modId xmlns:p14="http://schemas.microsoft.com/office/powerpoint/2010/main" val="2978178397"/>
              </p:ext>
            </p:extLst>
          </p:nvPr>
        </p:nvGraphicFramePr>
        <p:xfrm>
          <a:off x="3323691" y="5758816"/>
          <a:ext cx="5544618" cy="259080"/>
        </p:xfrm>
        <a:graphic>
          <a:graphicData uri="http://schemas.openxmlformats.org/drawingml/2006/table">
            <a:tbl>
              <a:tblPr firstRow="1" bandRow="1">
                <a:tableStyleId>{5C22544A-7EE6-4342-B048-85BDC9FD1C3A}</a:tableStyleId>
              </a:tblPr>
              <a:tblGrid>
                <a:gridCol w="761023">
                  <a:extLst>
                    <a:ext uri="{9D8B030D-6E8A-4147-A177-3AD203B41FA5}">
                      <a16:colId xmlns:a16="http://schemas.microsoft.com/office/drawing/2014/main" val="20000"/>
                    </a:ext>
                  </a:extLst>
                </a:gridCol>
                <a:gridCol w="956719">
                  <a:extLst>
                    <a:ext uri="{9D8B030D-6E8A-4147-A177-3AD203B41FA5}">
                      <a16:colId xmlns:a16="http://schemas.microsoft.com/office/drawing/2014/main" val="20001"/>
                    </a:ext>
                  </a:extLst>
                </a:gridCol>
                <a:gridCol w="956719">
                  <a:extLst>
                    <a:ext uri="{9D8B030D-6E8A-4147-A177-3AD203B41FA5}">
                      <a16:colId xmlns:a16="http://schemas.microsoft.com/office/drawing/2014/main" val="748956557"/>
                    </a:ext>
                  </a:extLst>
                </a:gridCol>
                <a:gridCol w="956719">
                  <a:extLst>
                    <a:ext uri="{9D8B030D-6E8A-4147-A177-3AD203B41FA5}">
                      <a16:colId xmlns:a16="http://schemas.microsoft.com/office/drawing/2014/main" val="2052663771"/>
                    </a:ext>
                  </a:extLst>
                </a:gridCol>
                <a:gridCol w="956719">
                  <a:extLst>
                    <a:ext uri="{9D8B030D-6E8A-4147-A177-3AD203B41FA5}">
                      <a16:colId xmlns:a16="http://schemas.microsoft.com/office/drawing/2014/main" val="1774092345"/>
                    </a:ext>
                  </a:extLst>
                </a:gridCol>
                <a:gridCol w="956719">
                  <a:extLst>
                    <a:ext uri="{9D8B030D-6E8A-4147-A177-3AD203B41FA5}">
                      <a16:colId xmlns:a16="http://schemas.microsoft.com/office/drawing/2014/main" val="2811408782"/>
                    </a:ext>
                  </a:extLst>
                </a:gridCol>
              </a:tblGrid>
              <a:tr h="154824">
                <a:tc>
                  <a:txBody>
                    <a:bodyPr/>
                    <a:lstStyle/>
                    <a:p>
                      <a:pPr algn="l" latinLnBrk="1"/>
                      <a:r>
                        <a:rPr lang="en-US" altLang="ko-KR" sz="900" b="0" dirty="0">
                          <a:solidFill>
                            <a:schemeClr val="tx1"/>
                          </a:solidFill>
                          <a:latin typeface="+mn-ea"/>
                          <a:ea typeface="+mn-ea"/>
                        </a:rPr>
                        <a:t>Ver.</a:t>
                      </a:r>
                      <a:endParaRPr lang="ko-KR" altLang="en-US" sz="900" b="0" dirty="0">
                        <a:solidFill>
                          <a:schemeClr val="tx1"/>
                        </a:solidFill>
                        <a:latin typeface="+mn-ea"/>
                        <a:ea typeface="+mn-ea"/>
                      </a:endParaRPr>
                    </a:p>
                  </a:txBody>
                  <a:tcPr marL="121920" marR="121920" marT="60960" marB="60960" anchor="ctr">
                    <a:lnL w="952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Date.</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Writer.</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9" name="텍스트 개체 틀 18"/>
          <p:cNvSpPr>
            <a:spLocks noGrp="1"/>
          </p:cNvSpPr>
          <p:nvPr>
            <p:ph type="body" sz="quarter" idx="10" hasCustomPrompt="1"/>
          </p:nvPr>
        </p:nvSpPr>
        <p:spPr>
          <a:xfrm>
            <a:off x="4114897" y="5793464"/>
            <a:ext cx="904165"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버전 정보 등록</a:t>
            </a:r>
          </a:p>
        </p:txBody>
      </p:sp>
      <p:sp>
        <p:nvSpPr>
          <p:cNvPr id="20" name="텍스트 개체 틀 18"/>
          <p:cNvSpPr>
            <a:spLocks noGrp="1"/>
          </p:cNvSpPr>
          <p:nvPr>
            <p:ph type="body" sz="quarter" idx="11" hasCustomPrompt="1"/>
          </p:nvPr>
        </p:nvSpPr>
        <p:spPr>
          <a:xfrm>
            <a:off x="6028930" y="5790052"/>
            <a:ext cx="900818"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최종작성일자</a:t>
            </a:r>
          </a:p>
        </p:txBody>
      </p:sp>
      <p:sp>
        <p:nvSpPr>
          <p:cNvPr id="21" name="텍스트 개체 틀 18"/>
          <p:cNvSpPr>
            <a:spLocks noGrp="1"/>
          </p:cNvSpPr>
          <p:nvPr>
            <p:ph type="body" sz="quarter" idx="12" hasCustomPrompt="1"/>
          </p:nvPr>
        </p:nvSpPr>
        <p:spPr>
          <a:xfrm>
            <a:off x="7939616" y="5790052"/>
            <a:ext cx="900819"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작성자 명</a:t>
            </a:r>
          </a:p>
        </p:txBody>
      </p:sp>
      <p:graphicFrame>
        <p:nvGraphicFramePr>
          <p:cNvPr id="2" name="표 1"/>
          <p:cNvGraphicFramePr>
            <a:graphicFrameLocks noGrp="1"/>
          </p:cNvGraphicFramePr>
          <p:nvPr userDrawn="1">
            <p:extLst>
              <p:ext uri="{D42A27DB-BD31-4B8C-83A1-F6EECF244321}">
                <p14:modId xmlns:p14="http://schemas.microsoft.com/office/powerpoint/2010/main" val="2757704702"/>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7" name="제목 개체 틀 9"/>
          <p:cNvSpPr>
            <a:spLocks noGrp="1"/>
          </p:cNvSpPr>
          <p:nvPr>
            <p:ph type="title" hasCustomPrompt="1"/>
          </p:nvPr>
        </p:nvSpPr>
        <p:spPr>
          <a:xfrm>
            <a:off x="431372" y="218044"/>
            <a:ext cx="11425269" cy="849577"/>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기획서 제목 입력</a:t>
            </a:r>
          </a:p>
        </p:txBody>
      </p:sp>
      <p:sp>
        <p:nvSpPr>
          <p:cNvPr id="8" name="Copyrights 2018  ©Petdoc.  All Rights Reserved.">
            <a:extLst>
              <a:ext uri="{FF2B5EF4-FFF2-40B4-BE49-F238E27FC236}">
                <a16:creationId xmlns:a16="http://schemas.microsoft.com/office/drawing/2014/main" id="{FD2F9934-9D0C-4E19-AE89-48CB9973F4AD}"/>
              </a:ext>
            </a:extLst>
          </p:cNvPr>
          <p:cNvSpPr txBox="1"/>
          <p:nvPr userDrawn="1"/>
        </p:nvSpPr>
        <p:spPr>
          <a:xfrm>
            <a:off x="5175792" y="6454032"/>
            <a:ext cx="1936428" cy="110351"/>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defTabSz="503766">
              <a:lnSpc>
                <a:spcPct val="130000"/>
              </a:lnSpc>
              <a:defRPr sz="500">
                <a:solidFill>
                  <a:srgbClr val="AFA19E"/>
                </a:solidFill>
                <a:latin typeface="SF Pro Text Regular"/>
                <a:ea typeface="SF Pro Text Regular"/>
                <a:cs typeface="SF Pro Text Regular"/>
                <a:sym typeface="SF Pro Text Regular"/>
              </a:defRPr>
            </a:lvl1pPr>
          </a:lstStyle>
          <a:p>
            <a:r>
              <a:rPr sz="600" dirty="0">
                <a:solidFill>
                  <a:srgbClr val="8D95A0"/>
                </a:solidFill>
              </a:rPr>
              <a:t>Copyrights 201</a:t>
            </a:r>
            <a:r>
              <a:rPr lang="en-US" altLang="ko-KR" sz="600" dirty="0">
                <a:solidFill>
                  <a:srgbClr val="8D95A0"/>
                </a:solidFill>
              </a:rPr>
              <a:t>9</a:t>
            </a:r>
            <a:r>
              <a:rPr sz="600" dirty="0">
                <a:solidFill>
                  <a:srgbClr val="8D95A0"/>
                </a:solidFill>
              </a:rPr>
              <a:t>  ©</a:t>
            </a:r>
            <a:r>
              <a:rPr lang="en-US" altLang="ko-KR" sz="600" dirty="0">
                <a:solidFill>
                  <a:srgbClr val="8D95A0"/>
                </a:solidFill>
              </a:rPr>
              <a:t> </a:t>
            </a:r>
            <a:r>
              <a:rPr lang="en-US" altLang="ko-KR" sz="600" dirty="0">
                <a:solidFill>
                  <a:schemeClr val="bg2">
                    <a:lumMod val="50000"/>
                  </a:schemeClr>
                </a:solidFill>
              </a:rPr>
              <a:t>Your company name</a:t>
            </a:r>
            <a:r>
              <a:rPr sz="600" dirty="0">
                <a:solidFill>
                  <a:srgbClr val="8D95A0"/>
                </a:solidFill>
              </a:rPr>
              <a:t>.  All Rights Reserved.</a:t>
            </a:r>
          </a:p>
        </p:txBody>
      </p:sp>
      <p:sp>
        <p:nvSpPr>
          <p:cNvPr id="9" name="This report contains information that is confidential and proprietary to petdoc and is solely for the use of Petdoc personnel. No part of it may be used, circulated, quoted, or reproduced for distribution outside…">
            <a:extLst>
              <a:ext uri="{FF2B5EF4-FFF2-40B4-BE49-F238E27FC236}">
                <a16:creationId xmlns:a16="http://schemas.microsoft.com/office/drawing/2014/main" id="{04047FE0-99CA-4A25-A7D8-E3A981F3FFF0}"/>
              </a:ext>
            </a:extLst>
          </p:cNvPr>
          <p:cNvSpPr txBox="1"/>
          <p:nvPr userDrawn="1"/>
        </p:nvSpPr>
        <p:spPr>
          <a:xfrm>
            <a:off x="2847515" y="6115648"/>
            <a:ext cx="6496971" cy="230384"/>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pPr algn="ctr" defTabSz="503766">
              <a:lnSpc>
                <a:spcPct val="130000"/>
              </a:lnSpc>
              <a:defRPr sz="500">
                <a:solidFill>
                  <a:srgbClr val="AFA19E"/>
                </a:solidFill>
                <a:latin typeface="SF Pro Text Regular"/>
                <a:ea typeface="SF Pro Text Regular"/>
                <a:cs typeface="SF Pro Text Regular"/>
                <a:sym typeface="SF Pro Text Regular"/>
              </a:defRPr>
            </a:pPr>
            <a:r>
              <a:rPr sz="600" dirty="0">
                <a:solidFill>
                  <a:srgbClr val="8D95A0"/>
                </a:solidFill>
              </a:rPr>
              <a:t>This report contains information that is confidential and proprietary to petdoc and is solely for the use of Petdoc personnel. No part of it may be used, circulated, quoted, or reproduced for distribution outside</a:t>
            </a:r>
            <a:endParaRPr lang="en-US" sz="600" dirty="0">
              <a:solidFill>
                <a:srgbClr val="8D95A0"/>
              </a:solidFill>
            </a:endParaRPr>
          </a:p>
          <a:p>
            <a:pPr algn="ctr" defTabSz="503766">
              <a:lnSpc>
                <a:spcPct val="130000"/>
              </a:lnSpc>
              <a:defRPr sz="500">
                <a:solidFill>
                  <a:srgbClr val="AFA19E"/>
                </a:solidFill>
                <a:latin typeface="SF Pro Text Regular"/>
                <a:ea typeface="SF Pro Text Regular"/>
                <a:cs typeface="SF Pro Text Regular"/>
                <a:sym typeface="SF Pro Text Regular"/>
              </a:defRPr>
            </a:pPr>
            <a:r>
              <a:rPr lang="en-US" sz="600" dirty="0">
                <a:solidFill>
                  <a:schemeClr val="bg2">
                    <a:lumMod val="50000"/>
                  </a:schemeClr>
                </a:solidFill>
              </a:rPr>
              <a:t>Your company name</a:t>
            </a:r>
            <a:r>
              <a:rPr lang="en-US" sz="600" dirty="0">
                <a:solidFill>
                  <a:srgbClr val="8D95A0"/>
                </a:solidFill>
              </a:rPr>
              <a:t>. If you are not the intended recipient of this report, you are hereby notified that the use, circulation, quoting, or reproducing of this report is strictly prohibited and may be unlawful.</a:t>
            </a:r>
          </a:p>
        </p:txBody>
      </p:sp>
      <p:sp>
        <p:nvSpPr>
          <p:cNvPr id="13" name="Confidential">
            <a:extLst>
              <a:ext uri="{FF2B5EF4-FFF2-40B4-BE49-F238E27FC236}">
                <a16:creationId xmlns:a16="http://schemas.microsoft.com/office/drawing/2014/main" id="{26B85E55-A23B-4282-B1C2-26BA012C5C07}"/>
              </a:ext>
            </a:extLst>
          </p:cNvPr>
          <p:cNvSpPr/>
          <p:nvPr userDrawn="1"/>
        </p:nvSpPr>
        <p:spPr>
          <a:xfrm>
            <a:off x="5492572" y="3249263"/>
            <a:ext cx="1302868" cy="359473"/>
          </a:xfrm>
          <a:prstGeom prst="rect">
            <a:avLst/>
          </a:prstGeom>
          <a:solidFill>
            <a:srgbClr val="FF5A5C"/>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7782" tIns="37782" rIns="37782" bIns="37782" anchor="ctr"/>
          <a:lstStyle>
            <a:lvl1pPr algn="ctr">
              <a:defRPr sz="1100" i="1">
                <a:solidFill>
                  <a:srgbClr val="FFFFFF"/>
                </a:solidFill>
                <a:latin typeface="SF Pro Text Medium"/>
                <a:ea typeface="SF Pro Text Medium"/>
                <a:cs typeface="SF Pro Text Medium"/>
                <a:sym typeface="SF Pro Text Medium"/>
              </a:defRPr>
            </a:lvl1pPr>
          </a:lstStyle>
          <a:p>
            <a:r>
              <a:rPr i="0" dirty="0"/>
              <a:t>Confidential</a:t>
            </a:r>
          </a:p>
        </p:txBody>
      </p:sp>
    </p:spTree>
    <p:extLst>
      <p:ext uri="{BB962C8B-B14F-4D97-AF65-F5344CB8AC3E}">
        <p14:creationId xmlns:p14="http://schemas.microsoft.com/office/powerpoint/2010/main" val="1701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B42A6570-5196-43DE-85B2-428460B9C59C}"/>
              </a:ext>
            </a:extLst>
          </p:cNvPr>
          <p:cNvGraphicFramePr>
            <a:graphicFrameLocks noGrp="1"/>
          </p:cNvGraphicFramePr>
          <p:nvPr userDrawn="1">
            <p:extLst>
              <p:ext uri="{D42A27DB-BD31-4B8C-83A1-F6EECF244321}">
                <p14:modId xmlns:p14="http://schemas.microsoft.com/office/powerpoint/2010/main" val="1661613928"/>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 name="제목 개체 틀 9">
            <a:extLst>
              <a:ext uri="{FF2B5EF4-FFF2-40B4-BE49-F238E27FC236}">
                <a16:creationId xmlns:a16="http://schemas.microsoft.com/office/drawing/2014/main" id="{45E6D0DC-F064-4EBA-906A-BF1306784A62}"/>
              </a:ext>
            </a:extLst>
          </p:cNvPr>
          <p:cNvSpPr>
            <a:spLocks noGrp="1"/>
          </p:cNvSpPr>
          <p:nvPr>
            <p:ph type="title" hasCustomPrompt="1"/>
          </p:nvPr>
        </p:nvSpPr>
        <p:spPr>
          <a:xfrm>
            <a:off x="452672" y="371730"/>
            <a:ext cx="11425269" cy="611352"/>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자유양식 페이지</a:t>
            </a:r>
          </a:p>
        </p:txBody>
      </p:sp>
    </p:spTree>
    <p:extLst>
      <p:ext uri="{BB962C8B-B14F-4D97-AF65-F5344CB8AC3E}">
        <p14:creationId xmlns:p14="http://schemas.microsoft.com/office/powerpoint/2010/main" val="2156045409"/>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4" name="제목 개체 틀 9"/>
          <p:cNvSpPr>
            <a:spLocks noGrp="1"/>
          </p:cNvSpPr>
          <p:nvPr>
            <p:ph type="title" hasCustomPrompt="1"/>
          </p:nvPr>
        </p:nvSpPr>
        <p:spPr>
          <a:xfrm>
            <a:off x="431372" y="2286628"/>
            <a:ext cx="11425269" cy="849577"/>
          </a:xfrm>
          <a:prstGeom prst="rect">
            <a:avLst/>
          </a:prstGeom>
        </p:spPr>
        <p:txBody>
          <a:bodyPr vert="horz" lIns="91440" tIns="45720" rIns="91440" bIns="45720" rtlCol="0" anchor="ctr">
            <a:noAutofit/>
          </a:bodyPr>
          <a:lstStyle>
            <a:lvl1pPr algn="ctr">
              <a:defRPr sz="2800" baseline="0">
                <a:solidFill>
                  <a:schemeClr val="tx1"/>
                </a:solidFill>
              </a:defRPr>
            </a:lvl1pPr>
          </a:lstStyle>
          <a:p>
            <a:r>
              <a:rPr lang="ko-KR" altLang="en-US" dirty="0"/>
              <a:t>메뉴 그룹 타이틀 명 작성</a:t>
            </a:r>
          </a:p>
        </p:txBody>
      </p:sp>
      <p:cxnSp>
        <p:nvCxnSpPr>
          <p:cNvPr id="6" name="직선 연결선 5"/>
          <p:cNvCxnSpPr/>
          <p:nvPr userDrawn="1"/>
        </p:nvCxnSpPr>
        <p:spPr>
          <a:xfrm>
            <a:off x="1687374" y="3236979"/>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1687374" y="2180861"/>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18"/>
          <p:cNvSpPr>
            <a:spLocks noGrp="1"/>
          </p:cNvSpPr>
          <p:nvPr>
            <p:ph type="body" sz="quarter" idx="10" hasCustomPrompt="1"/>
          </p:nvPr>
        </p:nvSpPr>
        <p:spPr>
          <a:xfrm>
            <a:off x="1687373" y="3332989"/>
            <a:ext cx="8953804" cy="672075"/>
          </a:xfrm>
          <a:prstGeom prst="rect">
            <a:avLst/>
          </a:prstGeom>
        </p:spPr>
        <p:txBody>
          <a:bodyPr anchor="t" anchorCtr="0"/>
          <a:lstStyle>
            <a:lvl1pPr algn="ctr">
              <a:defRPr sz="900" baseline="0">
                <a:solidFill>
                  <a:schemeClr val="bg1">
                    <a:lumMod val="50000"/>
                  </a:schemeClr>
                </a:solidFill>
              </a:defRPr>
            </a:lvl1pPr>
          </a:lstStyle>
          <a:p>
            <a:pPr lvl="0"/>
            <a:r>
              <a:rPr lang="ko-KR" altLang="en-US" dirty="0"/>
              <a:t>메뉴 그룹 하위 </a:t>
            </a:r>
            <a:r>
              <a:rPr lang="en-US" altLang="ko-KR" dirty="0"/>
              <a:t>Depth</a:t>
            </a:r>
            <a:r>
              <a:rPr lang="ko-KR" altLang="en-US" dirty="0"/>
              <a:t>에 대한 개략적인 수록내용 서술</a:t>
            </a:r>
            <a:r>
              <a:rPr lang="en-US" altLang="ko-KR" dirty="0"/>
              <a:t>.</a:t>
            </a:r>
            <a:endParaRPr lang="ko-KR" altLang="en-US" dirty="0"/>
          </a:p>
        </p:txBody>
      </p:sp>
    </p:spTree>
    <p:extLst>
      <p:ext uri="{BB962C8B-B14F-4D97-AF65-F5344CB8AC3E}">
        <p14:creationId xmlns:p14="http://schemas.microsoft.com/office/powerpoint/2010/main" val="1950302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val="3247006672"/>
              </p:ext>
            </p:extLst>
          </p:nvPr>
        </p:nvGraphicFramePr>
        <p:xfrm>
          <a:off x="47328" y="60081"/>
          <a:ext cx="12095665" cy="6399685"/>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2976331">
                  <a:extLst>
                    <a:ext uri="{9D8B030D-6E8A-4147-A177-3AD203B41FA5}">
                      <a16:colId xmlns:a16="http://schemas.microsoft.com/office/drawing/2014/main" val="20001"/>
                    </a:ext>
                  </a:extLst>
                </a:gridCol>
                <a:gridCol w="1055397">
                  <a:extLst>
                    <a:ext uri="{9D8B030D-6E8A-4147-A177-3AD203B41FA5}">
                      <a16:colId xmlns:a16="http://schemas.microsoft.com/office/drawing/2014/main" val="20002"/>
                    </a:ext>
                  </a:extLst>
                </a:gridCol>
                <a:gridCol w="3361093">
                  <a:extLst>
                    <a:ext uri="{9D8B030D-6E8A-4147-A177-3AD203B41FA5}">
                      <a16:colId xmlns:a16="http://schemas.microsoft.com/office/drawing/2014/main" val="20003"/>
                    </a:ext>
                  </a:extLst>
                </a:gridCol>
                <a:gridCol w="2370770">
                  <a:extLst>
                    <a:ext uri="{9D8B030D-6E8A-4147-A177-3AD203B41FA5}">
                      <a16:colId xmlns:a16="http://schemas.microsoft.com/office/drawing/2014/main" val="20004"/>
                    </a:ext>
                  </a:extLst>
                </a:gridCol>
                <a:gridCol w="555955">
                  <a:extLst>
                    <a:ext uri="{9D8B030D-6E8A-4147-A177-3AD203B41FA5}">
                      <a16:colId xmlns:a16="http://schemas.microsoft.com/office/drawing/2014/main" val="20006"/>
                    </a:ext>
                  </a:extLst>
                </a:gridCol>
                <a:gridCol w="623991">
                  <a:extLst>
                    <a:ext uri="{9D8B030D-6E8A-4147-A177-3AD203B41FA5}">
                      <a16:colId xmlns:a16="http://schemas.microsoft.com/office/drawing/2014/main" val="20007"/>
                    </a:ext>
                  </a:extLst>
                </a:gridCol>
              </a:tblGrid>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Page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Group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latin typeface="+mn-ea"/>
                          <a:ea typeface="+mn-ea"/>
                        </a:rPr>
                        <a:t>Description.</a:t>
                      </a:r>
                      <a:endParaRPr lang="ko-KR" altLang="en-US" sz="1000" b="1"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Page.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r h="6094885">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22" name="텍스트 개체 틀 18"/>
          <p:cNvSpPr>
            <a:spLocks noGrp="1"/>
          </p:cNvSpPr>
          <p:nvPr>
            <p:ph type="body" sz="quarter" idx="10" hasCustomPrompt="1"/>
          </p:nvPr>
        </p:nvSpPr>
        <p:spPr>
          <a:xfrm>
            <a:off x="1199457" y="110748"/>
            <a:ext cx="2965331"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904" y="110748"/>
            <a:ext cx="3329469"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그룹 타이틀 명 작성</a:t>
            </a:r>
          </a:p>
        </p:txBody>
      </p:sp>
    </p:spTree>
    <p:extLst>
      <p:ext uri="{BB962C8B-B14F-4D97-AF65-F5344CB8AC3E}">
        <p14:creationId xmlns:p14="http://schemas.microsoft.com/office/powerpoint/2010/main" val="23773207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268448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5" r:id="rId3"/>
    <p:sldLayoutId id="2147483650" r:id="rId4"/>
  </p:sldLayoutIdLst>
  <p:hf hdr="0" ftr="0" dt="0"/>
  <p:txStyles>
    <p:titleStyle>
      <a:lvl1pPr algn="l" defTabSz="914400" rtl="0" eaLnBrk="1" latinLnBrk="1" hangingPunct="1">
        <a:spcBef>
          <a:spcPct val="0"/>
        </a:spcBef>
        <a:buNone/>
        <a:defRPr sz="3000" kern="1200">
          <a:solidFill>
            <a:schemeClr val="tx1"/>
          </a:solidFill>
          <a:latin typeface="+mj-lt"/>
          <a:ea typeface="+mj-ea"/>
          <a:cs typeface="+mj-cs"/>
        </a:defRPr>
      </a:lvl1pPr>
    </p:titleStyle>
    <p:bodyStyle>
      <a:lvl1pPr marL="0" indent="0" algn="l" defTabSz="914400" rtl="0" eaLnBrk="1" latinLnBrk="1" hangingPunct="1">
        <a:spcBef>
          <a:spcPct val="20000"/>
        </a:spcBef>
        <a:buFont typeface="Arial" pitchFamily="34" charset="0"/>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algn="ctr"/>
            <a:r>
              <a:rPr lang="en-US" altLang="ko-KR" dirty="0" smtClean="0"/>
              <a:t>1</a:t>
            </a:r>
            <a:r>
              <a:rPr lang="ko-KR" altLang="en-US" dirty="0" err="1" smtClean="0"/>
              <a:t>인가구를</a:t>
            </a:r>
            <a:r>
              <a:rPr lang="ko-KR" altLang="en-US" dirty="0" smtClean="0"/>
              <a:t> 위한 가구 쇼핑몰 </a:t>
            </a:r>
            <a:r>
              <a:rPr lang="en-US" altLang="ko-KR" dirty="0" smtClean="0"/>
              <a:t>: Cotton(</a:t>
            </a:r>
            <a:r>
              <a:rPr lang="ko-KR" altLang="en-US" dirty="0" err="1" smtClean="0"/>
              <a:t>꼬통</a:t>
            </a:r>
            <a:r>
              <a:rPr lang="en-US" altLang="ko-KR" dirty="0" smtClean="0"/>
              <a:t>)</a:t>
            </a:r>
            <a:endParaRPr lang="ko-KR" altLang="en-US" dirty="0"/>
          </a:p>
        </p:txBody>
      </p:sp>
      <p:sp>
        <p:nvSpPr>
          <p:cNvPr id="3" name="텍스트 개체 틀 2"/>
          <p:cNvSpPr>
            <a:spLocks noGrp="1"/>
          </p:cNvSpPr>
          <p:nvPr>
            <p:ph type="body" sz="quarter" idx="10"/>
          </p:nvPr>
        </p:nvSpPr>
        <p:spPr/>
        <p:txBody>
          <a:bodyPr/>
          <a:lstStyle/>
          <a:p>
            <a:r>
              <a:rPr lang="en-US" altLang="ko-KR" dirty="0">
                <a:solidFill>
                  <a:schemeClr val="tx1"/>
                </a:solidFill>
              </a:rPr>
              <a:t>0.0</a:t>
            </a:r>
            <a:endParaRPr lang="ko-KR" altLang="en-US" dirty="0">
              <a:solidFill>
                <a:schemeClr val="tx1"/>
              </a:solidFill>
            </a:endParaRPr>
          </a:p>
        </p:txBody>
      </p:sp>
      <p:sp>
        <p:nvSpPr>
          <p:cNvPr id="4" name="텍스트 개체 틀 3"/>
          <p:cNvSpPr>
            <a:spLocks noGrp="1"/>
          </p:cNvSpPr>
          <p:nvPr>
            <p:ph type="body" sz="quarter" idx="11"/>
          </p:nvPr>
        </p:nvSpPr>
        <p:spPr/>
        <p:txBody>
          <a:bodyPr/>
          <a:lstStyle/>
          <a:p>
            <a:r>
              <a:rPr lang="en-US" altLang="ko-KR" dirty="0" smtClean="0">
                <a:solidFill>
                  <a:schemeClr val="tx1"/>
                </a:solidFill>
              </a:rPr>
              <a:t>2024-10-28</a:t>
            </a:r>
            <a:endParaRPr lang="ko-KR" altLang="en-US" dirty="0">
              <a:solidFill>
                <a:schemeClr val="tx1"/>
              </a:solidFill>
            </a:endParaRPr>
          </a:p>
        </p:txBody>
      </p:sp>
      <p:sp>
        <p:nvSpPr>
          <p:cNvPr id="5" name="텍스트 개체 틀 4"/>
          <p:cNvSpPr>
            <a:spLocks noGrp="1"/>
          </p:cNvSpPr>
          <p:nvPr>
            <p:ph type="body" sz="quarter" idx="12"/>
          </p:nvPr>
        </p:nvSpPr>
        <p:spPr>
          <a:xfrm>
            <a:off x="7363552" y="5790052"/>
            <a:ext cx="1612768" cy="191631"/>
          </a:xfrm>
        </p:spPr>
        <p:txBody>
          <a:bodyPr/>
          <a:lstStyle/>
          <a:p>
            <a:r>
              <a:rPr lang="ko-KR" altLang="en-US" dirty="0" err="1" smtClean="0">
                <a:solidFill>
                  <a:schemeClr val="tx1"/>
                </a:solidFill>
              </a:rPr>
              <a:t>강두진</a:t>
            </a:r>
            <a:r>
              <a:rPr lang="en-US" altLang="ko-KR" dirty="0" smtClean="0">
                <a:solidFill>
                  <a:schemeClr val="tx1"/>
                </a:solidFill>
              </a:rPr>
              <a:t>,</a:t>
            </a:r>
            <a:r>
              <a:rPr lang="ko-KR" altLang="en-US" dirty="0" smtClean="0">
                <a:solidFill>
                  <a:schemeClr val="tx1"/>
                </a:solidFill>
              </a:rPr>
              <a:t>이현우</a:t>
            </a:r>
            <a:r>
              <a:rPr lang="en-US" altLang="ko-KR" dirty="0" smtClean="0">
                <a:solidFill>
                  <a:schemeClr val="tx1"/>
                </a:solidFill>
              </a:rPr>
              <a:t>,</a:t>
            </a:r>
            <a:r>
              <a:rPr lang="ko-KR" altLang="en-US" dirty="0" smtClean="0">
                <a:solidFill>
                  <a:schemeClr val="tx1"/>
                </a:solidFill>
              </a:rPr>
              <a:t>김지윤</a:t>
            </a:r>
            <a:r>
              <a:rPr lang="en-US" altLang="ko-KR" dirty="0" smtClean="0">
                <a:solidFill>
                  <a:schemeClr val="tx1"/>
                </a:solidFill>
              </a:rPr>
              <a:t>,</a:t>
            </a:r>
            <a:r>
              <a:rPr lang="ko-KR" altLang="en-US" dirty="0" smtClean="0">
                <a:solidFill>
                  <a:schemeClr val="tx1"/>
                </a:solidFill>
              </a:rPr>
              <a:t>유승민</a:t>
            </a:r>
            <a:endParaRPr lang="ko-KR" altLang="en-US" dirty="0">
              <a:solidFill>
                <a:schemeClr val="tx1"/>
              </a:solidFill>
            </a:endParaRPr>
          </a:p>
        </p:txBody>
      </p:sp>
    </p:spTree>
    <p:extLst>
      <p:ext uri="{BB962C8B-B14F-4D97-AF65-F5344CB8AC3E}">
        <p14:creationId xmlns:p14="http://schemas.microsoft.com/office/powerpoint/2010/main" val="26127618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그림 10"/>
          <p:cNvPicPr>
            <a:picLocks noChangeAspect="1"/>
          </p:cNvPicPr>
          <p:nvPr/>
        </p:nvPicPr>
        <p:blipFill>
          <a:blip r:embed="rId2"/>
          <a:stretch>
            <a:fillRect/>
          </a:stretch>
        </p:blipFill>
        <p:spPr>
          <a:xfrm>
            <a:off x="4763095" y="597736"/>
            <a:ext cx="4019444" cy="5801259"/>
          </a:xfrm>
          <a:prstGeom prst="rect">
            <a:avLst/>
          </a:prstGeom>
        </p:spPr>
      </p:pic>
      <p:pic>
        <p:nvPicPr>
          <p:cNvPr id="6" name="그림 5"/>
          <p:cNvPicPr>
            <a:picLocks noChangeAspect="1"/>
          </p:cNvPicPr>
          <p:nvPr/>
        </p:nvPicPr>
        <p:blipFill>
          <a:blip r:embed="rId3"/>
          <a:stretch>
            <a:fillRect/>
          </a:stretch>
        </p:blipFill>
        <p:spPr>
          <a:xfrm>
            <a:off x="155620" y="559126"/>
            <a:ext cx="4607475" cy="5839869"/>
          </a:xfrm>
          <a:prstGeom prst="rect">
            <a:avLst/>
          </a:prstGeom>
        </p:spPr>
      </p:pic>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en-US" altLang="ko-KR" dirty="0" err="1" smtClean="0"/>
              <a:t>View.jsp</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en-US" altLang="ko-KR" dirty="0" smtClean="0"/>
              <a:t>goods</a:t>
            </a:r>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1728681472"/>
              </p:ext>
            </p:extLst>
          </p:nvPr>
        </p:nvGraphicFramePr>
        <p:xfrm>
          <a:off x="8688288" y="476672"/>
          <a:ext cx="3384376" cy="332746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smtClean="0">
                          <a:solidFill>
                            <a:schemeClr val="tx1"/>
                          </a:solidFill>
                          <a:latin typeface="+mn-ea"/>
                          <a:ea typeface="+mn-ea"/>
                          <a:sym typeface="맑은 고딕"/>
                        </a:rPr>
                        <a:t>상품상세보기 페이지</a:t>
                      </a:r>
                      <a:r>
                        <a:rPr lang="en-US" altLang="ko-KR" sz="800" b="0" dirty="0" smtClean="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smtClean="0">
                          <a:solidFill>
                            <a:schemeClr val="tx1"/>
                          </a:solidFill>
                          <a:latin typeface="+mn-ea"/>
                          <a:ea typeface="+mn-ea"/>
                          <a:sym typeface="맑은 고딕"/>
                        </a:rPr>
                        <a:t>제품의 이미지들과 상세정보 구매하기버튼</a:t>
                      </a:r>
                      <a:r>
                        <a:rPr lang="en-US" altLang="ko-KR" sz="800" b="0" dirty="0" smtClean="0">
                          <a:solidFill>
                            <a:schemeClr val="tx1"/>
                          </a:solidFill>
                          <a:latin typeface="+mn-ea"/>
                          <a:ea typeface="+mn-ea"/>
                          <a:sym typeface="맑은 고딕"/>
                        </a:rPr>
                        <a:t>, </a:t>
                      </a:r>
                      <a:r>
                        <a:rPr lang="ko-KR" altLang="en-US" sz="800" b="0" dirty="0" smtClean="0">
                          <a:solidFill>
                            <a:schemeClr val="tx1"/>
                          </a:solidFill>
                          <a:latin typeface="+mn-ea"/>
                          <a:ea typeface="+mn-ea"/>
                          <a:sym typeface="맑은 고딕"/>
                        </a:rPr>
                        <a:t>상세 설명</a:t>
                      </a:r>
                      <a:r>
                        <a:rPr lang="en-US" altLang="ko-KR" sz="800" b="0" dirty="0" smtClean="0">
                          <a:solidFill>
                            <a:schemeClr val="tx1"/>
                          </a:solidFill>
                          <a:latin typeface="+mn-ea"/>
                          <a:ea typeface="+mn-ea"/>
                          <a:sym typeface="맑은 고딕"/>
                        </a:rPr>
                        <a:t>,</a:t>
                      </a:r>
                      <a:r>
                        <a:rPr lang="en-US" altLang="ko-KR" sz="800" b="0" baseline="0" dirty="0" smtClean="0">
                          <a:solidFill>
                            <a:schemeClr val="tx1"/>
                          </a:solidFill>
                          <a:latin typeface="+mn-ea"/>
                          <a:ea typeface="+mn-ea"/>
                          <a:sym typeface="맑은 고딕"/>
                        </a:rPr>
                        <a:t> </a:t>
                      </a:r>
                      <a:r>
                        <a:rPr lang="ko-KR" altLang="en-US" sz="800" b="0" baseline="0" dirty="0" smtClean="0">
                          <a:solidFill>
                            <a:schemeClr val="tx1"/>
                          </a:solidFill>
                          <a:latin typeface="+mn-ea"/>
                          <a:ea typeface="+mn-ea"/>
                          <a:sym typeface="맑은 고딕"/>
                        </a:rPr>
                        <a:t>해당 제품의 상품후기들이 배치</a:t>
                      </a:r>
                      <a:r>
                        <a:rPr lang="en-US" altLang="ko-KR" sz="800" b="0" baseline="0" dirty="0" smtClean="0">
                          <a:solidFill>
                            <a:schemeClr val="tx1"/>
                          </a:solidFill>
                          <a:latin typeface="+mn-ea"/>
                          <a:ea typeface="+mn-ea"/>
                          <a:sym typeface="맑은 고딕"/>
                        </a:rPr>
                        <a:t>.</a:t>
                      </a:r>
                      <a:endParaRPr lang="en-US" altLang="ko-KR" sz="800" b="0" dirty="0" smtClean="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smtClean="0">
                          <a:solidFill>
                            <a:schemeClr val="tx1"/>
                          </a:solidFill>
                          <a:latin typeface="+mn-ea"/>
                          <a:ea typeface="+mn-ea"/>
                        </a:rPr>
                        <a:t>C-1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대표이미지와 </a:t>
                      </a:r>
                      <a:r>
                        <a:rPr lang="ko-KR" altLang="en-US" sz="850" b="0" dirty="0" err="1" smtClean="0">
                          <a:latin typeface="+mn-ea"/>
                          <a:ea typeface="+mn-ea"/>
                        </a:rPr>
                        <a:t>추가이미지</a:t>
                      </a:r>
                      <a:r>
                        <a:rPr lang="ko-KR" altLang="en-US" sz="850" b="0" dirty="0" smtClean="0">
                          <a:latin typeface="+mn-ea"/>
                          <a:ea typeface="+mn-ea"/>
                        </a:rPr>
                        <a:t> 리스트</a:t>
                      </a:r>
                      <a:r>
                        <a:rPr lang="en-US" altLang="ko-KR" sz="850" b="0" dirty="0" smtClean="0">
                          <a:latin typeface="+mn-ea"/>
                          <a:ea typeface="+mn-ea"/>
                        </a:rPr>
                        <a:t>. </a:t>
                      </a:r>
                      <a:r>
                        <a:rPr lang="ko-KR" altLang="en-US" sz="850" b="0" dirty="0" smtClean="0">
                          <a:latin typeface="+mn-ea"/>
                          <a:ea typeface="+mn-ea"/>
                        </a:rPr>
                        <a:t>대표이미지를 </a:t>
                      </a:r>
                      <a:r>
                        <a:rPr lang="en-US" altLang="ko-KR" sz="850" b="0" dirty="0" smtClean="0">
                          <a:latin typeface="+mn-ea"/>
                          <a:ea typeface="+mn-ea"/>
                        </a:rPr>
                        <a:t>default</a:t>
                      </a:r>
                      <a:r>
                        <a:rPr lang="ko-KR" altLang="en-US" sz="850" b="0" dirty="0" smtClean="0">
                          <a:latin typeface="+mn-ea"/>
                          <a:ea typeface="+mn-ea"/>
                        </a:rPr>
                        <a:t>로 첫번째로 전시하고 이미지리스트로 추가로 밑에 </a:t>
                      </a:r>
                      <a:r>
                        <a:rPr lang="ko-KR" altLang="en-US" sz="850" b="0" dirty="0" err="1" smtClean="0">
                          <a:latin typeface="+mn-ea"/>
                          <a:ea typeface="+mn-ea"/>
                        </a:rPr>
                        <a:t>케러셀로</a:t>
                      </a:r>
                      <a:r>
                        <a:rPr lang="ko-KR" altLang="en-US" sz="850" b="0" dirty="0" smtClean="0">
                          <a:latin typeface="+mn-ea"/>
                          <a:ea typeface="+mn-ea"/>
                        </a:rPr>
                        <a:t> 배치</a:t>
                      </a:r>
                      <a:r>
                        <a:rPr lang="en-US" altLang="ko-KR" sz="850" b="0" dirty="0" smtClean="0">
                          <a:latin typeface="+mn-ea"/>
                          <a:ea typeface="+mn-ea"/>
                        </a:rPr>
                        <a:t>. </a:t>
                      </a:r>
                      <a:r>
                        <a:rPr lang="ko-KR" altLang="en-US" sz="850" b="0" dirty="0" err="1" smtClean="0">
                          <a:latin typeface="+mn-ea"/>
                          <a:ea typeface="+mn-ea"/>
                        </a:rPr>
                        <a:t>양옆</a:t>
                      </a:r>
                      <a:r>
                        <a:rPr lang="ko-KR" altLang="en-US" sz="850" b="0" dirty="0" smtClean="0">
                          <a:latin typeface="+mn-ea"/>
                          <a:ea typeface="+mn-ea"/>
                        </a:rPr>
                        <a:t> 이동 </a:t>
                      </a:r>
                      <a:r>
                        <a:rPr lang="en-US" altLang="ko-KR" sz="850" b="0" dirty="0" smtClean="0">
                          <a:latin typeface="+mn-ea"/>
                          <a:ea typeface="+mn-ea"/>
                        </a:rPr>
                        <a:t>arrow</a:t>
                      </a:r>
                      <a:r>
                        <a:rPr lang="ko-KR" altLang="en-US" sz="850" b="0" dirty="0" smtClean="0">
                          <a:latin typeface="+mn-ea"/>
                          <a:ea typeface="+mn-ea"/>
                        </a:rPr>
                        <a:t>로 이동하여 사진확인가능</a:t>
                      </a:r>
                      <a:r>
                        <a:rPr lang="en-US" altLang="ko-KR" sz="850" b="0" dirty="0" smtClean="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smtClean="0">
                          <a:latin typeface="+mn-ea"/>
                          <a:ea typeface="+mn-ea"/>
                        </a:rPr>
                        <a:t>C-2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smtClean="0">
                          <a:solidFill>
                            <a:schemeClr val="tx1"/>
                          </a:solidFill>
                          <a:latin typeface="+mn-ea"/>
                        </a:rPr>
                        <a:t>상품상세설명</a:t>
                      </a:r>
                      <a:r>
                        <a:rPr kumimoji="1" lang="en-US" altLang="ko-KR" sz="850" dirty="0" smtClean="0">
                          <a:solidFill>
                            <a:schemeClr val="tx1"/>
                          </a:solidFill>
                          <a:latin typeface="+mn-ea"/>
                        </a:rPr>
                        <a:t>.</a:t>
                      </a:r>
                      <a:r>
                        <a:rPr kumimoji="1" lang="en-US" altLang="ko-KR" sz="850" baseline="0" dirty="0" smtClean="0">
                          <a:solidFill>
                            <a:schemeClr val="tx1"/>
                          </a:solidFill>
                          <a:latin typeface="+mn-ea"/>
                        </a:rPr>
                        <a:t> </a:t>
                      </a:r>
                      <a:r>
                        <a:rPr kumimoji="1" lang="ko-KR" altLang="en-US" sz="850" baseline="0" dirty="0" err="1" smtClean="0">
                          <a:solidFill>
                            <a:schemeClr val="tx1"/>
                          </a:solidFill>
                          <a:latin typeface="+mn-ea"/>
                        </a:rPr>
                        <a:t>상품이름</a:t>
                      </a:r>
                      <a:r>
                        <a:rPr kumimoji="1" lang="en-US" altLang="ko-KR" sz="850" baseline="0" dirty="0" smtClean="0">
                          <a:solidFill>
                            <a:schemeClr val="tx1"/>
                          </a:solidFill>
                          <a:latin typeface="+mn-ea"/>
                        </a:rPr>
                        <a:t>, </a:t>
                      </a:r>
                      <a:r>
                        <a:rPr kumimoji="1" lang="ko-KR" altLang="en-US" sz="850" baseline="0" dirty="0" smtClean="0">
                          <a:solidFill>
                            <a:schemeClr val="tx1"/>
                          </a:solidFill>
                          <a:latin typeface="+mn-ea"/>
                        </a:rPr>
                        <a:t>해당카테고리</a:t>
                      </a:r>
                      <a:r>
                        <a:rPr kumimoji="1" lang="en-US" altLang="ko-KR" sz="850" baseline="0" dirty="0" smtClean="0">
                          <a:solidFill>
                            <a:schemeClr val="tx1"/>
                          </a:solidFill>
                          <a:latin typeface="+mn-ea"/>
                        </a:rPr>
                        <a:t>, </a:t>
                      </a:r>
                      <a:r>
                        <a:rPr kumimoji="1" lang="ko-KR" altLang="en-US" sz="850" baseline="0" dirty="0" smtClean="0">
                          <a:solidFill>
                            <a:schemeClr val="tx1"/>
                          </a:solidFill>
                          <a:latin typeface="+mn-ea"/>
                        </a:rPr>
                        <a:t>제품번호</a:t>
                      </a:r>
                      <a:r>
                        <a:rPr kumimoji="1" lang="en-US" altLang="ko-KR" sz="850" baseline="0" dirty="0" smtClean="0">
                          <a:solidFill>
                            <a:schemeClr val="tx1"/>
                          </a:solidFill>
                          <a:latin typeface="+mn-ea"/>
                        </a:rPr>
                        <a:t>, </a:t>
                      </a:r>
                      <a:r>
                        <a:rPr kumimoji="1" lang="ko-KR" altLang="en-US" sz="850" baseline="0" dirty="0" smtClean="0">
                          <a:solidFill>
                            <a:schemeClr val="tx1"/>
                          </a:solidFill>
                          <a:latin typeface="+mn-ea"/>
                        </a:rPr>
                        <a:t>제품요약설명</a:t>
                      </a:r>
                      <a:r>
                        <a:rPr kumimoji="1" lang="en-US" altLang="ko-KR" sz="850" baseline="0" dirty="0" smtClean="0">
                          <a:solidFill>
                            <a:schemeClr val="tx1"/>
                          </a:solidFill>
                          <a:latin typeface="+mn-ea"/>
                        </a:rPr>
                        <a:t>, </a:t>
                      </a:r>
                      <a:r>
                        <a:rPr kumimoji="1" lang="ko-KR" altLang="en-US" sz="850" baseline="0" dirty="0" smtClean="0">
                          <a:solidFill>
                            <a:schemeClr val="tx1"/>
                          </a:solidFill>
                          <a:latin typeface="+mn-ea"/>
                        </a:rPr>
                        <a:t>정가</a:t>
                      </a:r>
                      <a:r>
                        <a:rPr kumimoji="1" lang="en-US" altLang="ko-KR" sz="850" baseline="0" dirty="0" smtClean="0">
                          <a:solidFill>
                            <a:schemeClr val="tx1"/>
                          </a:solidFill>
                          <a:latin typeface="+mn-ea"/>
                        </a:rPr>
                        <a:t>, </a:t>
                      </a:r>
                      <a:r>
                        <a:rPr kumimoji="1" lang="ko-KR" altLang="en-US" sz="850" baseline="0" dirty="0" smtClean="0">
                          <a:solidFill>
                            <a:schemeClr val="tx1"/>
                          </a:solidFill>
                          <a:latin typeface="+mn-ea"/>
                        </a:rPr>
                        <a:t>판매가</a:t>
                      </a:r>
                      <a:r>
                        <a:rPr kumimoji="1" lang="en-US" altLang="ko-KR" sz="850" baseline="0" dirty="0" smtClean="0">
                          <a:solidFill>
                            <a:schemeClr val="tx1"/>
                          </a:solidFill>
                          <a:latin typeface="+mn-ea"/>
                        </a:rPr>
                        <a:t>, </a:t>
                      </a:r>
                      <a:r>
                        <a:rPr kumimoji="1" lang="ko-KR" altLang="en-US" sz="850" baseline="0" dirty="0" err="1" smtClean="0">
                          <a:solidFill>
                            <a:schemeClr val="tx1"/>
                          </a:solidFill>
                          <a:latin typeface="+mn-ea"/>
                        </a:rPr>
                        <a:t>배송방법</a:t>
                      </a:r>
                      <a:r>
                        <a:rPr kumimoji="1" lang="en-US" altLang="ko-KR" sz="850" baseline="0" dirty="0" smtClean="0">
                          <a:solidFill>
                            <a:schemeClr val="tx1"/>
                          </a:solidFill>
                          <a:latin typeface="+mn-ea"/>
                        </a:rPr>
                        <a:t>, </a:t>
                      </a:r>
                      <a:r>
                        <a:rPr kumimoji="1" lang="ko-KR" altLang="en-US" sz="850" baseline="0" dirty="0" err="1" smtClean="0">
                          <a:solidFill>
                            <a:schemeClr val="tx1"/>
                          </a:solidFill>
                          <a:latin typeface="+mn-ea"/>
                        </a:rPr>
                        <a:t>배송비</a:t>
                      </a:r>
                      <a:r>
                        <a:rPr kumimoji="1" lang="ko-KR" altLang="en-US" sz="850" baseline="0" dirty="0" smtClean="0">
                          <a:solidFill>
                            <a:schemeClr val="tx1"/>
                          </a:solidFill>
                          <a:latin typeface="+mn-ea"/>
                        </a:rPr>
                        <a:t> 전시</a:t>
                      </a:r>
                      <a:r>
                        <a:rPr kumimoji="1" lang="en-US" altLang="ko-KR" sz="850" baseline="0" dirty="0" smtClean="0">
                          <a:solidFill>
                            <a:schemeClr val="tx1"/>
                          </a:solidFill>
                          <a:latin typeface="+mn-ea"/>
                        </a:rPr>
                        <a:t>.</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smtClean="0">
                          <a:latin typeface="+mn-ea"/>
                          <a:ea typeface="+mn-ea"/>
                        </a:rPr>
                        <a:t>C-3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장바구니리스트 추가</a:t>
                      </a:r>
                      <a:r>
                        <a:rPr lang="en-US" altLang="ko-KR" sz="850" b="0" dirty="0" smtClean="0">
                          <a:latin typeface="+mn-ea"/>
                          <a:ea typeface="+mn-ea"/>
                        </a:rPr>
                        <a:t>, </a:t>
                      </a:r>
                      <a:r>
                        <a:rPr lang="ko-KR" altLang="en-US" sz="850" b="0" dirty="0" smtClean="0">
                          <a:latin typeface="+mn-ea"/>
                          <a:ea typeface="+mn-ea"/>
                        </a:rPr>
                        <a:t>위시리스트 추가</a:t>
                      </a:r>
                      <a:r>
                        <a:rPr lang="en-US" altLang="ko-KR" sz="850" b="0" dirty="0" smtClean="0">
                          <a:latin typeface="+mn-ea"/>
                          <a:ea typeface="+mn-ea"/>
                        </a:rPr>
                        <a:t>, </a:t>
                      </a:r>
                      <a:r>
                        <a:rPr lang="ko-KR" altLang="en-US" sz="850" b="0" dirty="0" smtClean="0">
                          <a:latin typeface="+mn-ea"/>
                          <a:ea typeface="+mn-ea"/>
                        </a:rPr>
                        <a:t>구매하기</a:t>
                      </a:r>
                      <a:r>
                        <a:rPr lang="en-US" altLang="ko-KR" sz="850" b="0" dirty="0" err="1" smtClean="0">
                          <a:latin typeface="+mn-ea"/>
                          <a:ea typeface="+mn-ea"/>
                        </a:rPr>
                        <a:t>btn</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smtClean="0">
                          <a:latin typeface="+mn-ea"/>
                          <a:ea typeface="+mn-ea"/>
                        </a:rPr>
                        <a:t>C-4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dirty="0" err="1" smtClean="0"/>
                        <a:t>제품수정</a:t>
                      </a:r>
                      <a:r>
                        <a:rPr lang="en-US" altLang="ko-KR" sz="850" dirty="0" smtClean="0"/>
                        <a:t>, </a:t>
                      </a:r>
                      <a:r>
                        <a:rPr lang="ko-KR" altLang="en-US" sz="850" dirty="0" err="1" smtClean="0"/>
                        <a:t>삭제버튼</a:t>
                      </a:r>
                      <a:r>
                        <a:rPr lang="ko-KR" altLang="en-US" sz="850" dirty="0" smtClean="0"/>
                        <a:t> 관리자만 보이게 </a:t>
                      </a:r>
                      <a:r>
                        <a:rPr lang="ko-KR" altLang="en-US" sz="850" dirty="0" err="1" smtClean="0"/>
                        <a:t>접근가능</a:t>
                      </a:r>
                      <a:r>
                        <a:rPr lang="en-US" altLang="ko-KR" sz="850" dirty="0" smtClean="0"/>
                        <a:t>.</a:t>
                      </a:r>
                      <a:endParaRPr lang="ko-KR" altLang="en-US" sz="85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smtClean="0">
                          <a:latin typeface="+mn-ea"/>
                          <a:ea typeface="+mn-ea"/>
                        </a:rPr>
                        <a:t>C-5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dirty="0" smtClean="0"/>
                        <a:t>제품의</a:t>
                      </a:r>
                      <a:r>
                        <a:rPr lang="ko-KR" altLang="en-US" sz="850" baseline="0" dirty="0" smtClean="0"/>
                        <a:t> 디테일 </a:t>
                      </a:r>
                      <a:r>
                        <a:rPr lang="ko-KR" altLang="en-US" sz="850" dirty="0" err="1" smtClean="0"/>
                        <a:t>설명란</a:t>
                      </a:r>
                      <a:r>
                        <a:rPr lang="ko-KR" altLang="en-US" sz="850" dirty="0" smtClean="0"/>
                        <a:t> 문장과 이미지 등 배치될수있음</a:t>
                      </a:r>
                      <a:r>
                        <a:rPr lang="en-US" altLang="ko-KR" sz="850" dirty="0" smtClean="0"/>
                        <a:t>.</a:t>
                      </a:r>
                      <a:endParaRPr lang="ko-KR" altLang="en-US" sz="85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smtClean="0">
                          <a:latin typeface="+mn-ea"/>
                          <a:ea typeface="+mn-ea"/>
                        </a:rPr>
                        <a:t>C-6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dirty="0" smtClean="0"/>
                        <a:t>상품후기 탭으로 이동하면 해당제품의 후기리스트를 보고 후기를 </a:t>
                      </a:r>
                      <a:r>
                        <a:rPr lang="ko-KR" altLang="en-US" sz="850" dirty="0" err="1" smtClean="0"/>
                        <a:t>등록할수있음</a:t>
                      </a:r>
                      <a:r>
                        <a:rPr lang="en-US" altLang="ko-KR" sz="850" dirty="0" smtClean="0"/>
                        <a:t>.</a:t>
                      </a:r>
                      <a:endParaRPr lang="ko-KR" altLang="en-US" sz="85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smtClean="0">
                          <a:latin typeface="+mn-ea"/>
                          <a:ea typeface="+mn-ea"/>
                        </a:rPr>
                        <a:t>C-7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dirty="0" err="1" smtClean="0"/>
                        <a:t>후기내용과</a:t>
                      </a:r>
                      <a:r>
                        <a:rPr lang="ko-KR" altLang="en-US" sz="850" dirty="0" smtClean="0"/>
                        <a:t> </a:t>
                      </a:r>
                      <a:r>
                        <a:rPr lang="ko-KR" altLang="en-US" sz="850" dirty="0" err="1" smtClean="0"/>
                        <a:t>별점</a:t>
                      </a:r>
                      <a:r>
                        <a:rPr lang="en-US" altLang="ko-KR" sz="850" dirty="0" smtClean="0"/>
                        <a:t>(rate)</a:t>
                      </a:r>
                      <a:r>
                        <a:rPr lang="ko-KR" altLang="en-US" sz="850" dirty="0" smtClean="0"/>
                        <a:t>를 매겨서 </a:t>
                      </a:r>
                      <a:r>
                        <a:rPr lang="ko-KR" altLang="en-US" sz="850" dirty="0" err="1" smtClean="0"/>
                        <a:t>등록할수있는</a:t>
                      </a:r>
                      <a:r>
                        <a:rPr lang="ko-KR" altLang="en-US" sz="850" dirty="0" smtClean="0"/>
                        <a:t> 폼</a:t>
                      </a:r>
                      <a:r>
                        <a:rPr lang="en-US" altLang="ko-KR" sz="850" dirty="0" smtClean="0"/>
                        <a:t>.</a:t>
                      </a:r>
                      <a:endParaRPr lang="ko-KR" altLang="en-US" sz="85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10</a:t>
            </a:fld>
            <a:endParaRPr lang="ko-KR" altLang="en-US" sz="900" dirty="0"/>
          </a:p>
        </p:txBody>
      </p:sp>
      <p:sp>
        <p:nvSpPr>
          <p:cNvPr id="16" name="모서리가 둥근 직사각형 15"/>
          <p:cNvSpPr/>
          <p:nvPr/>
        </p:nvSpPr>
        <p:spPr>
          <a:xfrm>
            <a:off x="667121" y="1268760"/>
            <a:ext cx="445846" cy="216024"/>
          </a:xfrm>
          <a:prstGeom prst="round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ko-KR" sz="900" dirty="0"/>
              <a:t>C</a:t>
            </a:r>
            <a:r>
              <a:rPr lang="en-US" altLang="ko-KR" sz="900" dirty="0" smtClean="0"/>
              <a:t>-1</a:t>
            </a:r>
            <a:endParaRPr lang="ko-KR" altLang="en-US" sz="900" dirty="0"/>
          </a:p>
        </p:txBody>
      </p:sp>
      <p:sp>
        <p:nvSpPr>
          <p:cNvPr id="17" name="모서리가 둥근 직사각형 16"/>
          <p:cNvSpPr/>
          <p:nvPr/>
        </p:nvSpPr>
        <p:spPr>
          <a:xfrm>
            <a:off x="4205032" y="1441000"/>
            <a:ext cx="445846" cy="216024"/>
          </a:xfrm>
          <a:prstGeom prst="round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ko-KR" sz="900" dirty="0" smtClean="0"/>
              <a:t>C-2</a:t>
            </a:r>
            <a:endParaRPr lang="ko-KR" altLang="en-US" sz="900" dirty="0"/>
          </a:p>
        </p:txBody>
      </p:sp>
      <p:sp>
        <p:nvSpPr>
          <p:cNvPr id="18" name="모서리가 둥근 직사각형 17"/>
          <p:cNvSpPr/>
          <p:nvPr/>
        </p:nvSpPr>
        <p:spPr>
          <a:xfrm>
            <a:off x="4499956" y="2825851"/>
            <a:ext cx="445846" cy="216024"/>
          </a:xfrm>
          <a:prstGeom prst="round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ko-KR" sz="900" dirty="0" smtClean="0"/>
              <a:t>C-3</a:t>
            </a:r>
            <a:endParaRPr lang="ko-KR" altLang="en-US" sz="900" dirty="0"/>
          </a:p>
        </p:txBody>
      </p:sp>
      <p:sp>
        <p:nvSpPr>
          <p:cNvPr id="19" name="모서리가 둥근 직사각형 18"/>
          <p:cNvSpPr/>
          <p:nvPr/>
        </p:nvSpPr>
        <p:spPr>
          <a:xfrm>
            <a:off x="4492875" y="3106308"/>
            <a:ext cx="445846" cy="216024"/>
          </a:xfrm>
          <a:prstGeom prst="round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ko-KR" sz="900" dirty="0" smtClean="0"/>
              <a:t>C-4</a:t>
            </a:r>
            <a:endParaRPr lang="ko-KR" altLang="en-US" sz="900" dirty="0"/>
          </a:p>
        </p:txBody>
      </p:sp>
      <p:sp>
        <p:nvSpPr>
          <p:cNvPr id="20" name="모서리가 둥근 직사각형 19"/>
          <p:cNvSpPr/>
          <p:nvPr/>
        </p:nvSpPr>
        <p:spPr>
          <a:xfrm>
            <a:off x="2236276" y="5580831"/>
            <a:ext cx="445846" cy="216024"/>
          </a:xfrm>
          <a:prstGeom prst="round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ko-KR" sz="900" dirty="0" smtClean="0"/>
              <a:t>C-5</a:t>
            </a:r>
            <a:endParaRPr lang="ko-KR" altLang="en-US" sz="900" dirty="0"/>
          </a:p>
        </p:txBody>
      </p:sp>
      <p:sp>
        <p:nvSpPr>
          <p:cNvPr id="21" name="모서리가 둥근 직사각형 20"/>
          <p:cNvSpPr/>
          <p:nvPr/>
        </p:nvSpPr>
        <p:spPr>
          <a:xfrm>
            <a:off x="6525019" y="3214320"/>
            <a:ext cx="445846" cy="216024"/>
          </a:xfrm>
          <a:prstGeom prst="round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ko-KR" sz="900" dirty="0" smtClean="0"/>
              <a:t>C-6</a:t>
            </a:r>
            <a:endParaRPr lang="ko-KR" altLang="en-US" sz="900" dirty="0"/>
          </a:p>
        </p:txBody>
      </p:sp>
      <p:sp>
        <p:nvSpPr>
          <p:cNvPr id="22" name="모서리가 둥근 직사각형 21"/>
          <p:cNvSpPr/>
          <p:nvPr/>
        </p:nvSpPr>
        <p:spPr>
          <a:xfrm>
            <a:off x="7680176" y="5688843"/>
            <a:ext cx="445846" cy="216024"/>
          </a:xfrm>
          <a:prstGeom prst="round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ko-KR" sz="900" dirty="0" smtClean="0"/>
              <a:t>C-7</a:t>
            </a:r>
            <a:endParaRPr lang="ko-KR" altLang="en-US" sz="900" dirty="0"/>
          </a:p>
        </p:txBody>
      </p:sp>
    </p:spTree>
    <p:extLst>
      <p:ext uri="{BB962C8B-B14F-4D97-AF65-F5344CB8AC3E}">
        <p14:creationId xmlns:p14="http://schemas.microsoft.com/office/powerpoint/2010/main" val="37126471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그림 5"/>
          <p:cNvPicPr>
            <a:picLocks noChangeAspect="1"/>
          </p:cNvPicPr>
          <p:nvPr/>
        </p:nvPicPr>
        <p:blipFill>
          <a:blip r:embed="rId2"/>
          <a:stretch>
            <a:fillRect/>
          </a:stretch>
        </p:blipFill>
        <p:spPr>
          <a:xfrm>
            <a:off x="556409" y="908720"/>
            <a:ext cx="7216758" cy="4801495"/>
          </a:xfrm>
          <a:prstGeom prst="rect">
            <a:avLst/>
          </a:prstGeom>
        </p:spPr>
      </p:pic>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en-US" altLang="ko-KR" dirty="0" err="1" smtClean="0"/>
              <a:t>writeForm.jsp</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en-US" altLang="ko-KR" dirty="0" smtClean="0"/>
              <a:t>goods</a:t>
            </a:r>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1014292464"/>
              </p:ext>
            </p:extLst>
          </p:nvPr>
        </p:nvGraphicFramePr>
        <p:xfrm>
          <a:off x="8688288" y="476672"/>
          <a:ext cx="3384376" cy="2773373"/>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smtClean="0">
                          <a:solidFill>
                            <a:schemeClr val="tx1"/>
                          </a:solidFill>
                          <a:latin typeface="+mn-ea"/>
                          <a:ea typeface="+mn-ea"/>
                          <a:sym typeface="맑은 고딕"/>
                        </a:rPr>
                        <a:t>제품 </a:t>
                      </a:r>
                      <a:r>
                        <a:rPr lang="ko-KR" altLang="en-US" sz="800" b="0" dirty="0" err="1" smtClean="0">
                          <a:solidFill>
                            <a:schemeClr val="tx1"/>
                          </a:solidFill>
                          <a:latin typeface="+mn-ea"/>
                          <a:ea typeface="+mn-ea"/>
                          <a:sym typeface="맑은 고딕"/>
                        </a:rPr>
                        <a:t>등록폼</a:t>
                      </a:r>
                      <a:r>
                        <a:rPr lang="en-US" altLang="ko-KR" sz="800" b="0" dirty="0" smtClean="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err="1" smtClean="0">
                          <a:solidFill>
                            <a:schemeClr val="tx1"/>
                          </a:solidFill>
                          <a:latin typeface="+mn-ea"/>
                          <a:ea typeface="+mn-ea"/>
                          <a:sym typeface="맑은 고딕"/>
                        </a:rPr>
                        <a:t>제품이름</a:t>
                      </a:r>
                      <a:r>
                        <a:rPr lang="en-US" altLang="ko-KR" sz="800" b="0" dirty="0" smtClean="0">
                          <a:solidFill>
                            <a:schemeClr val="tx1"/>
                          </a:solidFill>
                          <a:latin typeface="+mn-ea"/>
                          <a:ea typeface="+mn-ea"/>
                          <a:sym typeface="맑은 고딕"/>
                        </a:rPr>
                        <a:t>, </a:t>
                      </a:r>
                      <a:r>
                        <a:rPr lang="ko-KR" altLang="en-US" sz="800" b="0" dirty="0" smtClean="0">
                          <a:solidFill>
                            <a:schemeClr val="tx1"/>
                          </a:solidFill>
                          <a:latin typeface="+mn-ea"/>
                          <a:ea typeface="+mn-ea"/>
                          <a:sym typeface="맑은 고딕"/>
                        </a:rPr>
                        <a:t>모델번호</a:t>
                      </a:r>
                      <a:r>
                        <a:rPr lang="en-US" altLang="ko-KR" sz="800" b="0" dirty="0" smtClean="0">
                          <a:solidFill>
                            <a:schemeClr val="tx1"/>
                          </a:solidFill>
                          <a:latin typeface="+mn-ea"/>
                          <a:ea typeface="+mn-ea"/>
                          <a:sym typeface="맑은 고딕"/>
                        </a:rPr>
                        <a:t>, </a:t>
                      </a:r>
                      <a:r>
                        <a:rPr lang="ko-KR" altLang="en-US" sz="800" b="0" dirty="0" smtClean="0">
                          <a:solidFill>
                            <a:schemeClr val="tx1"/>
                          </a:solidFill>
                          <a:latin typeface="+mn-ea"/>
                          <a:ea typeface="+mn-ea"/>
                          <a:sym typeface="맑은 고딕"/>
                        </a:rPr>
                        <a:t>카테고리</a:t>
                      </a:r>
                      <a:r>
                        <a:rPr lang="en-US" altLang="ko-KR" sz="800" b="0" dirty="0" smtClean="0">
                          <a:solidFill>
                            <a:schemeClr val="tx1"/>
                          </a:solidFill>
                          <a:latin typeface="+mn-ea"/>
                          <a:ea typeface="+mn-ea"/>
                          <a:sym typeface="맑은 고딕"/>
                        </a:rPr>
                        <a:t>,</a:t>
                      </a:r>
                      <a:r>
                        <a:rPr lang="en-US" altLang="ko-KR" sz="800" b="0" baseline="0" dirty="0" smtClean="0">
                          <a:solidFill>
                            <a:schemeClr val="tx1"/>
                          </a:solidFill>
                          <a:latin typeface="+mn-ea"/>
                          <a:ea typeface="+mn-ea"/>
                          <a:sym typeface="맑은 고딕"/>
                        </a:rPr>
                        <a:t> </a:t>
                      </a:r>
                      <a:r>
                        <a:rPr lang="ko-KR" altLang="en-US" sz="800" b="0" baseline="0" dirty="0" smtClean="0">
                          <a:solidFill>
                            <a:schemeClr val="tx1"/>
                          </a:solidFill>
                          <a:latin typeface="+mn-ea"/>
                          <a:ea typeface="+mn-ea"/>
                          <a:sym typeface="맑은 고딕"/>
                        </a:rPr>
                        <a:t>제품설명</a:t>
                      </a:r>
                      <a:r>
                        <a:rPr lang="en-US" altLang="ko-KR" sz="800" b="0" baseline="0" dirty="0" smtClean="0">
                          <a:solidFill>
                            <a:schemeClr val="tx1"/>
                          </a:solidFill>
                          <a:latin typeface="+mn-ea"/>
                          <a:ea typeface="+mn-ea"/>
                          <a:sym typeface="맑은 고딕"/>
                        </a:rPr>
                        <a:t>, </a:t>
                      </a:r>
                      <a:r>
                        <a:rPr lang="ko-KR" altLang="en-US" sz="800" b="0" baseline="0" dirty="0" smtClean="0">
                          <a:solidFill>
                            <a:schemeClr val="tx1"/>
                          </a:solidFill>
                          <a:latin typeface="+mn-ea"/>
                          <a:ea typeface="+mn-ea"/>
                          <a:sym typeface="맑은 고딕"/>
                        </a:rPr>
                        <a:t>대표이미지첨부</a:t>
                      </a:r>
                      <a:r>
                        <a:rPr lang="en-US" altLang="ko-KR" sz="800" b="0" baseline="0" dirty="0" smtClean="0">
                          <a:solidFill>
                            <a:schemeClr val="tx1"/>
                          </a:solidFill>
                          <a:latin typeface="+mn-ea"/>
                          <a:ea typeface="+mn-ea"/>
                          <a:sym typeface="맑은 고딕"/>
                        </a:rPr>
                        <a:t>, </a:t>
                      </a:r>
                      <a:r>
                        <a:rPr lang="ko-KR" altLang="en-US" sz="800" b="0" baseline="0" dirty="0" smtClean="0">
                          <a:solidFill>
                            <a:schemeClr val="tx1"/>
                          </a:solidFill>
                          <a:latin typeface="+mn-ea"/>
                          <a:ea typeface="+mn-ea"/>
                          <a:sym typeface="맑은 고딕"/>
                        </a:rPr>
                        <a:t>정가</a:t>
                      </a:r>
                      <a:r>
                        <a:rPr lang="en-US" altLang="ko-KR" sz="800" b="0" baseline="0" dirty="0" smtClean="0">
                          <a:solidFill>
                            <a:schemeClr val="tx1"/>
                          </a:solidFill>
                          <a:latin typeface="+mn-ea"/>
                          <a:ea typeface="+mn-ea"/>
                          <a:sym typeface="맑은 고딕"/>
                        </a:rPr>
                        <a:t>, </a:t>
                      </a:r>
                      <a:r>
                        <a:rPr lang="ko-KR" altLang="en-US" sz="800" b="0" baseline="0" dirty="0" smtClean="0">
                          <a:solidFill>
                            <a:schemeClr val="tx1"/>
                          </a:solidFill>
                          <a:latin typeface="+mn-ea"/>
                          <a:ea typeface="+mn-ea"/>
                          <a:sym typeface="맑은 고딕"/>
                        </a:rPr>
                        <a:t>판매가</a:t>
                      </a:r>
                      <a:r>
                        <a:rPr lang="en-US" altLang="ko-KR" sz="800" b="0" baseline="0" dirty="0" smtClean="0">
                          <a:solidFill>
                            <a:schemeClr val="tx1"/>
                          </a:solidFill>
                          <a:latin typeface="+mn-ea"/>
                          <a:ea typeface="+mn-ea"/>
                          <a:sym typeface="맑은 고딕"/>
                        </a:rPr>
                        <a:t>, </a:t>
                      </a:r>
                      <a:r>
                        <a:rPr lang="ko-KR" altLang="en-US" sz="800" b="0" baseline="0" dirty="0" err="1" smtClean="0">
                          <a:solidFill>
                            <a:schemeClr val="tx1"/>
                          </a:solidFill>
                          <a:latin typeface="+mn-ea"/>
                          <a:ea typeface="+mn-ea"/>
                          <a:sym typeface="맑은 고딕"/>
                        </a:rPr>
                        <a:t>배송방법</a:t>
                      </a:r>
                      <a:r>
                        <a:rPr lang="en-US" altLang="ko-KR" sz="800" b="0" baseline="0" dirty="0" smtClean="0">
                          <a:solidFill>
                            <a:schemeClr val="tx1"/>
                          </a:solidFill>
                          <a:latin typeface="+mn-ea"/>
                          <a:ea typeface="+mn-ea"/>
                          <a:sym typeface="맑은 고딕"/>
                        </a:rPr>
                        <a:t>, </a:t>
                      </a:r>
                      <a:r>
                        <a:rPr lang="ko-KR" altLang="en-US" sz="800" b="0" baseline="0" dirty="0" err="1" smtClean="0">
                          <a:solidFill>
                            <a:schemeClr val="tx1"/>
                          </a:solidFill>
                          <a:latin typeface="+mn-ea"/>
                          <a:ea typeface="+mn-ea"/>
                          <a:sym typeface="맑은 고딕"/>
                        </a:rPr>
                        <a:t>배송비</a:t>
                      </a:r>
                      <a:r>
                        <a:rPr lang="en-US" altLang="ko-KR" sz="800" b="0" baseline="0" dirty="0" smtClean="0">
                          <a:solidFill>
                            <a:schemeClr val="tx1"/>
                          </a:solidFill>
                          <a:latin typeface="+mn-ea"/>
                          <a:ea typeface="+mn-ea"/>
                          <a:sym typeface="맑은 고딕"/>
                        </a:rPr>
                        <a:t>, </a:t>
                      </a:r>
                      <a:r>
                        <a:rPr lang="ko-KR" altLang="en-US" sz="800" b="0" baseline="0" dirty="0" err="1" smtClean="0">
                          <a:solidFill>
                            <a:schemeClr val="tx1"/>
                          </a:solidFill>
                          <a:latin typeface="+mn-ea"/>
                          <a:ea typeface="+mn-ea"/>
                          <a:sym typeface="맑은 고딕"/>
                        </a:rPr>
                        <a:t>상세이미지</a:t>
                      </a:r>
                      <a:r>
                        <a:rPr lang="ko-KR" altLang="en-US" sz="800" b="0" baseline="0" dirty="0" smtClean="0">
                          <a:solidFill>
                            <a:schemeClr val="tx1"/>
                          </a:solidFill>
                          <a:latin typeface="+mn-ea"/>
                          <a:ea typeface="+mn-ea"/>
                          <a:sym typeface="맑은 고딕"/>
                        </a:rPr>
                        <a:t> 리스트 첨부</a:t>
                      </a:r>
                      <a:r>
                        <a:rPr lang="en-US" altLang="ko-KR" sz="800" b="0" baseline="0" dirty="0" smtClean="0">
                          <a:solidFill>
                            <a:schemeClr val="tx1"/>
                          </a:solidFill>
                          <a:latin typeface="+mn-ea"/>
                          <a:ea typeface="+mn-ea"/>
                          <a:sym typeface="맑은 고딕"/>
                        </a:rPr>
                        <a:t>.</a:t>
                      </a:r>
                      <a:endParaRPr lang="en-US" altLang="ko-KR" sz="800" b="0" dirty="0" smtClean="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smtClean="0">
                          <a:solidFill>
                            <a:schemeClr val="tx1"/>
                          </a:solidFill>
                          <a:latin typeface="+mn-ea"/>
                          <a:ea typeface="+mn-ea"/>
                        </a:rPr>
                        <a:t>D-1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err="1" smtClean="0">
                          <a:latin typeface="+mn-ea"/>
                          <a:ea typeface="+mn-ea"/>
                        </a:rPr>
                        <a:t>제품등록</a:t>
                      </a:r>
                      <a:r>
                        <a:rPr lang="ko-KR" altLang="en-US" sz="850" b="0" dirty="0" smtClean="0">
                          <a:latin typeface="+mn-ea"/>
                          <a:ea typeface="+mn-ea"/>
                        </a:rPr>
                        <a:t> 폼</a:t>
                      </a:r>
                      <a:r>
                        <a:rPr lang="en-US" altLang="ko-KR" sz="850" b="0" dirty="0" smtClean="0">
                          <a:latin typeface="+mn-ea"/>
                          <a:ea typeface="+mn-ea"/>
                        </a:rPr>
                        <a:t>. </a:t>
                      </a:r>
                      <a:r>
                        <a:rPr lang="ko-KR" altLang="en-US" sz="850" b="0" dirty="0" smtClean="0">
                          <a:latin typeface="+mn-ea"/>
                          <a:ea typeface="+mn-ea"/>
                        </a:rPr>
                        <a:t>위에 입력데이터들을 </a:t>
                      </a:r>
                      <a:r>
                        <a:rPr lang="ko-KR" altLang="en-US" sz="850" b="0" dirty="0" err="1" smtClean="0">
                          <a:latin typeface="+mn-ea"/>
                          <a:ea typeface="+mn-ea"/>
                        </a:rPr>
                        <a:t>받아옴</a:t>
                      </a:r>
                      <a:r>
                        <a:rPr lang="en-US" altLang="ko-KR" sz="850" b="0" dirty="0" smtClean="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smtClean="0">
                          <a:latin typeface="+mn-ea"/>
                          <a:ea typeface="+mn-ea"/>
                        </a:rPr>
                        <a:t>D-2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err="1" smtClean="0">
                          <a:solidFill>
                            <a:schemeClr val="tx1"/>
                          </a:solidFill>
                          <a:latin typeface="+mn-ea"/>
                        </a:rPr>
                        <a:t>제품등록</a:t>
                      </a:r>
                      <a:r>
                        <a:rPr kumimoji="1" lang="ko-KR" altLang="en-US" sz="850" dirty="0" smtClean="0">
                          <a:solidFill>
                            <a:schemeClr val="tx1"/>
                          </a:solidFill>
                          <a:latin typeface="+mn-ea"/>
                        </a:rPr>
                        <a:t> </a:t>
                      </a:r>
                      <a:r>
                        <a:rPr kumimoji="1" lang="ko-KR" altLang="en-US" sz="850" dirty="0" err="1" smtClean="0">
                          <a:solidFill>
                            <a:schemeClr val="tx1"/>
                          </a:solidFill>
                          <a:latin typeface="+mn-ea"/>
                        </a:rPr>
                        <a:t>완료버튼</a:t>
                      </a:r>
                      <a:r>
                        <a:rPr kumimoji="1" lang="en-US" altLang="ko-KR" sz="850" dirty="0" smtClean="0">
                          <a:solidFill>
                            <a:schemeClr val="tx1"/>
                          </a:solidFill>
                          <a:latin typeface="+mn-ea"/>
                        </a:rPr>
                        <a:t>.</a:t>
                      </a:r>
                      <a:r>
                        <a:rPr kumimoji="1" lang="en-US" altLang="ko-KR" sz="850" baseline="0" dirty="0" smtClean="0">
                          <a:solidFill>
                            <a:schemeClr val="tx1"/>
                          </a:solidFill>
                          <a:latin typeface="+mn-ea"/>
                        </a:rPr>
                        <a:t> </a:t>
                      </a:r>
                      <a:r>
                        <a:rPr kumimoji="1" lang="ko-KR" altLang="en-US" sz="850" baseline="0" dirty="0" err="1" smtClean="0">
                          <a:solidFill>
                            <a:schemeClr val="tx1"/>
                          </a:solidFill>
                          <a:latin typeface="+mn-ea"/>
                        </a:rPr>
                        <a:t>등록후</a:t>
                      </a:r>
                      <a:r>
                        <a:rPr kumimoji="1" lang="ko-KR" altLang="en-US" sz="850" baseline="0" dirty="0" smtClean="0">
                          <a:solidFill>
                            <a:schemeClr val="tx1"/>
                          </a:solidFill>
                          <a:latin typeface="+mn-ea"/>
                        </a:rPr>
                        <a:t> 해당카테고리의 </a:t>
                      </a:r>
                      <a:r>
                        <a:rPr kumimoji="1" lang="en-US" altLang="ko-KR" sz="850" baseline="0" dirty="0" smtClean="0">
                          <a:solidFill>
                            <a:schemeClr val="tx1"/>
                          </a:solidFill>
                          <a:latin typeface="+mn-ea"/>
                        </a:rPr>
                        <a:t>list</a:t>
                      </a:r>
                      <a:r>
                        <a:rPr kumimoji="1" lang="ko-KR" altLang="en-US" sz="850" baseline="0" dirty="0" smtClean="0">
                          <a:solidFill>
                            <a:schemeClr val="tx1"/>
                          </a:solidFill>
                          <a:latin typeface="+mn-ea"/>
                        </a:rPr>
                        <a:t>로 전시</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endParaRPr lang="ko-KR" altLang="en-US" sz="85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endParaRPr lang="ko-KR" altLang="en-US" sz="85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endParaRPr lang="ko-KR" altLang="en-US" sz="85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endParaRPr lang="ko-KR" altLang="en-US" sz="85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11</a:t>
            </a:fld>
            <a:endParaRPr lang="ko-KR" altLang="en-US" sz="900" dirty="0"/>
          </a:p>
        </p:txBody>
      </p:sp>
      <p:sp>
        <p:nvSpPr>
          <p:cNvPr id="10" name="모서리가 둥근 직사각형 9"/>
          <p:cNvSpPr/>
          <p:nvPr/>
        </p:nvSpPr>
        <p:spPr>
          <a:xfrm>
            <a:off x="6450792" y="3933056"/>
            <a:ext cx="445846" cy="216024"/>
          </a:xfrm>
          <a:prstGeom prst="round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ko-KR" sz="900" dirty="0" smtClean="0"/>
              <a:t>D-1</a:t>
            </a:r>
            <a:endParaRPr lang="ko-KR" altLang="en-US" sz="900" dirty="0"/>
          </a:p>
        </p:txBody>
      </p:sp>
      <p:sp>
        <p:nvSpPr>
          <p:cNvPr id="11" name="모서리가 둥근 직사각형 10"/>
          <p:cNvSpPr/>
          <p:nvPr/>
        </p:nvSpPr>
        <p:spPr>
          <a:xfrm>
            <a:off x="6450792" y="4605611"/>
            <a:ext cx="445846" cy="216024"/>
          </a:xfrm>
          <a:prstGeom prst="round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ko-KR" sz="900" dirty="0" smtClean="0"/>
              <a:t>D-2</a:t>
            </a:r>
            <a:endParaRPr lang="ko-KR" altLang="en-US" sz="900" dirty="0"/>
          </a:p>
        </p:txBody>
      </p:sp>
    </p:spTree>
    <p:extLst>
      <p:ext uri="{BB962C8B-B14F-4D97-AF65-F5344CB8AC3E}">
        <p14:creationId xmlns:p14="http://schemas.microsoft.com/office/powerpoint/2010/main" val="12554431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그림 5"/>
          <p:cNvPicPr>
            <a:picLocks noChangeAspect="1"/>
          </p:cNvPicPr>
          <p:nvPr/>
        </p:nvPicPr>
        <p:blipFill>
          <a:blip r:embed="rId2"/>
          <a:stretch>
            <a:fillRect/>
          </a:stretch>
        </p:blipFill>
        <p:spPr>
          <a:xfrm>
            <a:off x="623392" y="764704"/>
            <a:ext cx="7191009" cy="4800152"/>
          </a:xfrm>
          <a:prstGeom prst="rect">
            <a:avLst/>
          </a:prstGeom>
        </p:spPr>
      </p:pic>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en-US" altLang="ko-KR" dirty="0" err="1" smtClean="0"/>
              <a:t>LoginForm.jsp</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en-US" altLang="ko-KR" dirty="0" smtClean="0"/>
              <a:t>member</a:t>
            </a:r>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1104878988"/>
              </p:ext>
            </p:extLst>
          </p:nvPr>
        </p:nvGraphicFramePr>
        <p:xfrm>
          <a:off x="8688288" y="476672"/>
          <a:ext cx="3384376" cy="2773373"/>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err="1" smtClean="0">
                          <a:solidFill>
                            <a:schemeClr val="tx1"/>
                          </a:solidFill>
                          <a:latin typeface="+mn-ea"/>
                          <a:ea typeface="+mn-ea"/>
                          <a:sym typeface="맑은 고딕"/>
                        </a:rPr>
                        <a:t>로그인폼</a:t>
                      </a:r>
                      <a:r>
                        <a:rPr lang="en-US" altLang="ko-KR" sz="800" b="0" dirty="0" smtClean="0">
                          <a:solidFill>
                            <a:schemeClr val="tx1"/>
                          </a:solidFill>
                          <a:latin typeface="+mn-ea"/>
                          <a:ea typeface="+mn-ea"/>
                          <a:sym typeface="맑은 고딕"/>
                        </a:rPr>
                        <a:t>. </a:t>
                      </a:r>
                      <a:r>
                        <a:rPr lang="ko-KR" altLang="en-US" sz="800" b="0" dirty="0" smtClean="0">
                          <a:solidFill>
                            <a:schemeClr val="tx1"/>
                          </a:solidFill>
                          <a:latin typeface="+mn-ea"/>
                          <a:ea typeface="+mn-ea"/>
                          <a:sym typeface="맑은 고딕"/>
                        </a:rPr>
                        <a:t>아이디와 비밀번호로 </a:t>
                      </a:r>
                      <a:r>
                        <a:rPr lang="ko-KR" altLang="en-US" sz="800" b="0" dirty="0" err="1" smtClean="0">
                          <a:solidFill>
                            <a:schemeClr val="tx1"/>
                          </a:solidFill>
                          <a:latin typeface="+mn-ea"/>
                          <a:ea typeface="+mn-ea"/>
                          <a:sym typeface="맑은 고딕"/>
                        </a:rPr>
                        <a:t>로그인가능</a:t>
                      </a:r>
                      <a:r>
                        <a:rPr lang="en-US" altLang="ko-KR" sz="800" b="0" dirty="0" smtClean="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smtClean="0">
                          <a:solidFill>
                            <a:schemeClr val="tx1"/>
                          </a:solidFill>
                          <a:latin typeface="+mn-ea"/>
                          <a:ea typeface="+mn-ea"/>
                          <a:sym typeface="맑은 고딕"/>
                        </a:rPr>
                        <a:t>회원이 </a:t>
                      </a:r>
                      <a:r>
                        <a:rPr lang="ko-KR" altLang="en-US" sz="800" b="0" dirty="0" err="1" smtClean="0">
                          <a:solidFill>
                            <a:schemeClr val="tx1"/>
                          </a:solidFill>
                          <a:latin typeface="+mn-ea"/>
                          <a:ea typeface="+mn-ea"/>
                          <a:sym typeface="맑은 고딕"/>
                        </a:rPr>
                        <a:t>아닐경우</a:t>
                      </a:r>
                      <a:r>
                        <a:rPr lang="ko-KR" altLang="en-US" sz="800" b="0" dirty="0" smtClean="0">
                          <a:solidFill>
                            <a:schemeClr val="tx1"/>
                          </a:solidFill>
                          <a:latin typeface="+mn-ea"/>
                          <a:ea typeface="+mn-ea"/>
                          <a:sym typeface="맑은 고딕"/>
                        </a:rPr>
                        <a:t> 회원가입폼으로 넘어가서 회원가입 가능</a:t>
                      </a:r>
                      <a:r>
                        <a:rPr lang="en-US" altLang="ko-KR" sz="800" b="0" dirty="0" smtClean="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smtClean="0">
                          <a:solidFill>
                            <a:schemeClr val="tx1"/>
                          </a:solidFill>
                          <a:latin typeface="+mn-ea"/>
                          <a:ea typeface="+mn-ea"/>
                        </a:rPr>
                        <a:t>E-1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아이디와 비밀번호로 </a:t>
                      </a:r>
                      <a:r>
                        <a:rPr lang="ko-KR" altLang="en-US" sz="850" b="0" dirty="0" err="1" smtClean="0">
                          <a:latin typeface="+mn-ea"/>
                          <a:ea typeface="+mn-ea"/>
                        </a:rPr>
                        <a:t>로그인가능</a:t>
                      </a:r>
                      <a:r>
                        <a:rPr lang="en-US" altLang="ko-KR" sz="850" b="0" dirty="0" smtClean="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smtClean="0">
                          <a:latin typeface="+mn-ea"/>
                          <a:ea typeface="+mn-ea"/>
                        </a:rPr>
                        <a:t>E-2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smtClean="0">
                          <a:solidFill>
                            <a:schemeClr val="tx1"/>
                          </a:solidFill>
                          <a:latin typeface="+mn-ea"/>
                        </a:rPr>
                        <a:t>회원이 </a:t>
                      </a:r>
                      <a:r>
                        <a:rPr kumimoji="1" lang="ko-KR" altLang="en-US" sz="850" dirty="0" err="1" smtClean="0">
                          <a:solidFill>
                            <a:schemeClr val="tx1"/>
                          </a:solidFill>
                          <a:latin typeface="+mn-ea"/>
                        </a:rPr>
                        <a:t>아닐경우</a:t>
                      </a:r>
                      <a:r>
                        <a:rPr kumimoji="1" lang="ko-KR" altLang="en-US" sz="850" dirty="0" smtClean="0">
                          <a:solidFill>
                            <a:schemeClr val="tx1"/>
                          </a:solidFill>
                          <a:latin typeface="+mn-ea"/>
                        </a:rPr>
                        <a:t> 아래 회원가입폼으로 </a:t>
                      </a:r>
                      <a:r>
                        <a:rPr kumimoji="1" lang="ko-KR" altLang="en-US" sz="850" dirty="0" err="1" smtClean="0">
                          <a:solidFill>
                            <a:schemeClr val="tx1"/>
                          </a:solidFill>
                          <a:latin typeface="+mn-ea"/>
                        </a:rPr>
                        <a:t>이동가능</a:t>
                      </a:r>
                      <a:r>
                        <a:rPr kumimoji="1" lang="en-US" altLang="ko-KR" sz="850" dirty="0" smtClean="0">
                          <a:solidFill>
                            <a:schemeClr val="tx1"/>
                          </a:solidFill>
                          <a:latin typeface="+mn-ea"/>
                        </a:rPr>
                        <a:t>.</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endParaRPr lang="ko-KR" altLang="en-US" sz="85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endParaRPr lang="ko-KR" altLang="en-US" sz="85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endParaRPr lang="ko-KR" altLang="en-US" sz="85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endParaRPr lang="ko-KR" altLang="en-US" sz="85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12</a:t>
            </a:fld>
            <a:endParaRPr lang="ko-KR" altLang="en-US" sz="900" dirty="0"/>
          </a:p>
        </p:txBody>
      </p:sp>
      <p:sp>
        <p:nvSpPr>
          <p:cNvPr id="10" name="모서리가 둥근 직사각형 9"/>
          <p:cNvSpPr/>
          <p:nvPr/>
        </p:nvSpPr>
        <p:spPr>
          <a:xfrm>
            <a:off x="5485351" y="2852936"/>
            <a:ext cx="445846" cy="216024"/>
          </a:xfrm>
          <a:prstGeom prst="round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ko-KR" sz="900" dirty="0"/>
              <a:t>E</a:t>
            </a:r>
            <a:r>
              <a:rPr lang="en-US" altLang="ko-KR" sz="900" dirty="0" smtClean="0"/>
              <a:t>-1</a:t>
            </a:r>
            <a:endParaRPr lang="ko-KR" altLang="en-US" sz="900" dirty="0"/>
          </a:p>
        </p:txBody>
      </p:sp>
      <p:sp>
        <p:nvSpPr>
          <p:cNvPr id="11" name="모서리가 둥근 직사각형 10"/>
          <p:cNvSpPr/>
          <p:nvPr/>
        </p:nvSpPr>
        <p:spPr>
          <a:xfrm>
            <a:off x="4079776" y="3573016"/>
            <a:ext cx="445846" cy="216024"/>
          </a:xfrm>
          <a:prstGeom prst="round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ko-KR" sz="900" dirty="0" smtClean="0"/>
              <a:t>E-2</a:t>
            </a:r>
            <a:endParaRPr lang="ko-KR" altLang="en-US" sz="900" dirty="0"/>
          </a:p>
        </p:txBody>
      </p:sp>
    </p:spTree>
    <p:extLst>
      <p:ext uri="{BB962C8B-B14F-4D97-AF65-F5344CB8AC3E}">
        <p14:creationId xmlns:p14="http://schemas.microsoft.com/office/powerpoint/2010/main" val="27082073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stretch>
            <a:fillRect/>
          </a:stretch>
        </p:blipFill>
        <p:spPr>
          <a:xfrm>
            <a:off x="1055440" y="403043"/>
            <a:ext cx="6718632" cy="6212163"/>
          </a:xfrm>
          <a:prstGeom prst="rect">
            <a:avLst/>
          </a:prstGeom>
        </p:spPr>
      </p:pic>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en-US" altLang="ko-KR" dirty="0" err="1" smtClean="0"/>
              <a:t>Write</a:t>
            </a:r>
            <a:r>
              <a:rPr lang="en-US" altLang="ko-KR" dirty="0" err="1" smtClean="0"/>
              <a:t>Form.jsp</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en-US" altLang="ko-KR" dirty="0" smtClean="0"/>
              <a:t>member</a:t>
            </a:r>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2070908507"/>
              </p:ext>
            </p:extLst>
          </p:nvPr>
        </p:nvGraphicFramePr>
        <p:xfrm>
          <a:off x="8688288" y="476672"/>
          <a:ext cx="3384376" cy="3032453"/>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err="1" smtClean="0">
                          <a:solidFill>
                            <a:schemeClr val="tx1"/>
                          </a:solidFill>
                          <a:latin typeface="+mn-ea"/>
                          <a:ea typeface="+mn-ea"/>
                          <a:sym typeface="맑은 고딕"/>
                        </a:rPr>
                        <a:t>회원가입폼</a:t>
                      </a:r>
                      <a:r>
                        <a:rPr lang="en-US" altLang="ko-KR" sz="800" b="0" dirty="0" smtClean="0">
                          <a:solidFill>
                            <a:schemeClr val="tx1"/>
                          </a:solidFill>
                          <a:latin typeface="+mn-ea"/>
                          <a:ea typeface="+mn-ea"/>
                          <a:sym typeface="맑은 고딕"/>
                        </a:rPr>
                        <a:t>. </a:t>
                      </a:r>
                      <a:r>
                        <a:rPr lang="ko-KR" altLang="en-US" sz="800" b="0" dirty="0" smtClean="0">
                          <a:solidFill>
                            <a:schemeClr val="tx1"/>
                          </a:solidFill>
                          <a:latin typeface="+mn-ea"/>
                          <a:ea typeface="+mn-ea"/>
                          <a:sym typeface="맑은 고딕"/>
                        </a:rPr>
                        <a:t>아이디</a:t>
                      </a:r>
                      <a:r>
                        <a:rPr lang="en-US" altLang="ko-KR" sz="800" b="0" dirty="0" smtClean="0">
                          <a:solidFill>
                            <a:schemeClr val="tx1"/>
                          </a:solidFill>
                          <a:latin typeface="+mn-ea"/>
                          <a:ea typeface="+mn-ea"/>
                          <a:sym typeface="맑은 고딕"/>
                        </a:rPr>
                        <a:t>,</a:t>
                      </a:r>
                      <a:r>
                        <a:rPr lang="en-US" altLang="ko-KR" sz="800" b="0" baseline="0" dirty="0" smtClean="0">
                          <a:solidFill>
                            <a:schemeClr val="tx1"/>
                          </a:solidFill>
                          <a:latin typeface="+mn-ea"/>
                          <a:ea typeface="+mn-ea"/>
                          <a:sym typeface="맑은 고딕"/>
                        </a:rPr>
                        <a:t> </a:t>
                      </a:r>
                      <a:r>
                        <a:rPr lang="ko-KR" altLang="en-US" sz="800" b="0" baseline="0" dirty="0" smtClean="0">
                          <a:solidFill>
                            <a:schemeClr val="tx1"/>
                          </a:solidFill>
                          <a:latin typeface="+mn-ea"/>
                          <a:ea typeface="+mn-ea"/>
                          <a:sym typeface="맑은 고딕"/>
                        </a:rPr>
                        <a:t>비밀번호</a:t>
                      </a:r>
                      <a:r>
                        <a:rPr lang="en-US" altLang="ko-KR" sz="800" b="0" baseline="0" dirty="0" smtClean="0">
                          <a:solidFill>
                            <a:schemeClr val="tx1"/>
                          </a:solidFill>
                          <a:latin typeface="+mn-ea"/>
                          <a:ea typeface="+mn-ea"/>
                          <a:sym typeface="맑은 고딕"/>
                        </a:rPr>
                        <a:t>, </a:t>
                      </a:r>
                      <a:r>
                        <a:rPr lang="ko-KR" altLang="en-US" sz="800" b="0" baseline="0" dirty="0" smtClean="0">
                          <a:solidFill>
                            <a:schemeClr val="tx1"/>
                          </a:solidFill>
                          <a:latin typeface="+mn-ea"/>
                          <a:ea typeface="+mn-ea"/>
                          <a:sym typeface="맑은 고딕"/>
                        </a:rPr>
                        <a:t>이름</a:t>
                      </a:r>
                      <a:r>
                        <a:rPr lang="en-US" altLang="ko-KR" sz="800" b="0" baseline="0" dirty="0" smtClean="0">
                          <a:solidFill>
                            <a:schemeClr val="tx1"/>
                          </a:solidFill>
                          <a:latin typeface="+mn-ea"/>
                          <a:ea typeface="+mn-ea"/>
                          <a:sym typeface="맑은 고딕"/>
                        </a:rPr>
                        <a:t>, </a:t>
                      </a:r>
                      <a:r>
                        <a:rPr lang="ko-KR" altLang="en-US" sz="800" b="0" baseline="0" dirty="0" smtClean="0">
                          <a:solidFill>
                            <a:schemeClr val="tx1"/>
                          </a:solidFill>
                          <a:latin typeface="+mn-ea"/>
                          <a:ea typeface="+mn-ea"/>
                          <a:sym typeface="맑은 고딕"/>
                        </a:rPr>
                        <a:t>성별</a:t>
                      </a:r>
                      <a:r>
                        <a:rPr lang="en-US" altLang="ko-KR" sz="800" b="0" baseline="0" dirty="0" smtClean="0">
                          <a:solidFill>
                            <a:schemeClr val="tx1"/>
                          </a:solidFill>
                          <a:latin typeface="+mn-ea"/>
                          <a:ea typeface="+mn-ea"/>
                          <a:sym typeface="맑은 고딕"/>
                        </a:rPr>
                        <a:t>, </a:t>
                      </a:r>
                      <a:r>
                        <a:rPr lang="ko-KR" altLang="en-US" sz="800" b="0" baseline="0" dirty="0" smtClean="0">
                          <a:solidFill>
                            <a:schemeClr val="tx1"/>
                          </a:solidFill>
                          <a:latin typeface="+mn-ea"/>
                          <a:ea typeface="+mn-ea"/>
                          <a:sym typeface="맑은 고딕"/>
                        </a:rPr>
                        <a:t>이메일</a:t>
                      </a:r>
                      <a:r>
                        <a:rPr lang="en-US" altLang="ko-KR" sz="800" b="0" baseline="0" dirty="0" smtClean="0">
                          <a:solidFill>
                            <a:schemeClr val="tx1"/>
                          </a:solidFill>
                          <a:latin typeface="+mn-ea"/>
                          <a:ea typeface="+mn-ea"/>
                          <a:sym typeface="맑은 고딕"/>
                        </a:rPr>
                        <a:t>, </a:t>
                      </a:r>
                      <a:r>
                        <a:rPr lang="ko-KR" altLang="en-US" sz="800" b="0" baseline="0" dirty="0" smtClean="0">
                          <a:solidFill>
                            <a:schemeClr val="tx1"/>
                          </a:solidFill>
                          <a:latin typeface="+mn-ea"/>
                          <a:ea typeface="+mn-ea"/>
                          <a:sym typeface="맑은 고딕"/>
                        </a:rPr>
                        <a:t>생년월일</a:t>
                      </a:r>
                      <a:r>
                        <a:rPr lang="en-US" altLang="ko-KR" sz="800" b="0" baseline="0" dirty="0" smtClean="0">
                          <a:solidFill>
                            <a:schemeClr val="tx1"/>
                          </a:solidFill>
                          <a:latin typeface="+mn-ea"/>
                          <a:ea typeface="+mn-ea"/>
                          <a:sym typeface="맑은 고딕"/>
                        </a:rPr>
                        <a:t>, </a:t>
                      </a:r>
                      <a:r>
                        <a:rPr lang="ko-KR" altLang="en-US" sz="800" b="0" baseline="0" dirty="0" smtClean="0">
                          <a:solidFill>
                            <a:schemeClr val="tx1"/>
                          </a:solidFill>
                          <a:latin typeface="+mn-ea"/>
                          <a:ea typeface="+mn-ea"/>
                          <a:sym typeface="맑은 고딕"/>
                        </a:rPr>
                        <a:t>연락처</a:t>
                      </a:r>
                      <a:r>
                        <a:rPr lang="en-US" altLang="ko-KR" sz="800" b="0" baseline="0" dirty="0" smtClean="0">
                          <a:solidFill>
                            <a:schemeClr val="tx1"/>
                          </a:solidFill>
                          <a:latin typeface="+mn-ea"/>
                          <a:ea typeface="+mn-ea"/>
                          <a:sym typeface="맑은 고딕"/>
                        </a:rPr>
                        <a:t>, </a:t>
                      </a:r>
                      <a:r>
                        <a:rPr lang="ko-KR" altLang="en-US" sz="800" b="0" baseline="0" dirty="0" smtClean="0">
                          <a:solidFill>
                            <a:schemeClr val="tx1"/>
                          </a:solidFill>
                          <a:latin typeface="+mn-ea"/>
                          <a:ea typeface="+mn-ea"/>
                          <a:sym typeface="맑은 고딕"/>
                        </a:rPr>
                        <a:t>비밀번호확인 데이터 입력</a:t>
                      </a:r>
                      <a:r>
                        <a:rPr lang="en-US" altLang="ko-KR" sz="800" b="0" baseline="0" dirty="0" smtClean="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baseline="0" dirty="0" smtClean="0">
                          <a:solidFill>
                            <a:schemeClr val="tx1"/>
                          </a:solidFill>
                          <a:latin typeface="+mn-ea"/>
                          <a:ea typeface="+mn-ea"/>
                          <a:sym typeface="맑은 고딕"/>
                        </a:rPr>
                        <a:t>회원가입 후 다시 로그인폼으로 이동하여 </a:t>
                      </a:r>
                      <a:r>
                        <a:rPr lang="ko-KR" altLang="en-US" sz="800" b="0" baseline="0" dirty="0" err="1" smtClean="0">
                          <a:solidFill>
                            <a:schemeClr val="tx1"/>
                          </a:solidFill>
                          <a:latin typeface="+mn-ea"/>
                          <a:ea typeface="+mn-ea"/>
                          <a:sym typeface="맑은 고딕"/>
                        </a:rPr>
                        <a:t>로그인유도</a:t>
                      </a:r>
                      <a:r>
                        <a:rPr lang="en-US" altLang="ko-KR" sz="800" b="0" baseline="0" dirty="0" smtClean="0">
                          <a:solidFill>
                            <a:schemeClr val="tx1"/>
                          </a:solidFill>
                          <a:latin typeface="+mn-ea"/>
                          <a:ea typeface="+mn-ea"/>
                          <a:sym typeface="맑은 고딕"/>
                        </a:rPr>
                        <a:t>.</a:t>
                      </a:r>
                      <a:endParaRPr lang="en-US" altLang="ko-KR" sz="800" b="0" dirty="0" smtClean="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smtClean="0">
                          <a:solidFill>
                            <a:schemeClr val="tx1"/>
                          </a:solidFill>
                          <a:latin typeface="+mn-ea"/>
                          <a:ea typeface="+mn-ea"/>
                        </a:rPr>
                        <a:t>F-1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아이디는 </a:t>
                      </a:r>
                      <a:r>
                        <a:rPr lang="ko-KR" altLang="en-US" sz="850" b="0" dirty="0" err="1" smtClean="0">
                          <a:latin typeface="+mn-ea"/>
                          <a:ea typeface="+mn-ea"/>
                        </a:rPr>
                        <a:t>중복확인</a:t>
                      </a:r>
                      <a:r>
                        <a:rPr lang="ko-KR" altLang="en-US" sz="850" b="0" dirty="0" smtClean="0">
                          <a:latin typeface="+mn-ea"/>
                          <a:ea typeface="+mn-ea"/>
                        </a:rPr>
                        <a:t> 기능을 통해 </a:t>
                      </a:r>
                      <a:r>
                        <a:rPr lang="ko-KR" altLang="en-US" sz="850" b="0" dirty="0" err="1" smtClean="0">
                          <a:latin typeface="+mn-ea"/>
                          <a:ea typeface="+mn-ea"/>
                        </a:rPr>
                        <a:t>중복아이디</a:t>
                      </a:r>
                      <a:r>
                        <a:rPr lang="ko-KR" altLang="en-US" sz="850" b="0" dirty="0" smtClean="0">
                          <a:latin typeface="+mn-ea"/>
                          <a:ea typeface="+mn-ea"/>
                        </a:rPr>
                        <a:t> 등록을 배제</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smtClean="0">
                          <a:latin typeface="+mn-ea"/>
                          <a:ea typeface="+mn-ea"/>
                        </a:rPr>
                        <a:t>F-2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smtClean="0">
                          <a:solidFill>
                            <a:schemeClr val="tx1"/>
                          </a:solidFill>
                          <a:latin typeface="+mn-ea"/>
                        </a:rPr>
                        <a:t>비밀번호</a:t>
                      </a:r>
                      <a:r>
                        <a:rPr kumimoji="1" lang="en-US" altLang="ko-KR" sz="850" dirty="0" smtClean="0">
                          <a:solidFill>
                            <a:schemeClr val="tx1"/>
                          </a:solidFill>
                          <a:latin typeface="+mn-ea"/>
                        </a:rPr>
                        <a:t>, </a:t>
                      </a:r>
                      <a:r>
                        <a:rPr kumimoji="1" lang="ko-KR" altLang="en-US" sz="850" dirty="0" smtClean="0">
                          <a:solidFill>
                            <a:schemeClr val="tx1"/>
                          </a:solidFill>
                          <a:latin typeface="+mn-ea"/>
                        </a:rPr>
                        <a:t>이름</a:t>
                      </a:r>
                      <a:r>
                        <a:rPr kumimoji="1" lang="en-US" altLang="ko-KR" sz="850" dirty="0" smtClean="0">
                          <a:solidFill>
                            <a:schemeClr val="tx1"/>
                          </a:solidFill>
                          <a:latin typeface="+mn-ea"/>
                        </a:rPr>
                        <a:t>, </a:t>
                      </a:r>
                      <a:r>
                        <a:rPr kumimoji="1" lang="ko-KR" altLang="en-US" sz="850" dirty="0" smtClean="0">
                          <a:solidFill>
                            <a:schemeClr val="tx1"/>
                          </a:solidFill>
                          <a:latin typeface="+mn-ea"/>
                        </a:rPr>
                        <a:t>성별</a:t>
                      </a:r>
                      <a:r>
                        <a:rPr kumimoji="1" lang="en-US" altLang="ko-KR" sz="850" dirty="0" smtClean="0">
                          <a:solidFill>
                            <a:schemeClr val="tx1"/>
                          </a:solidFill>
                          <a:latin typeface="+mn-ea"/>
                        </a:rPr>
                        <a:t>, </a:t>
                      </a:r>
                      <a:r>
                        <a:rPr kumimoji="1" lang="ko-KR" altLang="en-US" sz="850" dirty="0" smtClean="0">
                          <a:solidFill>
                            <a:schemeClr val="tx1"/>
                          </a:solidFill>
                          <a:latin typeface="+mn-ea"/>
                        </a:rPr>
                        <a:t>이메일</a:t>
                      </a:r>
                      <a:r>
                        <a:rPr kumimoji="1" lang="en-US" altLang="ko-KR" sz="850" dirty="0" smtClean="0">
                          <a:solidFill>
                            <a:schemeClr val="tx1"/>
                          </a:solidFill>
                          <a:latin typeface="+mn-ea"/>
                        </a:rPr>
                        <a:t>, </a:t>
                      </a:r>
                      <a:r>
                        <a:rPr kumimoji="1" lang="ko-KR" altLang="en-US" sz="850" dirty="0" smtClean="0">
                          <a:solidFill>
                            <a:schemeClr val="tx1"/>
                          </a:solidFill>
                          <a:latin typeface="+mn-ea"/>
                        </a:rPr>
                        <a:t>생년월일</a:t>
                      </a:r>
                      <a:r>
                        <a:rPr kumimoji="1" lang="en-US" altLang="ko-KR" sz="850" dirty="0" smtClean="0">
                          <a:solidFill>
                            <a:schemeClr val="tx1"/>
                          </a:solidFill>
                          <a:latin typeface="+mn-ea"/>
                        </a:rPr>
                        <a:t>, </a:t>
                      </a:r>
                      <a:r>
                        <a:rPr kumimoji="1" lang="ko-KR" altLang="en-US" sz="850" dirty="0" smtClean="0">
                          <a:solidFill>
                            <a:schemeClr val="tx1"/>
                          </a:solidFill>
                          <a:latin typeface="+mn-ea"/>
                        </a:rPr>
                        <a:t>연락처</a:t>
                      </a:r>
                      <a:r>
                        <a:rPr kumimoji="1" lang="en-US" altLang="ko-KR" sz="850" dirty="0" smtClean="0">
                          <a:solidFill>
                            <a:schemeClr val="tx1"/>
                          </a:solidFill>
                          <a:latin typeface="+mn-ea"/>
                        </a:rPr>
                        <a:t>, </a:t>
                      </a:r>
                      <a:r>
                        <a:rPr kumimoji="1" lang="ko-KR" altLang="en-US" sz="850" dirty="0" smtClean="0">
                          <a:solidFill>
                            <a:schemeClr val="tx1"/>
                          </a:solidFill>
                          <a:latin typeface="+mn-ea"/>
                        </a:rPr>
                        <a:t>비밀번호확인 </a:t>
                      </a:r>
                      <a:r>
                        <a:rPr kumimoji="1" lang="ko-KR" altLang="en-US" sz="850" dirty="0" err="1" smtClean="0">
                          <a:solidFill>
                            <a:schemeClr val="tx1"/>
                          </a:solidFill>
                          <a:latin typeface="+mn-ea"/>
                        </a:rPr>
                        <a:t>입력폼</a:t>
                      </a:r>
                      <a:r>
                        <a:rPr kumimoji="1" lang="en-US" altLang="ko-KR" sz="850" dirty="0" smtClean="0">
                          <a:solidFill>
                            <a:schemeClr val="tx1"/>
                          </a:solidFill>
                          <a:latin typeface="+mn-ea"/>
                        </a:rPr>
                        <a:t>.</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smtClean="0">
                          <a:latin typeface="+mn-ea"/>
                          <a:ea typeface="+mn-ea"/>
                        </a:rPr>
                        <a:t>F-3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회원가입</a:t>
                      </a:r>
                      <a:r>
                        <a:rPr lang="en-US" altLang="ko-KR" sz="850" b="0" dirty="0" err="1" smtClean="0">
                          <a:latin typeface="+mn-ea"/>
                          <a:ea typeface="+mn-ea"/>
                        </a:rPr>
                        <a:t>btn</a:t>
                      </a:r>
                      <a:r>
                        <a:rPr lang="en-US" altLang="ko-KR" sz="850" b="0" dirty="0" smtClean="0">
                          <a:latin typeface="+mn-ea"/>
                          <a:ea typeface="+mn-ea"/>
                        </a:rPr>
                        <a:t> </a:t>
                      </a:r>
                      <a:r>
                        <a:rPr lang="ko-KR" altLang="en-US" sz="850" b="0" dirty="0" smtClean="0">
                          <a:latin typeface="+mn-ea"/>
                          <a:ea typeface="+mn-ea"/>
                        </a:rPr>
                        <a:t>로그인 폼으로 이동</a:t>
                      </a:r>
                      <a:r>
                        <a:rPr lang="en-US" altLang="ko-KR" sz="850" b="0" dirty="0" smtClean="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smtClean="0">
                          <a:latin typeface="+mn-ea"/>
                          <a:ea typeface="+mn-ea"/>
                        </a:rPr>
                        <a:t>F-4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dirty="0" smtClean="0"/>
                        <a:t>회원가입이 되어있다고 판단되는 경우 다시 로그인폼으로 </a:t>
                      </a:r>
                      <a:r>
                        <a:rPr lang="en-US" altLang="ko-KR" sz="850" dirty="0" smtClean="0"/>
                        <a:t>back.</a:t>
                      </a:r>
                      <a:endParaRPr lang="ko-KR" altLang="en-US" sz="85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endParaRPr lang="ko-KR" altLang="en-US" sz="85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endParaRPr lang="ko-KR" altLang="en-US" sz="85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endParaRPr lang="ko-KR" altLang="en-US" sz="85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13</a:t>
            </a:fld>
            <a:endParaRPr lang="ko-KR" altLang="en-US" sz="900" dirty="0"/>
          </a:p>
        </p:txBody>
      </p:sp>
      <p:sp>
        <p:nvSpPr>
          <p:cNvPr id="13" name="모서리가 둥근 직사각형 12"/>
          <p:cNvSpPr/>
          <p:nvPr/>
        </p:nvSpPr>
        <p:spPr>
          <a:xfrm>
            <a:off x="4164788" y="2060848"/>
            <a:ext cx="445846" cy="216024"/>
          </a:xfrm>
          <a:prstGeom prst="round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ko-KR" sz="900" dirty="0" smtClean="0"/>
              <a:t>F-1</a:t>
            </a:r>
            <a:endParaRPr lang="ko-KR" altLang="en-US" sz="900" dirty="0"/>
          </a:p>
        </p:txBody>
      </p:sp>
      <p:sp>
        <p:nvSpPr>
          <p:cNvPr id="14" name="모서리가 둥근 직사각형 13"/>
          <p:cNvSpPr/>
          <p:nvPr/>
        </p:nvSpPr>
        <p:spPr>
          <a:xfrm>
            <a:off x="2495600" y="2993037"/>
            <a:ext cx="445846" cy="216024"/>
          </a:xfrm>
          <a:prstGeom prst="round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ko-KR" sz="900" dirty="0" smtClean="0"/>
              <a:t>F-2</a:t>
            </a:r>
            <a:endParaRPr lang="ko-KR" altLang="en-US" sz="900" dirty="0"/>
          </a:p>
        </p:txBody>
      </p:sp>
      <p:sp>
        <p:nvSpPr>
          <p:cNvPr id="15" name="모서리가 둥근 직사각형 14"/>
          <p:cNvSpPr/>
          <p:nvPr/>
        </p:nvSpPr>
        <p:spPr>
          <a:xfrm>
            <a:off x="5303912" y="5445224"/>
            <a:ext cx="445846" cy="216024"/>
          </a:xfrm>
          <a:prstGeom prst="round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ko-KR" sz="900" dirty="0" smtClean="0"/>
              <a:t>F-3</a:t>
            </a:r>
            <a:endParaRPr lang="ko-KR" altLang="en-US" sz="900" dirty="0"/>
          </a:p>
        </p:txBody>
      </p:sp>
      <p:sp>
        <p:nvSpPr>
          <p:cNvPr id="16" name="모서리가 둥근 직사각형 15"/>
          <p:cNvSpPr/>
          <p:nvPr/>
        </p:nvSpPr>
        <p:spPr>
          <a:xfrm>
            <a:off x="3575720" y="5733256"/>
            <a:ext cx="445846" cy="216024"/>
          </a:xfrm>
          <a:prstGeom prst="round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ko-KR" sz="900" dirty="0" smtClean="0"/>
              <a:t>F-4</a:t>
            </a:r>
            <a:endParaRPr lang="ko-KR" altLang="en-US" sz="900" dirty="0"/>
          </a:p>
        </p:txBody>
      </p:sp>
    </p:spTree>
    <p:extLst>
      <p:ext uri="{BB962C8B-B14F-4D97-AF65-F5344CB8AC3E}">
        <p14:creationId xmlns:p14="http://schemas.microsoft.com/office/powerpoint/2010/main" val="38138463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stretch>
            <a:fillRect/>
          </a:stretch>
        </p:blipFill>
        <p:spPr>
          <a:xfrm>
            <a:off x="407368" y="692696"/>
            <a:ext cx="7849141" cy="5212266"/>
          </a:xfrm>
          <a:prstGeom prst="rect">
            <a:avLst/>
          </a:prstGeom>
        </p:spPr>
      </p:pic>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en-US" altLang="ko-KR" dirty="0" err="1" smtClean="0"/>
              <a:t>view.jsp</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en-US" altLang="ko-KR" dirty="0" smtClean="0"/>
              <a:t>member</a:t>
            </a:r>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3776444047"/>
              </p:ext>
            </p:extLst>
          </p:nvPr>
        </p:nvGraphicFramePr>
        <p:xfrm>
          <a:off x="8688288" y="476672"/>
          <a:ext cx="3384376" cy="2810026"/>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err="1" smtClean="0">
                          <a:solidFill>
                            <a:schemeClr val="tx1"/>
                          </a:solidFill>
                          <a:latin typeface="+mn-ea"/>
                          <a:ea typeface="+mn-ea"/>
                          <a:sym typeface="맑은 고딕"/>
                        </a:rPr>
                        <a:t>Mypage</a:t>
                      </a:r>
                      <a:r>
                        <a:rPr lang="en-US" altLang="ko-KR" sz="800" b="0" baseline="0" dirty="0" smtClean="0">
                          <a:solidFill>
                            <a:schemeClr val="tx1"/>
                          </a:solidFill>
                          <a:latin typeface="+mn-ea"/>
                          <a:ea typeface="+mn-ea"/>
                          <a:sym typeface="맑은 고딕"/>
                        </a:rPr>
                        <a:t> </a:t>
                      </a:r>
                      <a:r>
                        <a:rPr lang="ko-KR" altLang="en-US" sz="800" b="0" baseline="0" dirty="0" smtClean="0">
                          <a:solidFill>
                            <a:schemeClr val="tx1"/>
                          </a:solidFill>
                          <a:latin typeface="+mn-ea"/>
                          <a:ea typeface="+mn-ea"/>
                          <a:sym typeface="맑은 고딕"/>
                        </a:rPr>
                        <a:t>사이드 </a:t>
                      </a:r>
                      <a:r>
                        <a:rPr lang="ko-KR" altLang="en-US" sz="800" b="0" baseline="0" dirty="0" err="1" smtClean="0">
                          <a:solidFill>
                            <a:schemeClr val="tx1"/>
                          </a:solidFill>
                          <a:latin typeface="+mn-ea"/>
                          <a:ea typeface="+mn-ea"/>
                          <a:sym typeface="맑은 고딕"/>
                        </a:rPr>
                        <a:t>모달</a:t>
                      </a:r>
                      <a:r>
                        <a:rPr lang="en-US" altLang="ko-KR" sz="800" b="0" baseline="0" dirty="0" smtClean="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baseline="0" dirty="0" err="1" smtClean="0">
                          <a:solidFill>
                            <a:schemeClr val="tx1"/>
                          </a:solidFill>
                          <a:latin typeface="+mn-ea"/>
                          <a:ea typeface="+mn-ea"/>
                          <a:sym typeface="맑은 고딕"/>
                        </a:rPr>
                        <a:t>로그인되어있을시</a:t>
                      </a:r>
                      <a:r>
                        <a:rPr lang="ko-KR" altLang="en-US" sz="800" b="0" baseline="0" dirty="0" smtClean="0">
                          <a:solidFill>
                            <a:schemeClr val="tx1"/>
                          </a:solidFill>
                          <a:latin typeface="+mn-ea"/>
                          <a:ea typeface="+mn-ea"/>
                          <a:sym typeface="맑은 고딕"/>
                        </a:rPr>
                        <a:t> 자신의 프로필을 클릭하면 사이드 배너가 등장</a:t>
                      </a:r>
                      <a:r>
                        <a:rPr lang="en-US" altLang="ko-KR" sz="800" b="0" baseline="0" dirty="0" smtClean="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baseline="0" dirty="0" smtClean="0">
                          <a:solidFill>
                            <a:schemeClr val="tx1"/>
                          </a:solidFill>
                          <a:latin typeface="+mn-ea"/>
                          <a:ea typeface="+mn-ea"/>
                          <a:sym typeface="맑은 고딕"/>
                        </a:rPr>
                        <a:t>자신의 상세프로필변경과 </a:t>
                      </a:r>
                      <a:r>
                        <a:rPr lang="ko-KR" altLang="en-US" sz="800" b="0" baseline="0" dirty="0" err="1" smtClean="0">
                          <a:solidFill>
                            <a:schemeClr val="tx1"/>
                          </a:solidFill>
                          <a:latin typeface="+mn-ea"/>
                          <a:ea typeface="+mn-ea"/>
                          <a:sym typeface="맑은 고딕"/>
                        </a:rPr>
                        <a:t>쇼핑카트</a:t>
                      </a:r>
                      <a:r>
                        <a:rPr lang="en-US" altLang="ko-KR" sz="800" b="0" baseline="0" dirty="0" smtClean="0">
                          <a:solidFill>
                            <a:schemeClr val="tx1"/>
                          </a:solidFill>
                          <a:latin typeface="+mn-ea"/>
                          <a:ea typeface="+mn-ea"/>
                          <a:sym typeface="맑은 고딕"/>
                        </a:rPr>
                        <a:t>, </a:t>
                      </a:r>
                      <a:r>
                        <a:rPr lang="ko-KR" altLang="en-US" sz="800" b="0" baseline="0" dirty="0" smtClean="0">
                          <a:solidFill>
                            <a:schemeClr val="tx1"/>
                          </a:solidFill>
                          <a:latin typeface="+mn-ea"/>
                          <a:ea typeface="+mn-ea"/>
                          <a:sym typeface="맑은 고딕"/>
                        </a:rPr>
                        <a:t>위시리스트</a:t>
                      </a:r>
                      <a:r>
                        <a:rPr lang="en-US" altLang="ko-KR" sz="800" b="0" baseline="0" dirty="0" smtClean="0">
                          <a:solidFill>
                            <a:schemeClr val="tx1"/>
                          </a:solidFill>
                          <a:latin typeface="+mn-ea"/>
                          <a:ea typeface="+mn-ea"/>
                          <a:sym typeface="맑은 고딕"/>
                        </a:rPr>
                        <a:t>, </a:t>
                      </a:r>
                      <a:r>
                        <a:rPr lang="ko-KR" altLang="en-US" sz="800" b="0" baseline="0" dirty="0" smtClean="0">
                          <a:solidFill>
                            <a:schemeClr val="tx1"/>
                          </a:solidFill>
                          <a:latin typeface="+mn-ea"/>
                          <a:ea typeface="+mn-ea"/>
                          <a:sym typeface="맑은 고딕"/>
                        </a:rPr>
                        <a:t>내 리뷰보기</a:t>
                      </a:r>
                      <a:r>
                        <a:rPr lang="en-US" altLang="ko-KR" sz="800" b="0" baseline="0" dirty="0" smtClean="0">
                          <a:solidFill>
                            <a:schemeClr val="tx1"/>
                          </a:solidFill>
                          <a:latin typeface="+mn-ea"/>
                          <a:ea typeface="+mn-ea"/>
                          <a:sym typeface="맑은 고딕"/>
                        </a:rPr>
                        <a:t>, </a:t>
                      </a:r>
                      <a:r>
                        <a:rPr lang="ko-KR" altLang="en-US" sz="800" b="0" baseline="0" dirty="0" smtClean="0">
                          <a:solidFill>
                            <a:schemeClr val="tx1"/>
                          </a:solidFill>
                          <a:latin typeface="+mn-ea"/>
                          <a:ea typeface="+mn-ea"/>
                          <a:sym typeface="맑은 고딕"/>
                        </a:rPr>
                        <a:t>로그아웃 </a:t>
                      </a:r>
                      <a:r>
                        <a:rPr lang="ko-KR" altLang="en-US" sz="800" b="0" baseline="0" dirty="0" err="1" smtClean="0">
                          <a:solidFill>
                            <a:schemeClr val="tx1"/>
                          </a:solidFill>
                          <a:latin typeface="+mn-ea"/>
                          <a:ea typeface="+mn-ea"/>
                          <a:sym typeface="맑은 고딕"/>
                        </a:rPr>
                        <a:t>접근가능</a:t>
                      </a:r>
                      <a:r>
                        <a:rPr lang="en-US" altLang="ko-KR" sz="800" b="0" baseline="0" dirty="0" smtClean="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baseline="0" dirty="0" smtClean="0">
                          <a:solidFill>
                            <a:schemeClr val="tx1"/>
                          </a:solidFill>
                          <a:latin typeface="+mn-ea"/>
                          <a:ea typeface="+mn-ea"/>
                          <a:sym typeface="맑은 고딕"/>
                        </a:rPr>
                        <a:t>관리자로 </a:t>
                      </a:r>
                      <a:r>
                        <a:rPr lang="ko-KR" altLang="en-US" sz="800" b="0" baseline="0" dirty="0" err="1" smtClean="0">
                          <a:solidFill>
                            <a:schemeClr val="tx1"/>
                          </a:solidFill>
                          <a:latin typeface="+mn-ea"/>
                          <a:ea typeface="+mn-ea"/>
                          <a:sym typeface="맑은 고딕"/>
                        </a:rPr>
                        <a:t>접근시</a:t>
                      </a:r>
                      <a:r>
                        <a:rPr lang="ko-KR" altLang="en-US" sz="800" b="0" baseline="0" dirty="0" smtClean="0">
                          <a:solidFill>
                            <a:schemeClr val="tx1"/>
                          </a:solidFill>
                          <a:latin typeface="+mn-ea"/>
                          <a:ea typeface="+mn-ea"/>
                          <a:sym typeface="맑은 고딕"/>
                        </a:rPr>
                        <a:t> </a:t>
                      </a:r>
                      <a:r>
                        <a:rPr lang="ko-KR" altLang="en-US" sz="800" b="0" baseline="0" dirty="0" err="1" smtClean="0">
                          <a:solidFill>
                            <a:schemeClr val="tx1"/>
                          </a:solidFill>
                          <a:latin typeface="+mn-ea"/>
                          <a:ea typeface="+mn-ea"/>
                          <a:sym typeface="맑은 고딕"/>
                        </a:rPr>
                        <a:t>회원관리에</a:t>
                      </a:r>
                      <a:r>
                        <a:rPr lang="ko-KR" altLang="en-US" sz="800" b="0" baseline="0" dirty="0" smtClean="0">
                          <a:solidFill>
                            <a:schemeClr val="tx1"/>
                          </a:solidFill>
                          <a:latin typeface="+mn-ea"/>
                          <a:ea typeface="+mn-ea"/>
                          <a:sym typeface="맑은 고딕"/>
                        </a:rPr>
                        <a:t> </a:t>
                      </a:r>
                      <a:r>
                        <a:rPr lang="ko-KR" altLang="en-US" sz="800" b="0" baseline="0" dirty="0" err="1" smtClean="0">
                          <a:solidFill>
                            <a:schemeClr val="tx1"/>
                          </a:solidFill>
                          <a:latin typeface="+mn-ea"/>
                          <a:ea typeface="+mn-ea"/>
                          <a:sym typeface="맑은 고딕"/>
                        </a:rPr>
                        <a:t>접근가능</a:t>
                      </a:r>
                      <a:r>
                        <a:rPr lang="en-US" altLang="ko-KR" sz="800" b="0" baseline="0" dirty="0" smtClean="0">
                          <a:solidFill>
                            <a:schemeClr val="tx1"/>
                          </a:solidFill>
                          <a:latin typeface="+mn-ea"/>
                          <a:ea typeface="+mn-ea"/>
                          <a:sym typeface="맑은 고딕"/>
                        </a:rPr>
                        <a:t>.</a:t>
                      </a:r>
                      <a:endParaRPr lang="en-US" altLang="ko-KR" sz="800" b="0" dirty="0" smtClean="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smtClean="0">
                          <a:solidFill>
                            <a:schemeClr val="tx1"/>
                          </a:solidFill>
                          <a:latin typeface="+mn-ea"/>
                          <a:ea typeface="+mn-ea"/>
                        </a:rPr>
                        <a:t>G-1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자신의 프로필사진과 아이디</a:t>
                      </a:r>
                      <a:r>
                        <a:rPr lang="en-US" altLang="ko-KR" sz="850" b="0" baseline="0" dirty="0" smtClean="0">
                          <a:latin typeface="+mn-ea"/>
                          <a:ea typeface="+mn-ea"/>
                        </a:rPr>
                        <a:t> </a:t>
                      </a:r>
                      <a:r>
                        <a:rPr lang="ko-KR" altLang="en-US" sz="850" b="0" baseline="0" dirty="0" smtClean="0">
                          <a:latin typeface="+mn-ea"/>
                          <a:ea typeface="+mn-ea"/>
                        </a:rPr>
                        <a:t>전시</a:t>
                      </a:r>
                      <a:r>
                        <a:rPr lang="en-US" altLang="ko-KR" sz="850" b="0" baseline="0" dirty="0" smtClean="0">
                          <a:latin typeface="+mn-ea"/>
                          <a:ea typeface="+mn-ea"/>
                        </a:rPr>
                        <a:t>. </a:t>
                      </a:r>
                      <a:r>
                        <a:rPr lang="ko-KR" altLang="en-US" sz="850" b="0" baseline="0" dirty="0" smtClean="0">
                          <a:latin typeface="+mn-ea"/>
                          <a:ea typeface="+mn-ea"/>
                        </a:rPr>
                        <a:t>상세프로필변경 이동</a:t>
                      </a:r>
                      <a:r>
                        <a:rPr lang="en-US" altLang="ko-KR" sz="850" b="0" baseline="0" dirty="0" smtClean="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smtClean="0">
                          <a:latin typeface="+mn-ea"/>
                          <a:ea typeface="+mn-ea"/>
                        </a:rPr>
                        <a:t>G-2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err="1" smtClean="0">
                          <a:solidFill>
                            <a:schemeClr val="tx1"/>
                          </a:solidFill>
                          <a:latin typeface="+mn-ea"/>
                        </a:rPr>
                        <a:t>쇼핑카트</a:t>
                      </a:r>
                      <a:r>
                        <a:rPr kumimoji="1" lang="en-US" altLang="ko-KR" sz="850" dirty="0" smtClean="0">
                          <a:solidFill>
                            <a:schemeClr val="tx1"/>
                          </a:solidFill>
                          <a:latin typeface="+mn-ea"/>
                        </a:rPr>
                        <a:t>, </a:t>
                      </a:r>
                      <a:r>
                        <a:rPr kumimoji="1" lang="ko-KR" altLang="en-US" sz="850" dirty="0" smtClean="0">
                          <a:solidFill>
                            <a:schemeClr val="tx1"/>
                          </a:solidFill>
                          <a:latin typeface="+mn-ea"/>
                        </a:rPr>
                        <a:t>위시리스트</a:t>
                      </a:r>
                      <a:r>
                        <a:rPr kumimoji="1" lang="en-US" altLang="ko-KR" sz="850" dirty="0" smtClean="0">
                          <a:solidFill>
                            <a:schemeClr val="tx1"/>
                          </a:solidFill>
                          <a:latin typeface="+mn-ea"/>
                        </a:rPr>
                        <a:t>, </a:t>
                      </a:r>
                      <a:r>
                        <a:rPr kumimoji="1" lang="ko-KR" altLang="en-US" sz="850" dirty="0" err="1" smtClean="0">
                          <a:solidFill>
                            <a:schemeClr val="tx1"/>
                          </a:solidFill>
                          <a:latin typeface="+mn-ea"/>
                        </a:rPr>
                        <a:t>내리뷰</a:t>
                      </a:r>
                      <a:r>
                        <a:rPr kumimoji="1" lang="en-US" altLang="ko-KR" sz="850" dirty="0" smtClean="0">
                          <a:solidFill>
                            <a:schemeClr val="tx1"/>
                          </a:solidFill>
                          <a:latin typeface="+mn-ea"/>
                        </a:rPr>
                        <a:t>, </a:t>
                      </a:r>
                      <a:r>
                        <a:rPr kumimoji="1" lang="ko-KR" altLang="en-US" sz="850" dirty="0" smtClean="0">
                          <a:solidFill>
                            <a:schemeClr val="tx1"/>
                          </a:solidFill>
                          <a:latin typeface="+mn-ea"/>
                        </a:rPr>
                        <a:t>로그아웃 네비게이션</a:t>
                      </a:r>
                      <a:r>
                        <a:rPr kumimoji="1" lang="en-US" altLang="ko-KR" sz="850" dirty="0" smtClean="0">
                          <a:solidFill>
                            <a:schemeClr val="tx1"/>
                          </a:solidFill>
                          <a:latin typeface="+mn-ea"/>
                        </a:rPr>
                        <a:t>.</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smtClean="0">
                          <a:latin typeface="+mn-ea"/>
                          <a:ea typeface="+mn-ea"/>
                        </a:rPr>
                        <a:t>G-3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관리자가 </a:t>
                      </a:r>
                      <a:r>
                        <a:rPr lang="ko-KR" altLang="en-US" sz="850" b="0" dirty="0" err="1" smtClean="0">
                          <a:latin typeface="+mn-ea"/>
                          <a:ea typeface="+mn-ea"/>
                        </a:rPr>
                        <a:t>접근시</a:t>
                      </a:r>
                      <a:r>
                        <a:rPr lang="ko-KR" altLang="en-US" sz="850" b="0" dirty="0" smtClean="0">
                          <a:latin typeface="+mn-ea"/>
                          <a:ea typeface="+mn-ea"/>
                        </a:rPr>
                        <a:t> 회원관리 탭 전시</a:t>
                      </a:r>
                      <a:r>
                        <a:rPr lang="en-US" altLang="ko-KR" sz="850" b="0" dirty="0" smtClean="0">
                          <a:latin typeface="+mn-ea"/>
                          <a:ea typeface="+mn-ea"/>
                        </a:rPr>
                        <a:t>. </a:t>
                      </a:r>
                      <a:r>
                        <a:rPr lang="ko-KR" altLang="en-US" sz="850" b="0" dirty="0" err="1" smtClean="0">
                          <a:latin typeface="+mn-ea"/>
                          <a:ea typeface="+mn-ea"/>
                        </a:rPr>
                        <a:t>접근가능</a:t>
                      </a:r>
                      <a:r>
                        <a:rPr lang="en-US" altLang="ko-KR" sz="850" b="0" dirty="0" smtClean="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endParaRPr lang="ko-KR" altLang="en-US" sz="85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endParaRPr lang="ko-KR" altLang="en-US" sz="85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endParaRPr lang="ko-KR" altLang="en-US" sz="85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endParaRPr lang="ko-KR" altLang="en-US" sz="85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14</a:t>
            </a:fld>
            <a:endParaRPr lang="ko-KR" altLang="en-US" sz="900" dirty="0"/>
          </a:p>
        </p:txBody>
      </p:sp>
      <p:sp>
        <p:nvSpPr>
          <p:cNvPr id="11" name="모서리가 둥근 직사각형 10"/>
          <p:cNvSpPr/>
          <p:nvPr/>
        </p:nvSpPr>
        <p:spPr>
          <a:xfrm>
            <a:off x="7814350" y="1544514"/>
            <a:ext cx="445846" cy="216024"/>
          </a:xfrm>
          <a:prstGeom prst="round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ko-KR" sz="900" dirty="0"/>
              <a:t>G</a:t>
            </a:r>
            <a:r>
              <a:rPr lang="en-US" altLang="ko-KR" sz="900" dirty="0" smtClean="0"/>
              <a:t>-1</a:t>
            </a:r>
            <a:endParaRPr lang="ko-KR" altLang="en-US" sz="900" dirty="0"/>
          </a:p>
        </p:txBody>
      </p:sp>
      <p:sp>
        <p:nvSpPr>
          <p:cNvPr id="12" name="모서리가 둥근 직사각형 11"/>
          <p:cNvSpPr/>
          <p:nvPr/>
        </p:nvSpPr>
        <p:spPr>
          <a:xfrm>
            <a:off x="7611328" y="2733424"/>
            <a:ext cx="445846" cy="216024"/>
          </a:xfrm>
          <a:prstGeom prst="round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ko-KR" sz="900" dirty="0" smtClean="0"/>
              <a:t>G-2</a:t>
            </a:r>
            <a:endParaRPr lang="ko-KR" altLang="en-US" sz="900" dirty="0"/>
          </a:p>
        </p:txBody>
      </p:sp>
      <p:sp>
        <p:nvSpPr>
          <p:cNvPr id="13" name="모서리가 둥근 직사각형 12"/>
          <p:cNvSpPr/>
          <p:nvPr/>
        </p:nvSpPr>
        <p:spPr>
          <a:xfrm>
            <a:off x="7545573" y="3429000"/>
            <a:ext cx="445846" cy="216024"/>
          </a:xfrm>
          <a:prstGeom prst="round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ko-KR" sz="900" dirty="0" smtClean="0"/>
              <a:t>G-3</a:t>
            </a:r>
            <a:endParaRPr lang="ko-KR" altLang="en-US" sz="900" dirty="0"/>
          </a:p>
        </p:txBody>
      </p:sp>
    </p:spTree>
    <p:extLst>
      <p:ext uri="{BB962C8B-B14F-4D97-AF65-F5344CB8AC3E}">
        <p14:creationId xmlns:p14="http://schemas.microsoft.com/office/powerpoint/2010/main" val="15682601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stretch>
            <a:fillRect/>
          </a:stretch>
        </p:blipFill>
        <p:spPr>
          <a:xfrm>
            <a:off x="407368" y="692696"/>
            <a:ext cx="7889102" cy="5250472"/>
          </a:xfrm>
          <a:prstGeom prst="rect">
            <a:avLst/>
          </a:prstGeom>
        </p:spPr>
      </p:pic>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en-US" altLang="ko-KR" dirty="0" err="1" smtClean="0"/>
              <a:t>update.jsp</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en-US" altLang="ko-KR" dirty="0" smtClean="0"/>
              <a:t>member</a:t>
            </a:r>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1023668880"/>
              </p:ext>
            </p:extLst>
          </p:nvPr>
        </p:nvGraphicFramePr>
        <p:xfrm>
          <a:off x="8688288" y="476672"/>
          <a:ext cx="3384376" cy="276278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baseline="0" dirty="0" smtClean="0">
                          <a:solidFill>
                            <a:schemeClr val="tx1"/>
                          </a:solidFill>
                          <a:latin typeface="+mn-ea"/>
                          <a:ea typeface="+mn-ea"/>
                          <a:sym typeface="맑은 고딕"/>
                        </a:rPr>
                        <a:t>자신의 </a:t>
                      </a:r>
                      <a:r>
                        <a:rPr lang="ko-KR" altLang="en-US" sz="800" b="0" baseline="0" dirty="0" err="1" smtClean="0">
                          <a:solidFill>
                            <a:schemeClr val="tx1"/>
                          </a:solidFill>
                          <a:latin typeface="+mn-ea"/>
                          <a:ea typeface="+mn-ea"/>
                          <a:sym typeface="맑은 고딕"/>
                        </a:rPr>
                        <a:t>세부프로필</a:t>
                      </a:r>
                      <a:r>
                        <a:rPr lang="ko-KR" altLang="en-US" sz="800" b="0" baseline="0" dirty="0" smtClean="0">
                          <a:solidFill>
                            <a:schemeClr val="tx1"/>
                          </a:solidFill>
                          <a:latin typeface="+mn-ea"/>
                          <a:ea typeface="+mn-ea"/>
                          <a:sym typeface="맑은 고딕"/>
                        </a:rPr>
                        <a:t> 관리를 할 수 있는 </a:t>
                      </a:r>
                      <a:r>
                        <a:rPr lang="en-US" altLang="ko-KR" sz="800" b="0" baseline="0" dirty="0" err="1" smtClean="0">
                          <a:solidFill>
                            <a:schemeClr val="tx1"/>
                          </a:solidFill>
                          <a:latin typeface="+mn-ea"/>
                          <a:ea typeface="+mn-ea"/>
                          <a:sym typeface="맑은 고딕"/>
                        </a:rPr>
                        <a:t>updateFrom</a:t>
                      </a:r>
                      <a:r>
                        <a:rPr lang="en-US" altLang="ko-KR" sz="800" b="0" baseline="0" dirty="0" smtClean="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baseline="0" dirty="0" smtClean="0">
                          <a:solidFill>
                            <a:schemeClr val="tx1"/>
                          </a:solidFill>
                          <a:latin typeface="+mn-ea"/>
                          <a:ea typeface="+mn-ea"/>
                          <a:sym typeface="맑은 고딕"/>
                        </a:rPr>
                        <a:t>프로필사진</a:t>
                      </a:r>
                      <a:r>
                        <a:rPr lang="en-US" altLang="ko-KR" sz="800" b="0" baseline="0" dirty="0" smtClean="0">
                          <a:solidFill>
                            <a:schemeClr val="tx1"/>
                          </a:solidFill>
                          <a:latin typeface="+mn-ea"/>
                          <a:ea typeface="+mn-ea"/>
                          <a:sym typeface="맑은 고딕"/>
                        </a:rPr>
                        <a:t>, </a:t>
                      </a:r>
                      <a:r>
                        <a:rPr lang="ko-KR" altLang="en-US" sz="800" b="0" baseline="0" dirty="0" smtClean="0">
                          <a:solidFill>
                            <a:schemeClr val="tx1"/>
                          </a:solidFill>
                          <a:latin typeface="+mn-ea"/>
                          <a:ea typeface="+mn-ea"/>
                          <a:sym typeface="맑은 고딕"/>
                        </a:rPr>
                        <a:t>이름</a:t>
                      </a:r>
                      <a:r>
                        <a:rPr lang="en-US" altLang="ko-KR" sz="800" b="0" baseline="0" dirty="0" smtClean="0">
                          <a:solidFill>
                            <a:schemeClr val="tx1"/>
                          </a:solidFill>
                          <a:latin typeface="+mn-ea"/>
                          <a:ea typeface="+mn-ea"/>
                          <a:sym typeface="맑은 고딕"/>
                        </a:rPr>
                        <a:t>, </a:t>
                      </a:r>
                      <a:r>
                        <a:rPr lang="ko-KR" altLang="en-US" sz="800" b="0" baseline="0" dirty="0" smtClean="0">
                          <a:solidFill>
                            <a:schemeClr val="tx1"/>
                          </a:solidFill>
                          <a:latin typeface="+mn-ea"/>
                          <a:ea typeface="+mn-ea"/>
                          <a:sym typeface="맑은 고딕"/>
                        </a:rPr>
                        <a:t>생년월일</a:t>
                      </a:r>
                      <a:r>
                        <a:rPr lang="en-US" altLang="ko-KR" sz="800" b="0" baseline="0" dirty="0" smtClean="0">
                          <a:solidFill>
                            <a:schemeClr val="tx1"/>
                          </a:solidFill>
                          <a:latin typeface="+mn-ea"/>
                          <a:ea typeface="+mn-ea"/>
                          <a:sym typeface="맑은 고딕"/>
                        </a:rPr>
                        <a:t>, </a:t>
                      </a:r>
                      <a:r>
                        <a:rPr lang="ko-KR" altLang="en-US" sz="800" b="0" baseline="0" dirty="0" smtClean="0">
                          <a:solidFill>
                            <a:schemeClr val="tx1"/>
                          </a:solidFill>
                          <a:latin typeface="+mn-ea"/>
                          <a:ea typeface="+mn-ea"/>
                          <a:sym typeface="맑은 고딕"/>
                        </a:rPr>
                        <a:t>성별</a:t>
                      </a:r>
                      <a:r>
                        <a:rPr lang="en-US" altLang="ko-KR" sz="800" b="0" baseline="0" dirty="0" smtClean="0">
                          <a:solidFill>
                            <a:schemeClr val="tx1"/>
                          </a:solidFill>
                          <a:latin typeface="+mn-ea"/>
                          <a:ea typeface="+mn-ea"/>
                          <a:sym typeface="맑은 고딕"/>
                        </a:rPr>
                        <a:t>, </a:t>
                      </a:r>
                      <a:r>
                        <a:rPr lang="ko-KR" altLang="en-US" sz="800" b="0" baseline="0" dirty="0" smtClean="0">
                          <a:solidFill>
                            <a:schemeClr val="tx1"/>
                          </a:solidFill>
                          <a:latin typeface="+mn-ea"/>
                          <a:ea typeface="+mn-ea"/>
                          <a:sym typeface="맑은 고딕"/>
                        </a:rPr>
                        <a:t>이메일</a:t>
                      </a:r>
                      <a:r>
                        <a:rPr lang="en-US" altLang="ko-KR" sz="800" b="0" baseline="0" dirty="0" smtClean="0">
                          <a:solidFill>
                            <a:schemeClr val="tx1"/>
                          </a:solidFill>
                          <a:latin typeface="+mn-ea"/>
                          <a:ea typeface="+mn-ea"/>
                          <a:sym typeface="맑은 고딕"/>
                        </a:rPr>
                        <a:t>, </a:t>
                      </a:r>
                      <a:r>
                        <a:rPr lang="ko-KR" altLang="en-US" sz="800" b="0" baseline="0" dirty="0" smtClean="0">
                          <a:solidFill>
                            <a:schemeClr val="tx1"/>
                          </a:solidFill>
                          <a:latin typeface="+mn-ea"/>
                          <a:ea typeface="+mn-ea"/>
                          <a:sym typeface="맑은 고딕"/>
                        </a:rPr>
                        <a:t>휴대폰</a:t>
                      </a:r>
                      <a:r>
                        <a:rPr lang="en-US" altLang="ko-KR" sz="800" b="0" baseline="0" dirty="0" smtClean="0">
                          <a:solidFill>
                            <a:schemeClr val="tx1"/>
                          </a:solidFill>
                          <a:latin typeface="+mn-ea"/>
                          <a:ea typeface="+mn-ea"/>
                          <a:sym typeface="맑은 고딕"/>
                        </a:rPr>
                        <a:t> </a:t>
                      </a:r>
                      <a:r>
                        <a:rPr lang="ko-KR" altLang="en-US" sz="800" b="0" baseline="0" dirty="0" smtClean="0">
                          <a:solidFill>
                            <a:schemeClr val="tx1"/>
                          </a:solidFill>
                          <a:latin typeface="+mn-ea"/>
                          <a:ea typeface="+mn-ea"/>
                          <a:sym typeface="맑은 고딕"/>
                        </a:rPr>
                        <a:t>변경가능</a:t>
                      </a:r>
                      <a:r>
                        <a:rPr lang="en-US" altLang="ko-KR" sz="800" b="0" baseline="0" dirty="0" smtClean="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baseline="0" dirty="0" err="1" smtClean="0">
                          <a:solidFill>
                            <a:schemeClr val="tx1"/>
                          </a:solidFill>
                          <a:latin typeface="+mn-ea"/>
                          <a:ea typeface="+mn-ea"/>
                          <a:sym typeface="맑은 고딕"/>
                        </a:rPr>
                        <a:t>변경시</a:t>
                      </a:r>
                      <a:r>
                        <a:rPr lang="ko-KR" altLang="en-US" sz="800" b="0" baseline="0" dirty="0" smtClean="0">
                          <a:solidFill>
                            <a:schemeClr val="tx1"/>
                          </a:solidFill>
                          <a:latin typeface="+mn-ea"/>
                          <a:ea typeface="+mn-ea"/>
                          <a:sym typeface="맑은 고딕"/>
                        </a:rPr>
                        <a:t> 비밀번호확인을 통해 최종확인</a:t>
                      </a:r>
                      <a:r>
                        <a:rPr lang="en-US" altLang="ko-KR" sz="800" b="0" baseline="0" dirty="0" smtClean="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baseline="0" dirty="0" smtClean="0">
                          <a:solidFill>
                            <a:schemeClr val="tx1"/>
                          </a:solidFill>
                          <a:latin typeface="+mn-ea"/>
                          <a:ea typeface="+mn-ea"/>
                          <a:sym typeface="맑은 고딕"/>
                        </a:rPr>
                        <a:t>탈퇴를 할 수 있는 </a:t>
                      </a:r>
                      <a:r>
                        <a:rPr lang="ko-KR" altLang="en-US" sz="800" b="0" baseline="0" dirty="0" err="1" smtClean="0">
                          <a:solidFill>
                            <a:schemeClr val="tx1"/>
                          </a:solidFill>
                          <a:latin typeface="+mn-ea"/>
                          <a:ea typeface="+mn-ea"/>
                          <a:sym typeface="맑은 고딕"/>
                        </a:rPr>
                        <a:t>탈퇴버튼</a:t>
                      </a:r>
                      <a:r>
                        <a:rPr lang="en-US" altLang="ko-KR" sz="800" b="0" baseline="0" dirty="0" smtClean="0">
                          <a:solidFill>
                            <a:schemeClr val="tx1"/>
                          </a:solidFill>
                          <a:latin typeface="+mn-ea"/>
                          <a:ea typeface="+mn-ea"/>
                          <a:sym typeface="맑은 고딕"/>
                        </a:rPr>
                        <a:t>.</a:t>
                      </a:r>
                      <a:endParaRPr lang="en-US" altLang="ko-KR" sz="800" b="0" baseline="0" dirty="0" smtClean="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smtClean="0">
                          <a:solidFill>
                            <a:schemeClr val="tx1"/>
                          </a:solidFill>
                          <a:latin typeface="+mn-ea"/>
                          <a:ea typeface="+mn-ea"/>
                        </a:rPr>
                        <a:t>H-1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프로필이미지 변경</a:t>
                      </a:r>
                      <a:r>
                        <a:rPr lang="en-US" altLang="ko-KR" sz="850" b="0" dirty="0" smtClean="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smtClean="0">
                          <a:latin typeface="+mn-ea"/>
                          <a:ea typeface="+mn-ea"/>
                        </a:rPr>
                        <a:t>H-2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smtClean="0">
                          <a:solidFill>
                            <a:schemeClr val="tx1"/>
                          </a:solidFill>
                          <a:latin typeface="+mn-ea"/>
                        </a:rPr>
                        <a:t>프로필 </a:t>
                      </a:r>
                      <a:r>
                        <a:rPr kumimoji="1" lang="ko-KR" altLang="en-US" sz="850" dirty="0" err="1" smtClean="0">
                          <a:solidFill>
                            <a:schemeClr val="tx1"/>
                          </a:solidFill>
                          <a:latin typeface="+mn-ea"/>
                        </a:rPr>
                        <a:t>세부정보</a:t>
                      </a:r>
                      <a:r>
                        <a:rPr kumimoji="1" lang="ko-KR" altLang="en-US" sz="850" dirty="0" smtClean="0">
                          <a:solidFill>
                            <a:schemeClr val="tx1"/>
                          </a:solidFill>
                          <a:latin typeface="+mn-ea"/>
                        </a:rPr>
                        <a:t> </a:t>
                      </a:r>
                      <a:r>
                        <a:rPr kumimoji="1" lang="ko-KR" altLang="en-US" sz="850" dirty="0" err="1" smtClean="0">
                          <a:solidFill>
                            <a:schemeClr val="tx1"/>
                          </a:solidFill>
                          <a:latin typeface="+mn-ea"/>
                        </a:rPr>
                        <a:t>변경폼</a:t>
                      </a:r>
                      <a:r>
                        <a:rPr kumimoji="1" lang="en-US" altLang="ko-KR" sz="850" dirty="0" smtClean="0">
                          <a:solidFill>
                            <a:schemeClr val="tx1"/>
                          </a:solidFill>
                          <a:latin typeface="+mn-ea"/>
                        </a:rPr>
                        <a:t>.</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smtClean="0">
                          <a:latin typeface="+mn-ea"/>
                          <a:ea typeface="+mn-ea"/>
                        </a:rPr>
                        <a:t>H-3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err="1" smtClean="0">
                          <a:latin typeface="+mn-ea"/>
                          <a:ea typeface="+mn-ea"/>
                        </a:rPr>
                        <a:t>변경완료</a:t>
                      </a:r>
                      <a:r>
                        <a:rPr lang="ko-KR" altLang="en-US" sz="850" b="0" dirty="0" smtClean="0">
                          <a:latin typeface="+mn-ea"/>
                          <a:ea typeface="+mn-ea"/>
                        </a:rPr>
                        <a:t> 버튼</a:t>
                      </a:r>
                      <a:r>
                        <a:rPr lang="en-US" altLang="ko-KR" sz="850" b="0" dirty="0" smtClean="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smtClean="0">
                          <a:latin typeface="+mn-ea"/>
                          <a:ea typeface="+mn-ea"/>
                        </a:rPr>
                        <a:t>H-4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ko-KR" altLang="en-US" sz="850" dirty="0" smtClean="0"/>
                        <a:t>본인의 계정을 </a:t>
                      </a:r>
                      <a:r>
                        <a:rPr lang="ko-KR" altLang="en-US" sz="850" dirty="0" err="1" smtClean="0"/>
                        <a:t>탈퇴할수있는</a:t>
                      </a:r>
                      <a:r>
                        <a:rPr lang="ko-KR" altLang="en-US" sz="850" dirty="0" smtClean="0"/>
                        <a:t> 버튼</a:t>
                      </a:r>
                      <a:r>
                        <a:rPr lang="en-US" altLang="ko-KR" sz="850" dirty="0" smtClean="0"/>
                        <a:t>.</a:t>
                      </a:r>
                      <a:endParaRPr lang="ko-KR" altLang="en-US" sz="85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endParaRPr lang="ko-KR" altLang="en-US" sz="85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endParaRPr lang="ko-KR" altLang="en-US" sz="85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endParaRPr lang="ko-KR" altLang="en-US" sz="85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15</a:t>
            </a:fld>
            <a:endParaRPr lang="ko-KR" altLang="en-US" sz="900" dirty="0"/>
          </a:p>
        </p:txBody>
      </p:sp>
      <p:sp>
        <p:nvSpPr>
          <p:cNvPr id="11" name="모서리가 둥근 직사각형 10"/>
          <p:cNvSpPr/>
          <p:nvPr/>
        </p:nvSpPr>
        <p:spPr>
          <a:xfrm>
            <a:off x="4655840" y="2420888"/>
            <a:ext cx="445846" cy="216024"/>
          </a:xfrm>
          <a:prstGeom prst="round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ko-KR" sz="900" dirty="0" smtClean="0"/>
              <a:t>H-1</a:t>
            </a:r>
            <a:endParaRPr lang="ko-KR" altLang="en-US" sz="900" dirty="0"/>
          </a:p>
        </p:txBody>
      </p:sp>
      <p:sp>
        <p:nvSpPr>
          <p:cNvPr id="12" name="모서리가 둥근 직사각형 11"/>
          <p:cNvSpPr/>
          <p:nvPr/>
        </p:nvSpPr>
        <p:spPr>
          <a:xfrm>
            <a:off x="6168008" y="3789040"/>
            <a:ext cx="445846" cy="216024"/>
          </a:xfrm>
          <a:prstGeom prst="round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ko-KR" sz="900" dirty="0" smtClean="0"/>
              <a:t>H-2</a:t>
            </a:r>
            <a:endParaRPr lang="ko-KR" altLang="en-US" sz="900" dirty="0"/>
          </a:p>
        </p:txBody>
      </p:sp>
      <p:sp>
        <p:nvSpPr>
          <p:cNvPr id="13" name="모서리가 둥근 직사각형 12"/>
          <p:cNvSpPr/>
          <p:nvPr/>
        </p:nvSpPr>
        <p:spPr>
          <a:xfrm>
            <a:off x="5101686" y="4725144"/>
            <a:ext cx="445846" cy="216024"/>
          </a:xfrm>
          <a:prstGeom prst="round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ko-KR" sz="900" dirty="0" smtClean="0"/>
              <a:t>H-3</a:t>
            </a:r>
            <a:endParaRPr lang="ko-KR" altLang="en-US" sz="900" dirty="0"/>
          </a:p>
        </p:txBody>
      </p:sp>
      <p:sp>
        <p:nvSpPr>
          <p:cNvPr id="14" name="모서리가 둥근 직사각형 13"/>
          <p:cNvSpPr/>
          <p:nvPr/>
        </p:nvSpPr>
        <p:spPr>
          <a:xfrm>
            <a:off x="2236276" y="4720300"/>
            <a:ext cx="445846" cy="216024"/>
          </a:xfrm>
          <a:prstGeom prst="round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ko-KR" sz="900" dirty="0" smtClean="0"/>
              <a:t>H-4</a:t>
            </a:r>
            <a:endParaRPr lang="ko-KR" altLang="en-US" sz="900" dirty="0"/>
          </a:p>
        </p:txBody>
      </p:sp>
    </p:spTree>
    <p:extLst>
      <p:ext uri="{BB962C8B-B14F-4D97-AF65-F5344CB8AC3E}">
        <p14:creationId xmlns:p14="http://schemas.microsoft.com/office/powerpoint/2010/main" val="41690325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그림 14"/>
          <p:cNvPicPr>
            <a:picLocks noChangeAspect="1"/>
          </p:cNvPicPr>
          <p:nvPr/>
        </p:nvPicPr>
        <p:blipFill>
          <a:blip r:embed="rId2"/>
          <a:stretch>
            <a:fillRect/>
          </a:stretch>
        </p:blipFill>
        <p:spPr>
          <a:xfrm>
            <a:off x="191344" y="617736"/>
            <a:ext cx="8208912" cy="5454056"/>
          </a:xfrm>
          <a:prstGeom prst="rect">
            <a:avLst/>
          </a:prstGeom>
        </p:spPr>
      </p:pic>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en-US" altLang="ko-KR" dirty="0" err="1" smtClean="0"/>
              <a:t>update.jsp</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en-US" altLang="ko-KR" dirty="0" smtClean="0"/>
              <a:t>member</a:t>
            </a:r>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2195042499"/>
              </p:ext>
            </p:extLst>
          </p:nvPr>
        </p:nvGraphicFramePr>
        <p:xfrm>
          <a:off x="8688288" y="476672"/>
          <a:ext cx="3384376" cy="2768077"/>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baseline="0" dirty="0" smtClean="0">
                          <a:solidFill>
                            <a:schemeClr val="tx1"/>
                          </a:solidFill>
                          <a:latin typeface="+mn-ea"/>
                          <a:ea typeface="+mn-ea"/>
                          <a:sym typeface="맑은 고딕"/>
                        </a:rPr>
                        <a:t>관리자가 회원들을 </a:t>
                      </a:r>
                      <a:r>
                        <a:rPr lang="ko-KR" altLang="en-US" sz="800" b="0" baseline="0" dirty="0" err="1" smtClean="0">
                          <a:solidFill>
                            <a:schemeClr val="tx1"/>
                          </a:solidFill>
                          <a:latin typeface="+mn-ea"/>
                          <a:ea typeface="+mn-ea"/>
                          <a:sym typeface="맑은 고딕"/>
                        </a:rPr>
                        <a:t>관리할수있는</a:t>
                      </a:r>
                      <a:r>
                        <a:rPr lang="ko-KR" altLang="en-US" sz="800" b="0" baseline="0" dirty="0" smtClean="0">
                          <a:solidFill>
                            <a:schemeClr val="tx1"/>
                          </a:solidFill>
                          <a:latin typeface="+mn-ea"/>
                          <a:ea typeface="+mn-ea"/>
                          <a:sym typeface="맑은 고딕"/>
                        </a:rPr>
                        <a:t> 관리자시스템</a:t>
                      </a:r>
                      <a:r>
                        <a:rPr lang="en-US" altLang="ko-KR" sz="800" b="0" baseline="0" dirty="0" smtClean="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baseline="0" dirty="0" err="1" smtClean="0">
                          <a:solidFill>
                            <a:schemeClr val="tx1"/>
                          </a:solidFill>
                          <a:latin typeface="+mn-ea"/>
                          <a:ea typeface="+mn-ea"/>
                          <a:sym typeface="맑은 고딕"/>
                        </a:rPr>
                        <a:t>일반유저와</a:t>
                      </a:r>
                      <a:r>
                        <a:rPr lang="ko-KR" altLang="en-US" sz="800" b="0" baseline="0" dirty="0" smtClean="0">
                          <a:solidFill>
                            <a:schemeClr val="tx1"/>
                          </a:solidFill>
                          <a:latin typeface="+mn-ea"/>
                          <a:ea typeface="+mn-ea"/>
                          <a:sym typeface="맑은 고딕"/>
                        </a:rPr>
                        <a:t> 관리자등급을 부여하는 </a:t>
                      </a:r>
                      <a:r>
                        <a:rPr lang="ko-KR" altLang="en-US" sz="800" b="0" baseline="0" dirty="0" err="1" smtClean="0">
                          <a:solidFill>
                            <a:schemeClr val="tx1"/>
                          </a:solidFill>
                          <a:latin typeface="+mn-ea"/>
                          <a:ea typeface="+mn-ea"/>
                          <a:sym typeface="맑은 고딕"/>
                        </a:rPr>
                        <a:t>등급설정과</a:t>
                      </a:r>
                      <a:r>
                        <a:rPr lang="ko-KR" altLang="en-US" sz="800" b="0" baseline="0" dirty="0" smtClean="0">
                          <a:solidFill>
                            <a:schemeClr val="tx1"/>
                          </a:solidFill>
                          <a:latin typeface="+mn-ea"/>
                          <a:ea typeface="+mn-ea"/>
                          <a:sym typeface="맑은 고딕"/>
                        </a:rPr>
                        <a:t> </a:t>
                      </a:r>
                      <a:r>
                        <a:rPr lang="ko-KR" altLang="en-US" sz="800" b="0" baseline="0" dirty="0" err="1" smtClean="0">
                          <a:solidFill>
                            <a:schemeClr val="tx1"/>
                          </a:solidFill>
                          <a:latin typeface="+mn-ea"/>
                          <a:ea typeface="+mn-ea"/>
                          <a:sym typeface="맑은 고딕"/>
                        </a:rPr>
                        <a:t>계정상태</a:t>
                      </a:r>
                      <a:r>
                        <a:rPr lang="en-US" altLang="ko-KR" sz="800" b="0" baseline="0" dirty="0" smtClean="0">
                          <a:solidFill>
                            <a:schemeClr val="tx1"/>
                          </a:solidFill>
                          <a:latin typeface="+mn-ea"/>
                          <a:ea typeface="+mn-ea"/>
                          <a:sym typeface="맑은 고딕"/>
                        </a:rPr>
                        <a:t>(</a:t>
                      </a:r>
                      <a:r>
                        <a:rPr lang="ko-KR" altLang="en-US" sz="800" b="0" baseline="0" dirty="0" smtClean="0">
                          <a:solidFill>
                            <a:schemeClr val="tx1"/>
                          </a:solidFill>
                          <a:latin typeface="+mn-ea"/>
                          <a:ea typeface="+mn-ea"/>
                          <a:sym typeface="맑은 고딕"/>
                        </a:rPr>
                        <a:t>정상</a:t>
                      </a:r>
                      <a:r>
                        <a:rPr lang="en-US" altLang="ko-KR" sz="800" b="0" baseline="0" dirty="0" smtClean="0">
                          <a:solidFill>
                            <a:schemeClr val="tx1"/>
                          </a:solidFill>
                          <a:latin typeface="+mn-ea"/>
                          <a:ea typeface="+mn-ea"/>
                          <a:sym typeface="맑은 고딕"/>
                        </a:rPr>
                        <a:t>, </a:t>
                      </a:r>
                      <a:r>
                        <a:rPr lang="ko-KR" altLang="en-US" sz="800" b="0" baseline="0" dirty="0" smtClean="0">
                          <a:solidFill>
                            <a:schemeClr val="tx1"/>
                          </a:solidFill>
                          <a:latin typeface="+mn-ea"/>
                          <a:ea typeface="+mn-ea"/>
                          <a:sym typeface="맑은 고딕"/>
                        </a:rPr>
                        <a:t>휴면</a:t>
                      </a:r>
                      <a:r>
                        <a:rPr lang="en-US" altLang="ko-KR" sz="800" b="0" baseline="0" dirty="0" smtClean="0">
                          <a:solidFill>
                            <a:schemeClr val="tx1"/>
                          </a:solidFill>
                          <a:latin typeface="+mn-ea"/>
                          <a:ea typeface="+mn-ea"/>
                          <a:sym typeface="맑은 고딕"/>
                        </a:rPr>
                        <a:t>, </a:t>
                      </a:r>
                      <a:r>
                        <a:rPr lang="ko-KR" altLang="en-US" sz="800" b="0" baseline="0" dirty="0" smtClean="0">
                          <a:solidFill>
                            <a:schemeClr val="tx1"/>
                          </a:solidFill>
                          <a:latin typeface="+mn-ea"/>
                          <a:ea typeface="+mn-ea"/>
                          <a:sym typeface="맑은 고딕"/>
                        </a:rPr>
                        <a:t>정지</a:t>
                      </a:r>
                      <a:r>
                        <a:rPr lang="en-US" altLang="ko-KR" sz="800" b="0" baseline="0" dirty="0" smtClean="0">
                          <a:solidFill>
                            <a:schemeClr val="tx1"/>
                          </a:solidFill>
                          <a:latin typeface="+mn-ea"/>
                          <a:ea typeface="+mn-ea"/>
                          <a:sym typeface="맑은 고딕"/>
                        </a:rPr>
                        <a:t>, </a:t>
                      </a:r>
                      <a:r>
                        <a:rPr lang="ko-KR" altLang="en-US" sz="800" b="0" baseline="0" dirty="0" smtClean="0">
                          <a:solidFill>
                            <a:schemeClr val="tx1"/>
                          </a:solidFill>
                          <a:latin typeface="+mn-ea"/>
                          <a:ea typeface="+mn-ea"/>
                          <a:sym typeface="맑은 고딕"/>
                        </a:rPr>
                        <a:t>삭제</a:t>
                      </a:r>
                      <a:r>
                        <a:rPr lang="en-US" altLang="ko-KR" sz="800" b="0" baseline="0" dirty="0" smtClean="0">
                          <a:solidFill>
                            <a:schemeClr val="tx1"/>
                          </a:solidFill>
                          <a:latin typeface="+mn-ea"/>
                          <a:ea typeface="+mn-ea"/>
                          <a:sym typeface="맑은 고딕"/>
                        </a:rPr>
                        <a:t>)</a:t>
                      </a:r>
                      <a:r>
                        <a:rPr lang="ko-KR" altLang="en-US" sz="800" b="0" baseline="0" dirty="0" smtClean="0">
                          <a:solidFill>
                            <a:schemeClr val="tx1"/>
                          </a:solidFill>
                          <a:latin typeface="+mn-ea"/>
                          <a:ea typeface="+mn-ea"/>
                          <a:sym typeface="맑은 고딕"/>
                        </a:rPr>
                        <a:t>를 </a:t>
                      </a:r>
                      <a:r>
                        <a:rPr lang="ko-KR" altLang="en-US" sz="800" b="0" baseline="0" dirty="0" err="1" smtClean="0">
                          <a:solidFill>
                            <a:schemeClr val="tx1"/>
                          </a:solidFill>
                          <a:latin typeface="+mn-ea"/>
                          <a:ea typeface="+mn-ea"/>
                          <a:sym typeface="맑은 고딕"/>
                        </a:rPr>
                        <a:t>부여할수있음</a:t>
                      </a:r>
                      <a:r>
                        <a:rPr lang="en-US" altLang="ko-KR" sz="800" b="0" baseline="0" dirty="0" smtClean="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smtClean="0">
                          <a:solidFill>
                            <a:schemeClr val="tx1"/>
                          </a:solidFill>
                          <a:latin typeface="+mn-ea"/>
                          <a:ea typeface="+mn-ea"/>
                        </a:rPr>
                        <a:t>I-1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관리자만 </a:t>
                      </a:r>
                      <a:r>
                        <a:rPr lang="ko-KR" altLang="en-US" sz="850" b="0" dirty="0" err="1" smtClean="0">
                          <a:latin typeface="+mn-ea"/>
                          <a:ea typeface="+mn-ea"/>
                        </a:rPr>
                        <a:t>접근가능</a:t>
                      </a:r>
                      <a:r>
                        <a:rPr lang="en-US" altLang="ko-KR" sz="850" b="0" dirty="0" smtClean="0">
                          <a:latin typeface="+mn-ea"/>
                          <a:ea typeface="+mn-ea"/>
                        </a:rPr>
                        <a:t>. </a:t>
                      </a:r>
                      <a:r>
                        <a:rPr lang="ko-KR" altLang="en-US" sz="850" b="0" dirty="0" smtClean="0">
                          <a:latin typeface="+mn-ea"/>
                          <a:ea typeface="+mn-ea"/>
                        </a:rPr>
                        <a:t>관리자시스템</a:t>
                      </a:r>
                      <a:r>
                        <a:rPr lang="en-US" altLang="ko-KR" sz="850" b="0" dirty="0" smtClean="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smtClean="0">
                          <a:latin typeface="+mn-ea"/>
                          <a:ea typeface="+mn-ea"/>
                        </a:rPr>
                        <a:t>I-2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err="1" smtClean="0">
                          <a:solidFill>
                            <a:schemeClr val="tx1"/>
                          </a:solidFill>
                          <a:latin typeface="+mn-ea"/>
                        </a:rPr>
                        <a:t>회원리스트</a:t>
                      </a:r>
                      <a:r>
                        <a:rPr kumimoji="1" lang="en-US" altLang="ko-KR" sz="850" dirty="0" smtClean="0">
                          <a:solidFill>
                            <a:schemeClr val="tx1"/>
                          </a:solidFill>
                          <a:latin typeface="+mn-ea"/>
                        </a:rPr>
                        <a:t>.</a:t>
                      </a:r>
                      <a:r>
                        <a:rPr kumimoji="1" lang="en-US" altLang="ko-KR" sz="850" baseline="0" dirty="0" smtClean="0">
                          <a:solidFill>
                            <a:schemeClr val="tx1"/>
                          </a:solidFill>
                          <a:latin typeface="+mn-ea"/>
                        </a:rPr>
                        <a:t> </a:t>
                      </a:r>
                      <a:r>
                        <a:rPr kumimoji="1" lang="ko-KR" altLang="en-US" sz="850" baseline="0" dirty="0" smtClean="0">
                          <a:solidFill>
                            <a:schemeClr val="tx1"/>
                          </a:solidFill>
                          <a:latin typeface="+mn-ea"/>
                        </a:rPr>
                        <a:t>등급과 상태 변경가능</a:t>
                      </a:r>
                      <a:r>
                        <a:rPr kumimoji="1" lang="en-US" altLang="ko-KR" sz="850" baseline="0" dirty="0" smtClean="0">
                          <a:solidFill>
                            <a:schemeClr val="tx1"/>
                          </a:solidFill>
                          <a:latin typeface="+mn-ea"/>
                        </a:rPr>
                        <a:t>.</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smtClean="0">
                          <a:latin typeface="+mn-ea"/>
                          <a:ea typeface="+mn-ea"/>
                        </a:rPr>
                        <a:t>I-3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변경과 취소 </a:t>
                      </a:r>
                      <a:r>
                        <a:rPr lang="en-US" altLang="ko-KR" sz="850" b="0" dirty="0" err="1" smtClean="0">
                          <a:latin typeface="+mn-ea"/>
                          <a:ea typeface="+mn-ea"/>
                        </a:rPr>
                        <a:t>btn</a:t>
                      </a:r>
                      <a:r>
                        <a:rPr lang="en-US" altLang="ko-KR" sz="850" b="0" dirty="0" smtClean="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smtClean="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endParaRPr lang="ko-KR" altLang="en-US" sz="85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endParaRPr lang="ko-KR" altLang="en-US" sz="85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endParaRPr lang="ko-KR" altLang="en-US" sz="85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endParaRPr lang="ko-KR" altLang="en-US" sz="85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16</a:t>
            </a:fld>
            <a:endParaRPr lang="ko-KR" altLang="en-US" sz="900" dirty="0"/>
          </a:p>
        </p:txBody>
      </p:sp>
      <p:sp>
        <p:nvSpPr>
          <p:cNvPr id="11" name="모서리가 둥근 직사각형 10"/>
          <p:cNvSpPr/>
          <p:nvPr/>
        </p:nvSpPr>
        <p:spPr>
          <a:xfrm>
            <a:off x="2999656" y="1869620"/>
            <a:ext cx="445846" cy="216024"/>
          </a:xfrm>
          <a:prstGeom prst="round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ko-KR" sz="900" dirty="0"/>
              <a:t>I</a:t>
            </a:r>
            <a:r>
              <a:rPr lang="en-US" altLang="ko-KR" sz="900" dirty="0" smtClean="0"/>
              <a:t>-1</a:t>
            </a:r>
            <a:endParaRPr lang="ko-KR" altLang="en-US" sz="900" dirty="0"/>
          </a:p>
        </p:txBody>
      </p:sp>
      <p:sp>
        <p:nvSpPr>
          <p:cNvPr id="12" name="모서리가 둥근 직사각형 11"/>
          <p:cNvSpPr/>
          <p:nvPr/>
        </p:nvSpPr>
        <p:spPr>
          <a:xfrm>
            <a:off x="5519936" y="3236752"/>
            <a:ext cx="445846" cy="216024"/>
          </a:xfrm>
          <a:prstGeom prst="round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ko-KR" sz="900" dirty="0" smtClean="0"/>
              <a:t>I-2</a:t>
            </a:r>
            <a:endParaRPr lang="ko-KR" altLang="en-US" sz="900" dirty="0"/>
          </a:p>
        </p:txBody>
      </p:sp>
      <p:sp>
        <p:nvSpPr>
          <p:cNvPr id="13" name="모서리가 둥근 직사각형 12"/>
          <p:cNvSpPr/>
          <p:nvPr/>
        </p:nvSpPr>
        <p:spPr>
          <a:xfrm>
            <a:off x="6168008" y="4725144"/>
            <a:ext cx="445846" cy="216024"/>
          </a:xfrm>
          <a:prstGeom prst="round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ko-KR" sz="900" dirty="0" smtClean="0"/>
              <a:t>I-3</a:t>
            </a:r>
            <a:endParaRPr lang="ko-KR" altLang="en-US" sz="900" dirty="0"/>
          </a:p>
        </p:txBody>
      </p:sp>
    </p:spTree>
    <p:extLst>
      <p:ext uri="{BB962C8B-B14F-4D97-AF65-F5344CB8AC3E}">
        <p14:creationId xmlns:p14="http://schemas.microsoft.com/office/powerpoint/2010/main" val="32402441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stretch>
            <a:fillRect/>
          </a:stretch>
        </p:blipFill>
        <p:spPr>
          <a:xfrm>
            <a:off x="335360" y="613209"/>
            <a:ext cx="7933360" cy="5272866"/>
          </a:xfrm>
          <a:prstGeom prst="rect">
            <a:avLst/>
          </a:prstGeom>
        </p:spPr>
      </p:pic>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en-US" altLang="ko-KR" dirty="0" err="1" smtClean="0"/>
              <a:t>list.jsp</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en-US" altLang="ko-KR" dirty="0" smtClean="0"/>
              <a:t>event</a:t>
            </a:r>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749318548"/>
              </p:ext>
            </p:extLst>
          </p:nvPr>
        </p:nvGraphicFramePr>
        <p:xfrm>
          <a:off x="8688288" y="476672"/>
          <a:ext cx="3384376" cy="276278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baseline="0" dirty="0" smtClean="0">
                          <a:solidFill>
                            <a:schemeClr val="tx1"/>
                          </a:solidFill>
                          <a:latin typeface="+mn-ea"/>
                          <a:ea typeface="+mn-ea"/>
                          <a:sym typeface="맑은 고딕"/>
                        </a:rPr>
                        <a:t>이벤트 리스트 게시판</a:t>
                      </a:r>
                      <a:r>
                        <a:rPr lang="en-US" altLang="ko-KR" sz="800" b="0" baseline="0" dirty="0" smtClean="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baseline="0" dirty="0" smtClean="0">
                          <a:solidFill>
                            <a:schemeClr val="tx1"/>
                          </a:solidFill>
                          <a:latin typeface="+mn-ea"/>
                          <a:ea typeface="+mn-ea"/>
                          <a:sym typeface="맑은 고딕"/>
                        </a:rPr>
                        <a:t>관리자만이 이벤트 게시물 </a:t>
                      </a:r>
                      <a:r>
                        <a:rPr lang="ko-KR" altLang="en-US" sz="800" b="0" baseline="0" dirty="0" err="1" smtClean="0">
                          <a:solidFill>
                            <a:schemeClr val="tx1"/>
                          </a:solidFill>
                          <a:latin typeface="+mn-ea"/>
                          <a:ea typeface="+mn-ea"/>
                          <a:sym typeface="맑은 고딕"/>
                        </a:rPr>
                        <a:t>작성가능</a:t>
                      </a:r>
                      <a:r>
                        <a:rPr lang="en-US" altLang="ko-KR" sz="800" b="0" baseline="0" dirty="0" smtClean="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baseline="0" dirty="0" smtClean="0">
                          <a:solidFill>
                            <a:schemeClr val="tx1"/>
                          </a:solidFill>
                          <a:latin typeface="+mn-ea"/>
                          <a:ea typeface="+mn-ea"/>
                          <a:sym typeface="맑은 고딕"/>
                        </a:rPr>
                        <a:t>카드리스트에서 이벤트 상세보기 페이지에 </a:t>
                      </a:r>
                      <a:r>
                        <a:rPr lang="ko-KR" altLang="en-US" sz="800" b="0" baseline="0" dirty="0" err="1" smtClean="0">
                          <a:solidFill>
                            <a:schemeClr val="tx1"/>
                          </a:solidFill>
                          <a:latin typeface="+mn-ea"/>
                          <a:ea typeface="+mn-ea"/>
                          <a:sym typeface="맑은 고딕"/>
                        </a:rPr>
                        <a:t>접근가능</a:t>
                      </a:r>
                      <a:r>
                        <a:rPr lang="en-US" altLang="ko-KR" sz="800" b="0" baseline="0" dirty="0" smtClean="0">
                          <a:solidFill>
                            <a:schemeClr val="tx1"/>
                          </a:solidFill>
                          <a:latin typeface="+mn-ea"/>
                          <a:ea typeface="+mn-ea"/>
                          <a:sym typeface="맑은 고딕"/>
                        </a:rPr>
                        <a:t>.</a:t>
                      </a:r>
                      <a:endParaRPr lang="en-US" altLang="ko-KR" sz="800" b="0" baseline="0" dirty="0" smtClean="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smtClean="0">
                          <a:solidFill>
                            <a:schemeClr val="tx1"/>
                          </a:solidFill>
                          <a:latin typeface="+mn-ea"/>
                          <a:ea typeface="+mn-ea"/>
                        </a:rPr>
                        <a:t>J-1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err="1" smtClean="0">
                          <a:latin typeface="+mn-ea"/>
                          <a:ea typeface="+mn-ea"/>
                        </a:rPr>
                        <a:t>클릭시</a:t>
                      </a:r>
                      <a:r>
                        <a:rPr lang="ko-KR" altLang="en-US" sz="850" b="0" dirty="0" smtClean="0">
                          <a:latin typeface="+mn-ea"/>
                          <a:ea typeface="+mn-ea"/>
                        </a:rPr>
                        <a:t> 상세보기 페이지 이동</a:t>
                      </a:r>
                      <a:r>
                        <a:rPr lang="en-US" altLang="ko-KR" sz="850" b="0" dirty="0" smtClean="0">
                          <a:latin typeface="+mn-ea"/>
                          <a:ea typeface="+mn-ea"/>
                        </a:rPr>
                        <a:t>. </a:t>
                      </a:r>
                      <a:r>
                        <a:rPr lang="ko-KR" altLang="en-US" sz="850" b="0" dirty="0" smtClean="0">
                          <a:latin typeface="+mn-ea"/>
                          <a:ea typeface="+mn-ea"/>
                        </a:rPr>
                        <a:t>제목과 간단한 본문요약</a:t>
                      </a:r>
                      <a:r>
                        <a:rPr lang="en-US" altLang="ko-KR" sz="850" b="0" dirty="0" smtClean="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smtClean="0">
                          <a:latin typeface="+mn-ea"/>
                          <a:ea typeface="+mn-ea"/>
                        </a:rPr>
                        <a:t>J-2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smtClean="0">
                          <a:solidFill>
                            <a:schemeClr val="tx1"/>
                          </a:solidFill>
                          <a:latin typeface="+mn-ea"/>
                        </a:rPr>
                        <a:t>관리자로</a:t>
                      </a:r>
                      <a:r>
                        <a:rPr kumimoji="1" lang="ko-KR" altLang="en-US" sz="850" baseline="0" dirty="0" smtClean="0">
                          <a:solidFill>
                            <a:schemeClr val="tx1"/>
                          </a:solidFill>
                          <a:latin typeface="+mn-ea"/>
                        </a:rPr>
                        <a:t>만 </a:t>
                      </a:r>
                      <a:r>
                        <a:rPr kumimoji="1" lang="ko-KR" altLang="en-US" sz="850" baseline="0" dirty="0" err="1" smtClean="0">
                          <a:solidFill>
                            <a:schemeClr val="tx1"/>
                          </a:solidFill>
                          <a:latin typeface="+mn-ea"/>
                        </a:rPr>
                        <a:t>접근가능한</a:t>
                      </a:r>
                      <a:r>
                        <a:rPr kumimoji="1" lang="ko-KR" altLang="en-US" sz="850" baseline="0" dirty="0" smtClean="0">
                          <a:solidFill>
                            <a:schemeClr val="tx1"/>
                          </a:solidFill>
                          <a:latin typeface="+mn-ea"/>
                        </a:rPr>
                        <a:t> 이벤트 </a:t>
                      </a:r>
                      <a:r>
                        <a:rPr kumimoji="1" lang="ko-KR" altLang="en-US" sz="850" baseline="0" dirty="0" err="1" smtClean="0">
                          <a:solidFill>
                            <a:schemeClr val="tx1"/>
                          </a:solidFill>
                          <a:latin typeface="+mn-ea"/>
                        </a:rPr>
                        <a:t>글등록</a:t>
                      </a:r>
                      <a:r>
                        <a:rPr kumimoji="1" lang="ko-KR" altLang="en-US" sz="850" baseline="0" dirty="0" smtClean="0">
                          <a:solidFill>
                            <a:schemeClr val="tx1"/>
                          </a:solidFill>
                          <a:latin typeface="+mn-ea"/>
                        </a:rPr>
                        <a:t> 버튼</a:t>
                      </a:r>
                      <a:r>
                        <a:rPr kumimoji="1" lang="en-US" altLang="ko-KR" sz="850" baseline="0" dirty="0" smtClean="0">
                          <a:solidFill>
                            <a:schemeClr val="tx1"/>
                          </a:solidFill>
                          <a:latin typeface="+mn-ea"/>
                        </a:rPr>
                        <a:t>.</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smtClean="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endParaRPr lang="ko-KR" altLang="en-US" sz="85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endParaRPr lang="ko-KR" altLang="en-US" sz="85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endParaRPr lang="ko-KR" altLang="en-US" sz="85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endParaRPr lang="ko-KR" altLang="en-US" sz="85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17</a:t>
            </a:fld>
            <a:endParaRPr lang="ko-KR" altLang="en-US" sz="900" dirty="0"/>
          </a:p>
        </p:txBody>
      </p:sp>
      <p:sp>
        <p:nvSpPr>
          <p:cNvPr id="11" name="모서리가 둥근 직사각형 10"/>
          <p:cNvSpPr/>
          <p:nvPr/>
        </p:nvSpPr>
        <p:spPr>
          <a:xfrm>
            <a:off x="2236276" y="4653136"/>
            <a:ext cx="445846" cy="216024"/>
          </a:xfrm>
          <a:prstGeom prst="round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ko-KR" sz="900" dirty="0" smtClean="0"/>
              <a:t>J-1</a:t>
            </a:r>
            <a:endParaRPr lang="ko-KR" altLang="en-US" sz="900" dirty="0"/>
          </a:p>
        </p:txBody>
      </p:sp>
      <p:sp>
        <p:nvSpPr>
          <p:cNvPr id="12" name="모서리가 둥근 직사각형 11"/>
          <p:cNvSpPr/>
          <p:nvPr/>
        </p:nvSpPr>
        <p:spPr>
          <a:xfrm>
            <a:off x="7290916" y="4874108"/>
            <a:ext cx="445846" cy="216024"/>
          </a:xfrm>
          <a:prstGeom prst="round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ko-KR" sz="900" dirty="0"/>
              <a:t>J</a:t>
            </a:r>
            <a:r>
              <a:rPr lang="en-US" altLang="ko-KR" sz="900" dirty="0" smtClean="0"/>
              <a:t>-2</a:t>
            </a:r>
            <a:endParaRPr lang="ko-KR" altLang="en-US" sz="900" dirty="0"/>
          </a:p>
        </p:txBody>
      </p:sp>
    </p:spTree>
    <p:extLst>
      <p:ext uri="{BB962C8B-B14F-4D97-AF65-F5344CB8AC3E}">
        <p14:creationId xmlns:p14="http://schemas.microsoft.com/office/powerpoint/2010/main" val="33975138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stretch>
            <a:fillRect/>
          </a:stretch>
        </p:blipFill>
        <p:spPr>
          <a:xfrm>
            <a:off x="479376" y="764704"/>
            <a:ext cx="7796467" cy="5197644"/>
          </a:xfrm>
          <a:prstGeom prst="rect">
            <a:avLst/>
          </a:prstGeom>
        </p:spPr>
      </p:pic>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en-US" altLang="ko-KR" dirty="0" err="1" smtClean="0"/>
              <a:t>listjsp</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en-US" altLang="ko-KR" dirty="0" err="1" smtClean="0"/>
              <a:t>qna</a:t>
            </a:r>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328520305"/>
              </p:ext>
            </p:extLst>
          </p:nvPr>
        </p:nvGraphicFramePr>
        <p:xfrm>
          <a:off x="8688288" y="476672"/>
          <a:ext cx="3384376" cy="2757485"/>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baseline="0" dirty="0" err="1" smtClean="0">
                          <a:solidFill>
                            <a:schemeClr val="tx1"/>
                          </a:solidFill>
                          <a:latin typeface="+mn-ea"/>
                          <a:ea typeface="+mn-ea"/>
                          <a:sym typeface="맑은 고딕"/>
                        </a:rPr>
                        <a:t>일반유저가</a:t>
                      </a:r>
                      <a:r>
                        <a:rPr lang="ko-KR" altLang="en-US" sz="800" b="0" baseline="0" dirty="0" smtClean="0">
                          <a:solidFill>
                            <a:schemeClr val="tx1"/>
                          </a:solidFill>
                          <a:latin typeface="+mn-ea"/>
                          <a:ea typeface="+mn-ea"/>
                          <a:sym typeface="맑은 고딕"/>
                        </a:rPr>
                        <a:t> 관리자와의 소통을 위해 개발하는 </a:t>
                      </a:r>
                      <a:r>
                        <a:rPr lang="en-US" altLang="ko-KR" sz="800" b="0" baseline="0" dirty="0" err="1" smtClean="0">
                          <a:solidFill>
                            <a:schemeClr val="tx1"/>
                          </a:solidFill>
                          <a:latin typeface="+mn-ea"/>
                          <a:ea typeface="+mn-ea"/>
                          <a:sym typeface="맑은 고딕"/>
                        </a:rPr>
                        <a:t>QnA</a:t>
                      </a:r>
                      <a:r>
                        <a:rPr lang="en-US" altLang="ko-KR" sz="800" b="0" baseline="0" dirty="0" smtClean="0">
                          <a:solidFill>
                            <a:schemeClr val="tx1"/>
                          </a:solidFill>
                          <a:latin typeface="+mn-ea"/>
                          <a:ea typeface="+mn-ea"/>
                          <a:sym typeface="맑은 고딕"/>
                        </a:rPr>
                        <a:t> </a:t>
                      </a:r>
                      <a:r>
                        <a:rPr lang="ko-KR" altLang="en-US" sz="800" b="0" baseline="0" dirty="0" smtClean="0">
                          <a:solidFill>
                            <a:schemeClr val="tx1"/>
                          </a:solidFill>
                          <a:latin typeface="+mn-ea"/>
                          <a:ea typeface="+mn-ea"/>
                          <a:sym typeface="맑은 고딕"/>
                        </a:rPr>
                        <a:t>리스트</a:t>
                      </a:r>
                      <a:r>
                        <a:rPr lang="en-US" altLang="ko-KR" sz="800" b="0" baseline="0" dirty="0" smtClean="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baseline="0" dirty="0" smtClean="0">
                          <a:solidFill>
                            <a:schemeClr val="tx1"/>
                          </a:solidFill>
                          <a:latin typeface="+mn-ea"/>
                          <a:ea typeface="+mn-ea"/>
                          <a:sym typeface="맑은 고딕"/>
                        </a:rPr>
                        <a:t>글쓰기 버튼을 통해 </a:t>
                      </a:r>
                      <a:r>
                        <a:rPr lang="ko-KR" altLang="en-US" sz="800" b="0" baseline="0" dirty="0" err="1" smtClean="0">
                          <a:solidFill>
                            <a:schemeClr val="tx1"/>
                          </a:solidFill>
                          <a:latin typeface="+mn-ea"/>
                          <a:ea typeface="+mn-ea"/>
                          <a:sym typeface="맑은 고딕"/>
                        </a:rPr>
                        <a:t>일반유저는</a:t>
                      </a:r>
                      <a:r>
                        <a:rPr lang="ko-KR" altLang="en-US" sz="800" b="0" baseline="0" dirty="0" smtClean="0">
                          <a:solidFill>
                            <a:schemeClr val="tx1"/>
                          </a:solidFill>
                          <a:latin typeface="+mn-ea"/>
                          <a:ea typeface="+mn-ea"/>
                          <a:sym typeface="맑은 고딕"/>
                        </a:rPr>
                        <a:t> 제품의 대한 궁금증이나 </a:t>
                      </a:r>
                      <a:r>
                        <a:rPr lang="ko-KR" altLang="en-US" sz="800" b="0" baseline="0" dirty="0" err="1" smtClean="0">
                          <a:solidFill>
                            <a:schemeClr val="tx1"/>
                          </a:solidFill>
                          <a:latin typeface="+mn-ea"/>
                          <a:ea typeface="+mn-ea"/>
                          <a:sym typeface="맑은 고딕"/>
                        </a:rPr>
                        <a:t>오배송</a:t>
                      </a:r>
                      <a:r>
                        <a:rPr lang="en-US" altLang="ko-KR" sz="800" b="0" baseline="0" dirty="0" smtClean="0">
                          <a:solidFill>
                            <a:schemeClr val="tx1"/>
                          </a:solidFill>
                          <a:latin typeface="+mn-ea"/>
                          <a:ea typeface="+mn-ea"/>
                          <a:sym typeface="맑은 고딕"/>
                        </a:rPr>
                        <a:t>, </a:t>
                      </a:r>
                      <a:r>
                        <a:rPr lang="ko-KR" altLang="en-US" sz="800" b="0" baseline="0" dirty="0" smtClean="0">
                          <a:solidFill>
                            <a:schemeClr val="tx1"/>
                          </a:solidFill>
                          <a:latin typeface="+mn-ea"/>
                          <a:ea typeface="+mn-ea"/>
                          <a:sym typeface="맑은 고딕"/>
                        </a:rPr>
                        <a:t>파손 등 전반적인 문제에 대해 관리자에게 안내를 </a:t>
                      </a:r>
                      <a:r>
                        <a:rPr lang="ko-KR" altLang="en-US" sz="800" b="0" baseline="0" dirty="0" err="1" smtClean="0">
                          <a:solidFill>
                            <a:schemeClr val="tx1"/>
                          </a:solidFill>
                          <a:latin typeface="+mn-ea"/>
                          <a:ea typeface="+mn-ea"/>
                          <a:sym typeface="맑은 고딕"/>
                        </a:rPr>
                        <a:t>받을수있음</a:t>
                      </a:r>
                      <a:r>
                        <a:rPr lang="en-US" altLang="ko-KR" sz="800" b="0" baseline="0" dirty="0" smtClean="0">
                          <a:solidFill>
                            <a:schemeClr val="tx1"/>
                          </a:solidFill>
                          <a:latin typeface="+mn-ea"/>
                          <a:ea typeface="+mn-ea"/>
                          <a:sym typeface="맑은 고딕"/>
                        </a:rPr>
                        <a:t>.</a:t>
                      </a:r>
                      <a:endParaRPr lang="en-US" altLang="ko-KR" sz="800" b="0" baseline="0" dirty="0" smtClean="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smtClean="0">
                          <a:solidFill>
                            <a:schemeClr val="tx1"/>
                          </a:solidFill>
                          <a:latin typeface="+mn-ea"/>
                          <a:ea typeface="+mn-ea"/>
                        </a:rPr>
                        <a:t>K-1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err="1" smtClean="0">
                          <a:latin typeface="+mn-ea"/>
                          <a:ea typeface="+mn-ea"/>
                        </a:rPr>
                        <a:t>일반유저가</a:t>
                      </a:r>
                      <a:r>
                        <a:rPr lang="ko-KR" altLang="en-US" sz="850" b="0" dirty="0" smtClean="0">
                          <a:latin typeface="+mn-ea"/>
                          <a:ea typeface="+mn-ea"/>
                        </a:rPr>
                        <a:t> 등록한 </a:t>
                      </a:r>
                      <a:r>
                        <a:rPr lang="en-US" altLang="ko-KR" sz="850" b="0" dirty="0" err="1" smtClean="0">
                          <a:latin typeface="+mn-ea"/>
                          <a:ea typeface="+mn-ea"/>
                        </a:rPr>
                        <a:t>QnA</a:t>
                      </a:r>
                      <a:r>
                        <a:rPr lang="en-US" altLang="ko-KR" sz="850" b="0" baseline="0" dirty="0" smtClean="0">
                          <a:latin typeface="+mn-ea"/>
                          <a:ea typeface="+mn-ea"/>
                        </a:rPr>
                        <a:t> </a:t>
                      </a:r>
                      <a:r>
                        <a:rPr lang="ko-KR" altLang="en-US" sz="850" b="0" baseline="0" dirty="0" smtClean="0">
                          <a:latin typeface="+mn-ea"/>
                          <a:ea typeface="+mn-ea"/>
                        </a:rPr>
                        <a:t>리스트</a:t>
                      </a:r>
                      <a:r>
                        <a:rPr lang="en-US" altLang="ko-KR" sz="850" b="0" baseline="0" dirty="0" smtClean="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smtClean="0">
                          <a:latin typeface="+mn-ea"/>
                          <a:ea typeface="+mn-ea"/>
                        </a:rPr>
                        <a:t>K-2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err="1" smtClean="0">
                          <a:solidFill>
                            <a:schemeClr val="tx1"/>
                          </a:solidFill>
                          <a:latin typeface="+mn-ea"/>
                        </a:rPr>
                        <a:t>본인글만</a:t>
                      </a:r>
                      <a:r>
                        <a:rPr kumimoji="1" lang="ko-KR" altLang="en-US" sz="850" dirty="0" smtClean="0">
                          <a:solidFill>
                            <a:schemeClr val="tx1"/>
                          </a:solidFill>
                          <a:latin typeface="+mn-ea"/>
                        </a:rPr>
                        <a:t> 접근 가능하게끔 설계</a:t>
                      </a:r>
                      <a:r>
                        <a:rPr kumimoji="1" lang="en-US" altLang="ko-KR" sz="850" dirty="0" smtClean="0">
                          <a:solidFill>
                            <a:schemeClr val="tx1"/>
                          </a:solidFill>
                          <a:latin typeface="+mn-ea"/>
                        </a:rPr>
                        <a:t>.</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smtClean="0">
                          <a:latin typeface="+mn-ea"/>
                          <a:ea typeface="+mn-ea"/>
                        </a:rPr>
                        <a:t>K-3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글쓰기 버튼</a:t>
                      </a:r>
                      <a:r>
                        <a:rPr lang="en-US" altLang="ko-KR" sz="850" b="0" dirty="0" smtClean="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endParaRPr lang="ko-KR" altLang="en-US" sz="85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endParaRPr lang="ko-KR" altLang="en-US" sz="85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endParaRPr lang="ko-KR" altLang="en-US" sz="85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endParaRPr lang="ko-KR" altLang="en-US" sz="85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18</a:t>
            </a:fld>
            <a:endParaRPr lang="ko-KR" altLang="en-US" sz="900" dirty="0"/>
          </a:p>
        </p:txBody>
      </p:sp>
      <p:sp>
        <p:nvSpPr>
          <p:cNvPr id="11" name="모서리가 둥근 직사각형 10"/>
          <p:cNvSpPr/>
          <p:nvPr/>
        </p:nvSpPr>
        <p:spPr>
          <a:xfrm>
            <a:off x="6450792" y="2636912"/>
            <a:ext cx="445846" cy="216024"/>
          </a:xfrm>
          <a:prstGeom prst="round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ko-KR" sz="900" dirty="0" smtClean="0"/>
              <a:t>K-1</a:t>
            </a:r>
            <a:endParaRPr lang="ko-KR" altLang="en-US" sz="900" dirty="0"/>
          </a:p>
        </p:txBody>
      </p:sp>
      <p:sp>
        <p:nvSpPr>
          <p:cNvPr id="12" name="모서리가 둥근 직사각형 11"/>
          <p:cNvSpPr/>
          <p:nvPr/>
        </p:nvSpPr>
        <p:spPr>
          <a:xfrm>
            <a:off x="4164788" y="3717032"/>
            <a:ext cx="445846" cy="216024"/>
          </a:xfrm>
          <a:prstGeom prst="round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ko-KR" sz="900" dirty="0"/>
              <a:t>K</a:t>
            </a:r>
            <a:r>
              <a:rPr lang="en-US" altLang="ko-KR" sz="900" dirty="0" smtClean="0"/>
              <a:t>-2</a:t>
            </a:r>
            <a:endParaRPr lang="ko-KR" altLang="en-US" sz="900" dirty="0"/>
          </a:p>
        </p:txBody>
      </p:sp>
      <p:sp>
        <p:nvSpPr>
          <p:cNvPr id="13" name="모서리가 둥근 직사각형 12"/>
          <p:cNvSpPr/>
          <p:nvPr/>
        </p:nvSpPr>
        <p:spPr>
          <a:xfrm>
            <a:off x="7320136" y="4869160"/>
            <a:ext cx="445846" cy="216024"/>
          </a:xfrm>
          <a:prstGeom prst="round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ko-KR" sz="900" dirty="0"/>
              <a:t>K</a:t>
            </a:r>
            <a:r>
              <a:rPr lang="en-US" altLang="ko-KR" sz="900" dirty="0" smtClean="0"/>
              <a:t>-3</a:t>
            </a:r>
            <a:endParaRPr lang="ko-KR" altLang="en-US" sz="900" dirty="0"/>
          </a:p>
        </p:txBody>
      </p:sp>
    </p:spTree>
    <p:extLst>
      <p:ext uri="{BB962C8B-B14F-4D97-AF65-F5344CB8AC3E}">
        <p14:creationId xmlns:p14="http://schemas.microsoft.com/office/powerpoint/2010/main" val="19532283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stretch>
            <a:fillRect/>
          </a:stretch>
        </p:blipFill>
        <p:spPr>
          <a:xfrm>
            <a:off x="263352" y="620688"/>
            <a:ext cx="8208912" cy="5472608"/>
          </a:xfrm>
          <a:prstGeom prst="rect">
            <a:avLst/>
          </a:prstGeom>
        </p:spPr>
      </p:pic>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en-US" altLang="ko-KR" dirty="0" err="1" smtClean="0"/>
              <a:t>List.jsp</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en-US" altLang="ko-KR" dirty="0" smtClean="0"/>
              <a:t>review</a:t>
            </a:r>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2222639915"/>
              </p:ext>
            </p:extLst>
          </p:nvPr>
        </p:nvGraphicFramePr>
        <p:xfrm>
          <a:off x="8688288" y="476672"/>
          <a:ext cx="3384376" cy="2757485"/>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baseline="0" dirty="0" err="1" smtClean="0">
                          <a:solidFill>
                            <a:schemeClr val="tx1"/>
                          </a:solidFill>
                          <a:latin typeface="+mn-ea"/>
                          <a:ea typeface="+mn-ea"/>
                          <a:sym typeface="맑은 고딕"/>
                        </a:rPr>
                        <a:t>개인유저가</a:t>
                      </a:r>
                      <a:r>
                        <a:rPr lang="ko-KR" altLang="en-US" sz="800" b="0" baseline="0" dirty="0" smtClean="0">
                          <a:solidFill>
                            <a:schemeClr val="tx1"/>
                          </a:solidFill>
                          <a:latin typeface="+mn-ea"/>
                          <a:ea typeface="+mn-ea"/>
                          <a:sym typeface="맑은 고딕"/>
                        </a:rPr>
                        <a:t> 자신이 남긴 </a:t>
                      </a:r>
                      <a:r>
                        <a:rPr lang="en-US" altLang="ko-KR" sz="800" b="0" baseline="0" dirty="0" smtClean="0">
                          <a:solidFill>
                            <a:schemeClr val="tx1"/>
                          </a:solidFill>
                          <a:latin typeface="+mn-ea"/>
                          <a:ea typeface="+mn-ea"/>
                          <a:sym typeface="맑은 고딕"/>
                        </a:rPr>
                        <a:t>review </a:t>
                      </a:r>
                      <a:r>
                        <a:rPr lang="ko-KR" altLang="en-US" sz="800" b="0" baseline="0" dirty="0" smtClean="0">
                          <a:solidFill>
                            <a:schemeClr val="tx1"/>
                          </a:solidFill>
                          <a:latin typeface="+mn-ea"/>
                          <a:ea typeface="+mn-ea"/>
                          <a:sym typeface="맑은 고딕"/>
                        </a:rPr>
                        <a:t>댓글들을 내 리뷰보기 리스트에서 </a:t>
                      </a:r>
                      <a:r>
                        <a:rPr lang="ko-KR" altLang="en-US" sz="800" b="0" baseline="0" dirty="0" err="1" smtClean="0">
                          <a:solidFill>
                            <a:schemeClr val="tx1"/>
                          </a:solidFill>
                          <a:latin typeface="+mn-ea"/>
                          <a:ea typeface="+mn-ea"/>
                          <a:sym typeface="맑은 고딕"/>
                        </a:rPr>
                        <a:t>확인할수</a:t>
                      </a:r>
                      <a:r>
                        <a:rPr lang="ko-KR" altLang="en-US" sz="800" b="0" baseline="0" dirty="0" smtClean="0">
                          <a:solidFill>
                            <a:schemeClr val="tx1"/>
                          </a:solidFill>
                          <a:latin typeface="+mn-ea"/>
                          <a:ea typeface="+mn-ea"/>
                          <a:sym typeface="맑은 고딕"/>
                        </a:rPr>
                        <a:t> 있음</a:t>
                      </a:r>
                      <a:r>
                        <a:rPr lang="en-US" altLang="ko-KR" sz="800" b="0" baseline="0" dirty="0" smtClean="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baseline="0" dirty="0" smtClean="0">
                          <a:solidFill>
                            <a:schemeClr val="tx1"/>
                          </a:solidFill>
                          <a:latin typeface="+mn-ea"/>
                          <a:ea typeface="+mn-ea"/>
                          <a:sym typeface="맑은 고딕"/>
                        </a:rPr>
                        <a:t>여기서 리뷰를 변경 및 삭제가 가능함</a:t>
                      </a:r>
                      <a:r>
                        <a:rPr lang="en-US" altLang="ko-KR" sz="800" b="0" baseline="0" dirty="0" smtClean="0">
                          <a:solidFill>
                            <a:schemeClr val="tx1"/>
                          </a:solidFill>
                          <a:latin typeface="+mn-ea"/>
                          <a:ea typeface="+mn-ea"/>
                          <a:sym typeface="맑은 고딕"/>
                        </a:rPr>
                        <a:t>.</a:t>
                      </a:r>
                      <a:endParaRPr lang="en-US" altLang="ko-KR" sz="800" b="0" baseline="0" dirty="0" smtClean="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smtClean="0">
                          <a:solidFill>
                            <a:schemeClr val="tx1"/>
                          </a:solidFill>
                          <a:latin typeface="+mn-ea"/>
                          <a:ea typeface="+mn-ea"/>
                        </a:rPr>
                        <a:t>L-1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본인이 쓴 리뷰만 </a:t>
                      </a:r>
                      <a:r>
                        <a:rPr lang="ko-KR" altLang="en-US" sz="850" b="0" dirty="0" err="1" smtClean="0">
                          <a:latin typeface="+mn-ea"/>
                          <a:ea typeface="+mn-ea"/>
                        </a:rPr>
                        <a:t>리스트됨</a:t>
                      </a:r>
                      <a:r>
                        <a:rPr lang="en-US" altLang="ko-KR" sz="850" b="0" dirty="0" smtClean="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smtClean="0">
                          <a:latin typeface="+mn-ea"/>
                          <a:ea typeface="+mn-ea"/>
                        </a:rPr>
                        <a:t>L-2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err="1" smtClean="0">
                          <a:solidFill>
                            <a:schemeClr val="tx1"/>
                          </a:solidFill>
                          <a:latin typeface="+mn-ea"/>
                        </a:rPr>
                        <a:t>별점</a:t>
                      </a:r>
                      <a:r>
                        <a:rPr kumimoji="1" lang="en-US" altLang="ko-KR" sz="850" dirty="0" smtClean="0">
                          <a:solidFill>
                            <a:schemeClr val="tx1"/>
                          </a:solidFill>
                          <a:latin typeface="+mn-ea"/>
                        </a:rPr>
                        <a:t>, </a:t>
                      </a:r>
                      <a:r>
                        <a:rPr kumimoji="1" lang="ko-KR" altLang="en-US" sz="850" dirty="0" smtClean="0">
                          <a:solidFill>
                            <a:schemeClr val="tx1"/>
                          </a:solidFill>
                          <a:latin typeface="+mn-ea"/>
                        </a:rPr>
                        <a:t>타이틀</a:t>
                      </a:r>
                      <a:r>
                        <a:rPr kumimoji="1" lang="en-US" altLang="ko-KR" sz="850" dirty="0" smtClean="0">
                          <a:solidFill>
                            <a:schemeClr val="tx1"/>
                          </a:solidFill>
                          <a:latin typeface="+mn-ea"/>
                        </a:rPr>
                        <a:t>, </a:t>
                      </a:r>
                      <a:r>
                        <a:rPr kumimoji="1" lang="ko-KR" altLang="en-US" sz="850" dirty="0" smtClean="0">
                          <a:solidFill>
                            <a:schemeClr val="tx1"/>
                          </a:solidFill>
                          <a:latin typeface="+mn-ea"/>
                        </a:rPr>
                        <a:t>내용</a:t>
                      </a:r>
                      <a:r>
                        <a:rPr kumimoji="1" lang="en-US" altLang="ko-KR" sz="850" dirty="0" smtClean="0">
                          <a:solidFill>
                            <a:schemeClr val="tx1"/>
                          </a:solidFill>
                          <a:latin typeface="+mn-ea"/>
                        </a:rPr>
                        <a:t>,</a:t>
                      </a:r>
                      <a:r>
                        <a:rPr kumimoji="1" lang="en-US" altLang="ko-KR" sz="850" baseline="0" dirty="0" smtClean="0">
                          <a:solidFill>
                            <a:schemeClr val="tx1"/>
                          </a:solidFill>
                          <a:latin typeface="+mn-ea"/>
                        </a:rPr>
                        <a:t> </a:t>
                      </a:r>
                      <a:r>
                        <a:rPr kumimoji="1" lang="ko-KR" altLang="en-US" sz="850" baseline="0" dirty="0" smtClean="0">
                          <a:solidFill>
                            <a:schemeClr val="tx1"/>
                          </a:solidFill>
                          <a:latin typeface="+mn-ea"/>
                        </a:rPr>
                        <a:t>사용자</a:t>
                      </a:r>
                      <a:r>
                        <a:rPr kumimoji="1" lang="en-US" altLang="ko-KR" sz="850" baseline="0" dirty="0" smtClean="0">
                          <a:solidFill>
                            <a:schemeClr val="tx1"/>
                          </a:solidFill>
                          <a:latin typeface="+mn-ea"/>
                        </a:rPr>
                        <a:t>ID, </a:t>
                      </a:r>
                      <a:r>
                        <a:rPr kumimoji="1" lang="ko-KR" altLang="en-US" sz="850" baseline="0" dirty="0" smtClean="0">
                          <a:solidFill>
                            <a:schemeClr val="tx1"/>
                          </a:solidFill>
                          <a:latin typeface="+mn-ea"/>
                        </a:rPr>
                        <a:t>작성일 기록</a:t>
                      </a:r>
                      <a:r>
                        <a:rPr kumimoji="1" lang="en-US" altLang="ko-KR" sz="850" baseline="0" dirty="0" smtClean="0">
                          <a:solidFill>
                            <a:schemeClr val="tx1"/>
                          </a:solidFill>
                          <a:latin typeface="+mn-ea"/>
                        </a:rPr>
                        <a:t>.</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smtClean="0">
                          <a:latin typeface="+mn-ea"/>
                          <a:ea typeface="+mn-ea"/>
                        </a:rPr>
                        <a:t>L-3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해당 리뷰의 수정과 삭제 버튼</a:t>
                      </a:r>
                      <a:r>
                        <a:rPr lang="en-US" altLang="ko-KR" sz="850" b="0" dirty="0" smtClean="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endParaRPr lang="ko-KR" altLang="en-US" sz="85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endParaRPr lang="ko-KR" altLang="en-US" sz="85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endParaRPr lang="ko-KR" altLang="en-US" sz="85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endParaRPr lang="ko-KR" altLang="en-US" sz="85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19</a:t>
            </a:fld>
            <a:endParaRPr lang="ko-KR" altLang="en-US" sz="900" dirty="0"/>
          </a:p>
        </p:txBody>
      </p:sp>
      <p:sp>
        <p:nvSpPr>
          <p:cNvPr id="11" name="모서리가 둥근 직사각형 10"/>
          <p:cNvSpPr/>
          <p:nvPr/>
        </p:nvSpPr>
        <p:spPr>
          <a:xfrm>
            <a:off x="2459199" y="1755346"/>
            <a:ext cx="445846" cy="216024"/>
          </a:xfrm>
          <a:prstGeom prst="round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ko-KR" sz="900" dirty="0"/>
              <a:t>L</a:t>
            </a:r>
            <a:r>
              <a:rPr lang="en-US" altLang="ko-KR" sz="900" dirty="0" smtClean="0"/>
              <a:t>-1</a:t>
            </a:r>
            <a:endParaRPr lang="ko-KR" altLang="en-US" sz="900" dirty="0"/>
          </a:p>
        </p:txBody>
      </p:sp>
      <p:sp>
        <p:nvSpPr>
          <p:cNvPr id="12" name="모서리가 둥근 직사각형 11"/>
          <p:cNvSpPr/>
          <p:nvPr/>
        </p:nvSpPr>
        <p:spPr>
          <a:xfrm>
            <a:off x="3863752" y="2420888"/>
            <a:ext cx="445846" cy="216024"/>
          </a:xfrm>
          <a:prstGeom prst="round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ko-KR" sz="900" dirty="0"/>
              <a:t>L</a:t>
            </a:r>
            <a:r>
              <a:rPr lang="en-US" altLang="ko-KR" sz="900" dirty="0" smtClean="0"/>
              <a:t>-2</a:t>
            </a:r>
            <a:endParaRPr lang="ko-KR" altLang="en-US" sz="900" dirty="0"/>
          </a:p>
        </p:txBody>
      </p:sp>
      <p:sp>
        <p:nvSpPr>
          <p:cNvPr id="13" name="모서리가 둥근 직사각형 12"/>
          <p:cNvSpPr/>
          <p:nvPr/>
        </p:nvSpPr>
        <p:spPr>
          <a:xfrm>
            <a:off x="6096000" y="4653136"/>
            <a:ext cx="445846" cy="216024"/>
          </a:xfrm>
          <a:prstGeom prst="round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ko-KR" sz="900" dirty="0"/>
              <a:t>L</a:t>
            </a:r>
            <a:r>
              <a:rPr lang="en-US" altLang="ko-KR" sz="900" dirty="0" smtClean="0"/>
              <a:t>-3</a:t>
            </a:r>
            <a:endParaRPr lang="ko-KR" altLang="en-US" sz="900" dirty="0"/>
          </a:p>
        </p:txBody>
      </p:sp>
    </p:spTree>
    <p:extLst>
      <p:ext uri="{BB962C8B-B14F-4D97-AF65-F5344CB8AC3E}">
        <p14:creationId xmlns:p14="http://schemas.microsoft.com/office/powerpoint/2010/main" val="27949972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p:txBody>
          <a:bodyPr/>
          <a:lstStyle/>
          <a:p>
            <a:r>
              <a:rPr lang="ko-KR" altLang="en-US" dirty="0" smtClean="0"/>
              <a:t>계획 </a:t>
            </a:r>
            <a:r>
              <a:rPr lang="ko-KR" altLang="en-US" dirty="0"/>
              <a:t>개요</a:t>
            </a:r>
          </a:p>
        </p:txBody>
      </p:sp>
      <p:graphicFrame>
        <p:nvGraphicFramePr>
          <p:cNvPr id="3" name="표 2">
            <a:extLst>
              <a:ext uri="{FF2B5EF4-FFF2-40B4-BE49-F238E27FC236}">
                <a16:creationId xmlns:a16="http://schemas.microsoft.com/office/drawing/2014/main" id="{2597D4FB-0C0F-4941-887D-E5E16C17540A}"/>
              </a:ext>
            </a:extLst>
          </p:cNvPr>
          <p:cNvGraphicFramePr>
            <a:graphicFrameLocks noGrp="1"/>
          </p:cNvGraphicFramePr>
          <p:nvPr>
            <p:extLst>
              <p:ext uri="{D42A27DB-BD31-4B8C-83A1-F6EECF244321}">
                <p14:modId xmlns:p14="http://schemas.microsoft.com/office/powerpoint/2010/main" val="234943428"/>
              </p:ext>
            </p:extLst>
          </p:nvPr>
        </p:nvGraphicFramePr>
        <p:xfrm>
          <a:off x="1199456" y="1017000"/>
          <a:ext cx="9796258" cy="5814373"/>
        </p:xfrm>
        <a:graphic>
          <a:graphicData uri="http://schemas.openxmlformats.org/drawingml/2006/table">
            <a:tbl>
              <a:tblPr>
                <a:tableStyleId>{5C22544A-7EE6-4342-B048-85BDC9FD1C3A}</a:tableStyleId>
              </a:tblPr>
              <a:tblGrid>
                <a:gridCol w="1318078">
                  <a:extLst>
                    <a:ext uri="{9D8B030D-6E8A-4147-A177-3AD203B41FA5}">
                      <a16:colId xmlns:a16="http://schemas.microsoft.com/office/drawing/2014/main" val="20000"/>
                    </a:ext>
                  </a:extLst>
                </a:gridCol>
                <a:gridCol w="282606">
                  <a:extLst>
                    <a:ext uri="{9D8B030D-6E8A-4147-A177-3AD203B41FA5}">
                      <a16:colId xmlns:a16="http://schemas.microsoft.com/office/drawing/2014/main" val="20005"/>
                    </a:ext>
                  </a:extLst>
                </a:gridCol>
                <a:gridCol w="282606">
                  <a:extLst>
                    <a:ext uri="{9D8B030D-6E8A-4147-A177-3AD203B41FA5}">
                      <a16:colId xmlns:a16="http://schemas.microsoft.com/office/drawing/2014/main" val="1932864301"/>
                    </a:ext>
                  </a:extLst>
                </a:gridCol>
                <a:gridCol w="282606">
                  <a:extLst>
                    <a:ext uri="{9D8B030D-6E8A-4147-A177-3AD203B41FA5}">
                      <a16:colId xmlns:a16="http://schemas.microsoft.com/office/drawing/2014/main" val="627806087"/>
                    </a:ext>
                  </a:extLst>
                </a:gridCol>
                <a:gridCol w="282606">
                  <a:extLst>
                    <a:ext uri="{9D8B030D-6E8A-4147-A177-3AD203B41FA5}">
                      <a16:colId xmlns:a16="http://schemas.microsoft.com/office/drawing/2014/main" val="371778404"/>
                    </a:ext>
                  </a:extLst>
                </a:gridCol>
                <a:gridCol w="282606">
                  <a:extLst>
                    <a:ext uri="{9D8B030D-6E8A-4147-A177-3AD203B41FA5}">
                      <a16:colId xmlns:a16="http://schemas.microsoft.com/office/drawing/2014/main" val="305405284"/>
                    </a:ext>
                  </a:extLst>
                </a:gridCol>
                <a:gridCol w="282606">
                  <a:extLst>
                    <a:ext uri="{9D8B030D-6E8A-4147-A177-3AD203B41FA5}">
                      <a16:colId xmlns:a16="http://schemas.microsoft.com/office/drawing/2014/main" val="29543921"/>
                    </a:ext>
                  </a:extLst>
                </a:gridCol>
                <a:gridCol w="282606">
                  <a:extLst>
                    <a:ext uri="{9D8B030D-6E8A-4147-A177-3AD203B41FA5}">
                      <a16:colId xmlns:a16="http://schemas.microsoft.com/office/drawing/2014/main" val="4273928552"/>
                    </a:ext>
                  </a:extLst>
                </a:gridCol>
                <a:gridCol w="282606">
                  <a:extLst>
                    <a:ext uri="{9D8B030D-6E8A-4147-A177-3AD203B41FA5}">
                      <a16:colId xmlns:a16="http://schemas.microsoft.com/office/drawing/2014/main" val="844272191"/>
                    </a:ext>
                  </a:extLst>
                </a:gridCol>
                <a:gridCol w="282606">
                  <a:extLst>
                    <a:ext uri="{9D8B030D-6E8A-4147-A177-3AD203B41FA5}">
                      <a16:colId xmlns:a16="http://schemas.microsoft.com/office/drawing/2014/main" val="1347387674"/>
                    </a:ext>
                  </a:extLst>
                </a:gridCol>
                <a:gridCol w="282606">
                  <a:extLst>
                    <a:ext uri="{9D8B030D-6E8A-4147-A177-3AD203B41FA5}">
                      <a16:colId xmlns:a16="http://schemas.microsoft.com/office/drawing/2014/main" val="1781131391"/>
                    </a:ext>
                  </a:extLst>
                </a:gridCol>
                <a:gridCol w="282606">
                  <a:extLst>
                    <a:ext uri="{9D8B030D-6E8A-4147-A177-3AD203B41FA5}">
                      <a16:colId xmlns:a16="http://schemas.microsoft.com/office/drawing/2014/main" val="384615516"/>
                    </a:ext>
                  </a:extLst>
                </a:gridCol>
                <a:gridCol w="282606">
                  <a:extLst>
                    <a:ext uri="{9D8B030D-6E8A-4147-A177-3AD203B41FA5}">
                      <a16:colId xmlns:a16="http://schemas.microsoft.com/office/drawing/2014/main" val="2585931872"/>
                    </a:ext>
                  </a:extLst>
                </a:gridCol>
                <a:gridCol w="282606">
                  <a:extLst>
                    <a:ext uri="{9D8B030D-6E8A-4147-A177-3AD203B41FA5}">
                      <a16:colId xmlns:a16="http://schemas.microsoft.com/office/drawing/2014/main" val="1608020694"/>
                    </a:ext>
                  </a:extLst>
                </a:gridCol>
                <a:gridCol w="282606">
                  <a:extLst>
                    <a:ext uri="{9D8B030D-6E8A-4147-A177-3AD203B41FA5}">
                      <a16:colId xmlns:a16="http://schemas.microsoft.com/office/drawing/2014/main" val="4164423105"/>
                    </a:ext>
                  </a:extLst>
                </a:gridCol>
                <a:gridCol w="282606">
                  <a:extLst>
                    <a:ext uri="{9D8B030D-6E8A-4147-A177-3AD203B41FA5}">
                      <a16:colId xmlns:a16="http://schemas.microsoft.com/office/drawing/2014/main" val="3233058977"/>
                    </a:ext>
                  </a:extLst>
                </a:gridCol>
                <a:gridCol w="282606">
                  <a:extLst>
                    <a:ext uri="{9D8B030D-6E8A-4147-A177-3AD203B41FA5}">
                      <a16:colId xmlns:a16="http://schemas.microsoft.com/office/drawing/2014/main" val="2889151618"/>
                    </a:ext>
                  </a:extLst>
                </a:gridCol>
                <a:gridCol w="282606">
                  <a:extLst>
                    <a:ext uri="{9D8B030D-6E8A-4147-A177-3AD203B41FA5}">
                      <a16:colId xmlns:a16="http://schemas.microsoft.com/office/drawing/2014/main" val="560411669"/>
                    </a:ext>
                  </a:extLst>
                </a:gridCol>
                <a:gridCol w="282606">
                  <a:extLst>
                    <a:ext uri="{9D8B030D-6E8A-4147-A177-3AD203B41FA5}">
                      <a16:colId xmlns:a16="http://schemas.microsoft.com/office/drawing/2014/main" val="3884846165"/>
                    </a:ext>
                  </a:extLst>
                </a:gridCol>
                <a:gridCol w="282606">
                  <a:extLst>
                    <a:ext uri="{9D8B030D-6E8A-4147-A177-3AD203B41FA5}">
                      <a16:colId xmlns:a16="http://schemas.microsoft.com/office/drawing/2014/main" val="1129982004"/>
                    </a:ext>
                  </a:extLst>
                </a:gridCol>
                <a:gridCol w="282606">
                  <a:extLst>
                    <a:ext uri="{9D8B030D-6E8A-4147-A177-3AD203B41FA5}">
                      <a16:colId xmlns:a16="http://schemas.microsoft.com/office/drawing/2014/main" val="921361012"/>
                    </a:ext>
                  </a:extLst>
                </a:gridCol>
                <a:gridCol w="282606">
                  <a:extLst>
                    <a:ext uri="{9D8B030D-6E8A-4147-A177-3AD203B41FA5}">
                      <a16:colId xmlns:a16="http://schemas.microsoft.com/office/drawing/2014/main" val="1082313226"/>
                    </a:ext>
                  </a:extLst>
                </a:gridCol>
                <a:gridCol w="282606">
                  <a:extLst>
                    <a:ext uri="{9D8B030D-6E8A-4147-A177-3AD203B41FA5}">
                      <a16:colId xmlns:a16="http://schemas.microsoft.com/office/drawing/2014/main" val="3555641462"/>
                    </a:ext>
                  </a:extLst>
                </a:gridCol>
                <a:gridCol w="282606">
                  <a:extLst>
                    <a:ext uri="{9D8B030D-6E8A-4147-A177-3AD203B41FA5}">
                      <a16:colId xmlns:a16="http://schemas.microsoft.com/office/drawing/2014/main" val="2046748408"/>
                    </a:ext>
                  </a:extLst>
                </a:gridCol>
                <a:gridCol w="282606">
                  <a:extLst>
                    <a:ext uri="{9D8B030D-6E8A-4147-A177-3AD203B41FA5}">
                      <a16:colId xmlns:a16="http://schemas.microsoft.com/office/drawing/2014/main" val="61301162"/>
                    </a:ext>
                  </a:extLst>
                </a:gridCol>
                <a:gridCol w="282606">
                  <a:extLst>
                    <a:ext uri="{9D8B030D-6E8A-4147-A177-3AD203B41FA5}">
                      <a16:colId xmlns:a16="http://schemas.microsoft.com/office/drawing/2014/main" val="151961678"/>
                    </a:ext>
                  </a:extLst>
                </a:gridCol>
                <a:gridCol w="282606">
                  <a:extLst>
                    <a:ext uri="{9D8B030D-6E8A-4147-A177-3AD203B41FA5}">
                      <a16:colId xmlns:a16="http://schemas.microsoft.com/office/drawing/2014/main" val="3307757913"/>
                    </a:ext>
                  </a:extLst>
                </a:gridCol>
                <a:gridCol w="282606">
                  <a:extLst>
                    <a:ext uri="{9D8B030D-6E8A-4147-A177-3AD203B41FA5}">
                      <a16:colId xmlns:a16="http://schemas.microsoft.com/office/drawing/2014/main" val="2537069362"/>
                    </a:ext>
                  </a:extLst>
                </a:gridCol>
                <a:gridCol w="282606">
                  <a:extLst>
                    <a:ext uri="{9D8B030D-6E8A-4147-A177-3AD203B41FA5}">
                      <a16:colId xmlns:a16="http://schemas.microsoft.com/office/drawing/2014/main" val="3220850051"/>
                    </a:ext>
                  </a:extLst>
                </a:gridCol>
                <a:gridCol w="282606">
                  <a:extLst>
                    <a:ext uri="{9D8B030D-6E8A-4147-A177-3AD203B41FA5}">
                      <a16:colId xmlns:a16="http://schemas.microsoft.com/office/drawing/2014/main" val="4047037587"/>
                    </a:ext>
                  </a:extLst>
                </a:gridCol>
                <a:gridCol w="282606">
                  <a:extLst>
                    <a:ext uri="{9D8B030D-6E8A-4147-A177-3AD203B41FA5}">
                      <a16:colId xmlns:a16="http://schemas.microsoft.com/office/drawing/2014/main" val="1193031526"/>
                    </a:ext>
                  </a:extLst>
                </a:gridCol>
              </a:tblGrid>
              <a:tr h="260216">
                <a:tc>
                  <a:txBody>
                    <a:bodyPr/>
                    <a:lstStyle/>
                    <a:p>
                      <a:pPr algn="ctr" latinLnBrk="1"/>
                      <a:r>
                        <a:rPr lang="ko-KR" altLang="en-US" sz="1000" b="1" dirty="0">
                          <a:solidFill>
                            <a:schemeClr val="tx1"/>
                          </a:solidFill>
                        </a:rPr>
                        <a:t>구분</a:t>
                      </a: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gridSpan="30">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000" b="1" dirty="0">
                          <a:solidFill>
                            <a:schemeClr val="tx1"/>
                          </a:solidFill>
                        </a:rPr>
                        <a:t>내용</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0"/>
                  </a:ext>
                </a:extLst>
              </a:tr>
              <a:tr h="551915">
                <a:tc>
                  <a:txBody>
                    <a:bodyPr/>
                    <a:lstStyle/>
                    <a:p>
                      <a:pPr algn="ctr" latinLnBrk="1">
                        <a:lnSpc>
                          <a:spcPct val="120000"/>
                        </a:lnSpc>
                      </a:pPr>
                      <a:r>
                        <a:rPr lang="ko-KR" altLang="en-US" sz="900" dirty="0">
                          <a:solidFill>
                            <a:schemeClr val="tx1"/>
                          </a:solidFill>
                          <a:latin typeface="+mn-ea"/>
                          <a:ea typeface="+mn-ea"/>
                        </a:rPr>
                        <a:t>기획배경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en-US" altLang="ko-KR" sz="900" dirty="0" smtClean="0">
                          <a:solidFill>
                            <a:schemeClr val="tx1"/>
                          </a:solidFill>
                          <a:latin typeface="+mn-ea"/>
                          <a:ea typeface="+mn-ea"/>
                        </a:rPr>
                        <a:t>1</a:t>
                      </a:r>
                      <a:r>
                        <a:rPr lang="ko-KR" altLang="en-US" sz="900" dirty="0" err="1" smtClean="0">
                          <a:solidFill>
                            <a:schemeClr val="tx1"/>
                          </a:solidFill>
                          <a:latin typeface="+mn-ea"/>
                          <a:ea typeface="+mn-ea"/>
                        </a:rPr>
                        <a:t>인가구</a:t>
                      </a:r>
                      <a:r>
                        <a:rPr lang="ko-KR" altLang="en-US" sz="900" dirty="0" smtClean="0">
                          <a:solidFill>
                            <a:schemeClr val="tx1"/>
                          </a:solidFill>
                          <a:latin typeface="+mn-ea"/>
                          <a:ea typeface="+mn-ea"/>
                        </a:rPr>
                        <a:t> </a:t>
                      </a:r>
                      <a:r>
                        <a:rPr lang="en-US" altLang="ko-KR" sz="900" dirty="0" smtClean="0">
                          <a:solidFill>
                            <a:schemeClr val="tx1"/>
                          </a:solidFill>
                          <a:latin typeface="+mn-ea"/>
                          <a:ea typeface="+mn-ea"/>
                        </a:rPr>
                        <a:t>34.5%</a:t>
                      </a:r>
                      <a:r>
                        <a:rPr lang="en-US" altLang="ko-KR" sz="900" baseline="0" dirty="0" smtClean="0">
                          <a:solidFill>
                            <a:schemeClr val="tx1"/>
                          </a:solidFill>
                          <a:latin typeface="+mn-ea"/>
                          <a:ea typeface="+mn-ea"/>
                        </a:rPr>
                        <a:t> 750</a:t>
                      </a:r>
                      <a:r>
                        <a:rPr lang="ko-KR" altLang="en-US" sz="900" baseline="0" dirty="0" err="1" smtClean="0">
                          <a:solidFill>
                            <a:schemeClr val="tx1"/>
                          </a:solidFill>
                          <a:latin typeface="+mn-ea"/>
                          <a:ea typeface="+mn-ea"/>
                        </a:rPr>
                        <a:t>만가구</a:t>
                      </a:r>
                      <a:r>
                        <a:rPr lang="ko-KR" altLang="en-US" sz="900" baseline="0" dirty="0" smtClean="0">
                          <a:solidFill>
                            <a:schemeClr val="tx1"/>
                          </a:solidFill>
                          <a:latin typeface="+mn-ea"/>
                          <a:ea typeface="+mn-ea"/>
                        </a:rPr>
                        <a:t> 시대를 맞아 편리하게 원룸을 디자인해주고</a:t>
                      </a:r>
                      <a:r>
                        <a:rPr lang="en-US" altLang="ko-KR" sz="900" baseline="0" dirty="0" smtClean="0">
                          <a:solidFill>
                            <a:schemeClr val="tx1"/>
                          </a:solidFill>
                          <a:latin typeface="+mn-ea"/>
                          <a:ea typeface="+mn-ea"/>
                        </a:rPr>
                        <a:t>,</a:t>
                      </a:r>
                      <a:r>
                        <a:rPr lang="ko-KR" altLang="en-US" sz="900" baseline="0" dirty="0" smtClean="0">
                          <a:solidFill>
                            <a:schemeClr val="tx1"/>
                          </a:solidFill>
                          <a:latin typeface="+mn-ea"/>
                          <a:ea typeface="+mn-ea"/>
                        </a:rPr>
                        <a:t>  디자인한 제품들을 취급하는 웹사이트를 개발하여 사용자들로 하여금 편리함을 제공</a:t>
                      </a:r>
                      <a:r>
                        <a:rPr lang="en-US" altLang="ko-KR" sz="900" baseline="0" dirty="0" smtClean="0">
                          <a:solidFill>
                            <a:schemeClr val="tx1"/>
                          </a:solidFill>
                          <a:latin typeface="+mn-ea"/>
                          <a:ea typeface="+mn-ea"/>
                        </a:rPr>
                        <a:t>.</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1"/>
                  </a:ext>
                </a:extLst>
              </a:tr>
              <a:tr h="504056">
                <a:tc>
                  <a:txBody>
                    <a:bodyPr/>
                    <a:lstStyle/>
                    <a:p>
                      <a:pPr algn="ctr" latinLnBrk="1">
                        <a:lnSpc>
                          <a:spcPct val="120000"/>
                        </a:lnSpc>
                      </a:pPr>
                      <a:r>
                        <a:rPr lang="ko-KR" altLang="en-US" sz="900" dirty="0">
                          <a:solidFill>
                            <a:schemeClr val="tx1"/>
                          </a:solidFill>
                          <a:latin typeface="+mn-ea"/>
                          <a:ea typeface="+mn-ea"/>
                        </a:rPr>
                        <a:t>기획목적</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en-US" altLang="ko-KR" sz="900" dirty="0" smtClean="0">
                          <a:solidFill>
                            <a:schemeClr val="tx1"/>
                          </a:solidFill>
                          <a:latin typeface="+mn-ea"/>
                          <a:ea typeface="+mn-ea"/>
                        </a:rPr>
                        <a:t>1</a:t>
                      </a:r>
                      <a:r>
                        <a:rPr lang="ko-KR" altLang="en-US" sz="900" dirty="0" err="1" smtClean="0">
                          <a:solidFill>
                            <a:schemeClr val="tx1"/>
                          </a:solidFill>
                          <a:latin typeface="+mn-ea"/>
                          <a:ea typeface="+mn-ea"/>
                        </a:rPr>
                        <a:t>인가구</a:t>
                      </a:r>
                      <a:r>
                        <a:rPr lang="ko-KR" altLang="en-US" sz="900" dirty="0" smtClean="0">
                          <a:solidFill>
                            <a:schemeClr val="tx1"/>
                          </a:solidFill>
                          <a:latin typeface="+mn-ea"/>
                          <a:ea typeface="+mn-ea"/>
                        </a:rPr>
                        <a:t> 사용자들이 편리하게 우리의 웹이 제공한 디자인의 방을 둘러보고</a:t>
                      </a:r>
                      <a:r>
                        <a:rPr lang="en-US" altLang="ko-KR" sz="900" dirty="0" smtClean="0">
                          <a:solidFill>
                            <a:schemeClr val="tx1"/>
                          </a:solidFill>
                          <a:latin typeface="+mn-ea"/>
                          <a:ea typeface="+mn-ea"/>
                        </a:rPr>
                        <a:t>,</a:t>
                      </a:r>
                      <a:r>
                        <a:rPr lang="ko-KR" altLang="en-US" sz="900" dirty="0" smtClean="0">
                          <a:solidFill>
                            <a:schemeClr val="tx1"/>
                          </a:solidFill>
                          <a:latin typeface="+mn-ea"/>
                          <a:ea typeface="+mn-ea"/>
                        </a:rPr>
                        <a:t> 취급한 제품들을 쉽게 접할</a:t>
                      </a:r>
                      <a:r>
                        <a:rPr lang="ko-KR" altLang="en-US" sz="900" baseline="0" dirty="0" smtClean="0">
                          <a:solidFill>
                            <a:schemeClr val="tx1"/>
                          </a:solidFill>
                          <a:latin typeface="+mn-ea"/>
                          <a:ea typeface="+mn-ea"/>
                        </a:rPr>
                        <a:t> 수 있게 구현</a:t>
                      </a:r>
                      <a:r>
                        <a:rPr lang="en-US" altLang="ko-KR" sz="900" baseline="0" dirty="0" smtClean="0">
                          <a:solidFill>
                            <a:schemeClr val="tx1"/>
                          </a:solidFill>
                          <a:latin typeface="+mn-ea"/>
                          <a:ea typeface="+mn-ea"/>
                        </a:rPr>
                        <a:t>.</a:t>
                      </a:r>
                      <a:endParaRPr lang="en-US" altLang="ko-KR"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2"/>
                  </a:ext>
                </a:extLst>
              </a:tr>
              <a:tr h="504056">
                <a:tc>
                  <a:txBody>
                    <a:bodyPr/>
                    <a:lstStyle/>
                    <a:p>
                      <a:pPr algn="ctr" latinLnBrk="1">
                        <a:lnSpc>
                          <a:spcPct val="120000"/>
                        </a:lnSpc>
                      </a:pPr>
                      <a:r>
                        <a:rPr lang="ko-KR" altLang="en-US" sz="900" dirty="0">
                          <a:solidFill>
                            <a:schemeClr val="tx1"/>
                          </a:solidFill>
                          <a:latin typeface="+mn-ea"/>
                          <a:ea typeface="+mn-ea"/>
                        </a:rPr>
                        <a:t>기대효과</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en-US" altLang="ko-KR" sz="900" dirty="0" smtClean="0">
                          <a:solidFill>
                            <a:schemeClr val="tx1"/>
                          </a:solidFill>
                          <a:latin typeface="+mn-ea"/>
                          <a:ea typeface="+mn-ea"/>
                        </a:rPr>
                        <a:t>1</a:t>
                      </a:r>
                      <a:r>
                        <a:rPr lang="ko-KR" altLang="en-US" sz="900" dirty="0" err="1" smtClean="0">
                          <a:solidFill>
                            <a:schemeClr val="tx1"/>
                          </a:solidFill>
                          <a:latin typeface="+mn-ea"/>
                          <a:ea typeface="+mn-ea"/>
                        </a:rPr>
                        <a:t>인가구</a:t>
                      </a:r>
                      <a:r>
                        <a:rPr lang="ko-KR" altLang="en-US" sz="900" dirty="0" smtClean="0">
                          <a:solidFill>
                            <a:schemeClr val="tx1"/>
                          </a:solidFill>
                          <a:latin typeface="+mn-ea"/>
                          <a:ea typeface="+mn-ea"/>
                        </a:rPr>
                        <a:t> 사용자들이 많은 시간을 투자하지 않고 편리하게 자신의 방을 디자인 </a:t>
                      </a:r>
                      <a:r>
                        <a:rPr lang="ko-KR" altLang="en-US" sz="900" dirty="0" err="1" smtClean="0">
                          <a:solidFill>
                            <a:schemeClr val="tx1"/>
                          </a:solidFill>
                          <a:latin typeface="+mn-ea"/>
                          <a:ea typeface="+mn-ea"/>
                        </a:rPr>
                        <a:t>할수있다</a:t>
                      </a:r>
                      <a:r>
                        <a:rPr lang="en-US" altLang="ko-KR" sz="900" dirty="0" smtClean="0">
                          <a:solidFill>
                            <a:schemeClr val="tx1"/>
                          </a:solidFill>
                          <a:latin typeface="+mn-ea"/>
                          <a:ea typeface="+mn-ea"/>
                        </a:rPr>
                        <a:t>.</a:t>
                      </a:r>
                      <a:endParaRPr lang="en-US" altLang="ko-KR"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3"/>
                  </a:ext>
                </a:extLst>
              </a:tr>
              <a:tr h="504056">
                <a:tc>
                  <a:txBody>
                    <a:bodyPr/>
                    <a:lstStyle/>
                    <a:p>
                      <a:pPr algn="ctr" latinLnBrk="1">
                        <a:lnSpc>
                          <a:spcPct val="120000"/>
                        </a:lnSpc>
                      </a:pPr>
                      <a:r>
                        <a:rPr lang="ko-KR" altLang="en-US" sz="900" dirty="0">
                          <a:solidFill>
                            <a:schemeClr val="tx1"/>
                          </a:solidFill>
                          <a:latin typeface="+mn-ea"/>
                          <a:ea typeface="+mn-ea"/>
                        </a:rPr>
                        <a:t>기능요약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en-US" altLang="ko-KR" sz="900" dirty="0" smtClean="0">
                          <a:solidFill>
                            <a:schemeClr val="tx1"/>
                          </a:solidFill>
                          <a:latin typeface="+mn-ea"/>
                          <a:ea typeface="+mn-ea"/>
                        </a:rPr>
                        <a:t>Goods(</a:t>
                      </a:r>
                      <a:r>
                        <a:rPr lang="ko-KR" altLang="en-US" sz="900" dirty="0" smtClean="0">
                          <a:solidFill>
                            <a:schemeClr val="tx1"/>
                          </a:solidFill>
                          <a:latin typeface="+mn-ea"/>
                          <a:ea typeface="+mn-ea"/>
                        </a:rPr>
                        <a:t>쇼핑몰</a:t>
                      </a:r>
                      <a:r>
                        <a:rPr lang="en-US" altLang="ko-KR" sz="900" dirty="0" smtClean="0">
                          <a:solidFill>
                            <a:schemeClr val="tx1"/>
                          </a:solidFill>
                          <a:latin typeface="+mn-ea"/>
                          <a:ea typeface="+mn-ea"/>
                        </a:rPr>
                        <a:t>)</a:t>
                      </a:r>
                    </a:p>
                    <a:p>
                      <a:pPr marL="171450" indent="-171450" algn="just" latinLnBrk="1">
                        <a:lnSpc>
                          <a:spcPct val="130000"/>
                        </a:lnSpc>
                        <a:buFont typeface="Arial" panose="020B0604020202020204" pitchFamily="34" charset="0"/>
                        <a:buChar char="•"/>
                      </a:pPr>
                      <a:r>
                        <a:rPr lang="en-US" altLang="ko-KR" sz="900" dirty="0" smtClean="0">
                          <a:solidFill>
                            <a:schemeClr val="tx1"/>
                          </a:solidFill>
                          <a:latin typeface="+mn-ea"/>
                          <a:ea typeface="+mn-ea"/>
                        </a:rPr>
                        <a:t>Event(</a:t>
                      </a:r>
                      <a:r>
                        <a:rPr lang="ko-KR" altLang="en-US" sz="900" dirty="0" smtClean="0">
                          <a:solidFill>
                            <a:schemeClr val="tx1"/>
                          </a:solidFill>
                          <a:latin typeface="+mn-ea"/>
                          <a:ea typeface="+mn-ea"/>
                        </a:rPr>
                        <a:t>이벤트 및 프로모션</a:t>
                      </a:r>
                      <a:r>
                        <a:rPr lang="en-US" altLang="ko-KR" sz="900" dirty="0" smtClean="0">
                          <a:solidFill>
                            <a:schemeClr val="tx1"/>
                          </a:solidFill>
                          <a:latin typeface="+mn-ea"/>
                          <a:ea typeface="+mn-ea"/>
                        </a:rPr>
                        <a:t>)</a:t>
                      </a:r>
                    </a:p>
                    <a:p>
                      <a:pPr marL="171450" indent="-171450" algn="just" latinLnBrk="1">
                        <a:lnSpc>
                          <a:spcPct val="130000"/>
                        </a:lnSpc>
                        <a:buFont typeface="Arial" panose="020B0604020202020204" pitchFamily="34" charset="0"/>
                        <a:buChar char="•"/>
                      </a:pPr>
                      <a:r>
                        <a:rPr lang="en-US" altLang="ko-KR" sz="900" dirty="0" err="1" smtClean="0">
                          <a:solidFill>
                            <a:schemeClr val="tx1"/>
                          </a:solidFill>
                          <a:latin typeface="+mn-ea"/>
                          <a:ea typeface="+mn-ea"/>
                        </a:rPr>
                        <a:t>QnA</a:t>
                      </a:r>
                      <a:r>
                        <a:rPr lang="en-US" altLang="ko-KR" sz="900" dirty="0" smtClean="0">
                          <a:solidFill>
                            <a:schemeClr val="tx1"/>
                          </a:solidFill>
                          <a:latin typeface="+mn-ea"/>
                          <a:ea typeface="+mn-ea"/>
                        </a:rPr>
                        <a:t>(</a:t>
                      </a:r>
                      <a:r>
                        <a:rPr lang="ko-KR" altLang="en-US" sz="900" dirty="0" smtClean="0">
                          <a:solidFill>
                            <a:schemeClr val="tx1"/>
                          </a:solidFill>
                          <a:latin typeface="+mn-ea"/>
                          <a:ea typeface="+mn-ea"/>
                        </a:rPr>
                        <a:t>고객문의</a:t>
                      </a:r>
                      <a:r>
                        <a:rPr lang="en-US" altLang="ko-KR" sz="900" dirty="0" smtClean="0">
                          <a:solidFill>
                            <a:schemeClr val="tx1"/>
                          </a:solidFill>
                          <a:latin typeface="+mn-ea"/>
                          <a:ea typeface="+mn-ea"/>
                        </a:rPr>
                        <a:t>)</a:t>
                      </a:r>
                    </a:p>
                    <a:p>
                      <a:pPr marL="171450" indent="-171450" algn="just" latinLnBrk="1">
                        <a:lnSpc>
                          <a:spcPct val="130000"/>
                        </a:lnSpc>
                        <a:buFont typeface="Arial" panose="020B0604020202020204" pitchFamily="34" charset="0"/>
                        <a:buChar char="•"/>
                      </a:pPr>
                      <a:r>
                        <a:rPr lang="ko-KR" altLang="en-US" sz="900" dirty="0" smtClean="0">
                          <a:solidFill>
                            <a:schemeClr val="tx1"/>
                          </a:solidFill>
                          <a:latin typeface="+mn-ea"/>
                          <a:ea typeface="+mn-ea"/>
                        </a:rPr>
                        <a:t>로그인 및 회원가입</a:t>
                      </a:r>
                      <a:endParaRPr lang="en-US" altLang="ko-KR" sz="900" dirty="0" smtClean="0">
                        <a:solidFill>
                          <a:schemeClr val="tx1"/>
                        </a:solidFill>
                        <a:latin typeface="+mn-ea"/>
                        <a:ea typeface="+mn-ea"/>
                      </a:endParaRPr>
                    </a:p>
                    <a:p>
                      <a:pPr marL="171450" indent="-171450" algn="just" latinLnBrk="1">
                        <a:lnSpc>
                          <a:spcPct val="130000"/>
                        </a:lnSpc>
                        <a:buFont typeface="Arial" panose="020B0604020202020204" pitchFamily="34" charset="0"/>
                        <a:buChar char="•"/>
                      </a:pPr>
                      <a:r>
                        <a:rPr lang="ko-KR" altLang="en-US" sz="900" dirty="0" smtClean="0">
                          <a:solidFill>
                            <a:schemeClr val="tx1"/>
                          </a:solidFill>
                          <a:latin typeface="+mn-ea"/>
                          <a:ea typeface="+mn-ea"/>
                        </a:rPr>
                        <a:t>위시리스트</a:t>
                      </a:r>
                      <a:r>
                        <a:rPr lang="en-US" altLang="ko-KR" sz="900" dirty="0" smtClean="0">
                          <a:solidFill>
                            <a:schemeClr val="tx1"/>
                          </a:solidFill>
                          <a:latin typeface="+mn-ea"/>
                          <a:ea typeface="+mn-ea"/>
                        </a:rPr>
                        <a:t>/</a:t>
                      </a:r>
                      <a:r>
                        <a:rPr lang="ko-KR" altLang="en-US" sz="900" dirty="0" smtClean="0">
                          <a:solidFill>
                            <a:schemeClr val="tx1"/>
                          </a:solidFill>
                          <a:latin typeface="+mn-ea"/>
                          <a:ea typeface="+mn-ea"/>
                        </a:rPr>
                        <a:t>장바구니리스트</a:t>
                      </a:r>
                      <a:endParaRPr lang="en-US" altLang="ko-KR" sz="900" dirty="0" smtClean="0">
                        <a:solidFill>
                          <a:schemeClr val="tx1"/>
                        </a:solidFill>
                        <a:latin typeface="+mn-ea"/>
                        <a:ea typeface="+mn-ea"/>
                      </a:endParaRPr>
                    </a:p>
                    <a:p>
                      <a:pPr marL="171450" indent="-171450" algn="just" latinLnBrk="1">
                        <a:lnSpc>
                          <a:spcPct val="130000"/>
                        </a:lnSpc>
                        <a:buFont typeface="Arial" panose="020B0604020202020204" pitchFamily="34" charset="0"/>
                        <a:buChar char="•"/>
                      </a:pPr>
                      <a:r>
                        <a:rPr lang="ko-KR" altLang="en-US" sz="900" dirty="0" err="1" smtClean="0">
                          <a:solidFill>
                            <a:schemeClr val="tx1"/>
                          </a:solidFill>
                          <a:latin typeface="+mn-ea"/>
                          <a:ea typeface="+mn-ea"/>
                        </a:rPr>
                        <a:t>댓글후기</a:t>
                      </a:r>
                      <a:r>
                        <a:rPr lang="ko-KR" altLang="en-US" sz="900" dirty="0" smtClean="0">
                          <a:solidFill>
                            <a:schemeClr val="tx1"/>
                          </a:solidFill>
                          <a:latin typeface="+mn-ea"/>
                          <a:ea typeface="+mn-ea"/>
                        </a:rPr>
                        <a:t> 기능</a:t>
                      </a:r>
                      <a:endParaRPr lang="en-US" altLang="ko-KR" sz="900" dirty="0" smtClean="0">
                        <a:solidFill>
                          <a:schemeClr val="tx1"/>
                        </a:solidFill>
                        <a:latin typeface="+mn-ea"/>
                        <a:ea typeface="+mn-ea"/>
                      </a:endParaRPr>
                    </a:p>
                    <a:p>
                      <a:pPr marL="171450" indent="-171450" algn="just" latinLnBrk="1">
                        <a:lnSpc>
                          <a:spcPct val="130000"/>
                        </a:lnSpc>
                        <a:buFont typeface="Arial" panose="020B0604020202020204" pitchFamily="34" charset="0"/>
                        <a:buChar char="•"/>
                      </a:pPr>
                      <a:r>
                        <a:rPr lang="en-US" altLang="ko-KR" sz="900" dirty="0" err="1" smtClean="0">
                          <a:solidFill>
                            <a:schemeClr val="tx1"/>
                          </a:solidFill>
                          <a:latin typeface="+mn-ea"/>
                          <a:ea typeface="+mn-ea"/>
                        </a:rPr>
                        <a:t>Mypage</a:t>
                      </a:r>
                      <a:r>
                        <a:rPr lang="ko-KR" altLang="en-US" sz="900" dirty="0" smtClean="0">
                          <a:solidFill>
                            <a:schemeClr val="tx1"/>
                          </a:solidFill>
                          <a:latin typeface="+mn-ea"/>
                          <a:ea typeface="+mn-ea"/>
                        </a:rPr>
                        <a:t>관리</a:t>
                      </a:r>
                      <a:endParaRPr lang="en-US" altLang="ko-KR"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921827172"/>
                  </a:ext>
                </a:extLst>
              </a:tr>
              <a:tr h="504056">
                <a:tc>
                  <a:txBody>
                    <a:bodyPr/>
                    <a:lstStyle/>
                    <a:p>
                      <a:pPr algn="ctr" latinLnBrk="1">
                        <a:lnSpc>
                          <a:spcPct val="120000"/>
                        </a:lnSpc>
                      </a:pPr>
                      <a:r>
                        <a:rPr lang="ko-KR" altLang="en-US" sz="900" dirty="0">
                          <a:solidFill>
                            <a:schemeClr val="tx1"/>
                          </a:solidFill>
                          <a:latin typeface="+mn-ea"/>
                          <a:ea typeface="+mn-ea"/>
                        </a:rPr>
                        <a:t>기타사항</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err="1" smtClean="0">
                          <a:solidFill>
                            <a:schemeClr val="tx1"/>
                          </a:solidFill>
                          <a:latin typeface="+mn-ea"/>
                          <a:ea typeface="+mn-ea"/>
                        </a:rPr>
                        <a:t>카테고리별</a:t>
                      </a:r>
                      <a:r>
                        <a:rPr lang="ko-KR" altLang="en-US" sz="900" dirty="0" smtClean="0">
                          <a:solidFill>
                            <a:schemeClr val="tx1"/>
                          </a:solidFill>
                          <a:latin typeface="+mn-ea"/>
                          <a:ea typeface="+mn-ea"/>
                        </a:rPr>
                        <a:t> 물건 분류</a:t>
                      </a:r>
                      <a:endParaRPr lang="en-US" altLang="ko-KR" sz="900" dirty="0" smtClean="0">
                        <a:solidFill>
                          <a:schemeClr val="tx1"/>
                        </a:solidFill>
                        <a:latin typeface="+mn-ea"/>
                        <a:ea typeface="+mn-ea"/>
                      </a:endParaRPr>
                    </a:p>
                    <a:p>
                      <a:pPr marL="171450" indent="-171450" algn="just" latinLnBrk="1">
                        <a:lnSpc>
                          <a:spcPct val="130000"/>
                        </a:lnSpc>
                        <a:buFont typeface="Arial" panose="020B0604020202020204" pitchFamily="34" charset="0"/>
                        <a:buChar char="•"/>
                      </a:pPr>
                      <a:r>
                        <a:rPr lang="ko-KR" altLang="en-US" sz="900" dirty="0" smtClean="0">
                          <a:solidFill>
                            <a:schemeClr val="tx1"/>
                          </a:solidFill>
                          <a:latin typeface="+mn-ea"/>
                          <a:ea typeface="+mn-ea"/>
                        </a:rPr>
                        <a:t>검색엔진</a:t>
                      </a:r>
                      <a:endParaRPr lang="en-US" altLang="ko-KR" sz="900" dirty="0" smtClean="0">
                        <a:solidFill>
                          <a:schemeClr val="tx1"/>
                        </a:solidFill>
                        <a:latin typeface="+mn-ea"/>
                        <a:ea typeface="+mn-ea"/>
                      </a:endParaRPr>
                    </a:p>
                    <a:p>
                      <a:pPr marL="171450" indent="-171450" algn="just" latinLnBrk="1">
                        <a:lnSpc>
                          <a:spcPct val="130000"/>
                        </a:lnSpc>
                        <a:buFont typeface="Arial" panose="020B0604020202020204" pitchFamily="34" charset="0"/>
                        <a:buChar char="•"/>
                      </a:pPr>
                      <a:r>
                        <a:rPr lang="ko-KR" altLang="en-US" sz="900" dirty="0" err="1" smtClean="0">
                          <a:solidFill>
                            <a:schemeClr val="tx1"/>
                          </a:solidFill>
                          <a:latin typeface="+mn-ea"/>
                          <a:ea typeface="+mn-ea"/>
                        </a:rPr>
                        <a:t>결제기능</a:t>
                      </a:r>
                      <a:endParaRPr lang="en-US" altLang="ko-KR"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1527082"/>
                  </a:ext>
                </a:extLst>
              </a:tr>
              <a:tr h="147693">
                <a:tc gridSpan="31">
                  <a:txBody>
                    <a:bodyPr/>
                    <a:lstStyle/>
                    <a:p>
                      <a:pPr algn="ctr" latinLnBrk="1">
                        <a:lnSpc>
                          <a:spcPct val="120000"/>
                        </a:lnSpc>
                      </a:pPr>
                      <a:endParaRPr lang="ko-KR" altLang="en-US" sz="900" dirty="0">
                        <a:solidFill>
                          <a:schemeClr val="tx1"/>
                        </a:solidFill>
                        <a:latin typeface="+mn-ea"/>
                        <a:ea typeface="+mn-ea"/>
                      </a:endParaRPr>
                    </a:p>
                  </a:txBody>
                  <a:tcPr anchor="ctr">
                    <a:lnR w="3175" cap="flat" cmpd="sng" algn="ctr">
                      <a:noFill/>
                      <a:prstDash val="solid"/>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616981493"/>
                  </a:ext>
                </a:extLst>
              </a:tr>
              <a:tr h="291709">
                <a:tc rowSpan="2">
                  <a:txBody>
                    <a:bodyPr/>
                    <a:lstStyle/>
                    <a:p>
                      <a:pPr algn="ctr" latinLnBrk="1">
                        <a:lnSpc>
                          <a:spcPct val="120000"/>
                        </a:lnSpc>
                      </a:pPr>
                      <a:r>
                        <a:rPr lang="ko-KR" altLang="en-US" sz="900" dirty="0">
                          <a:solidFill>
                            <a:schemeClr val="tx1"/>
                          </a:solidFill>
                          <a:latin typeface="+mn-ea"/>
                          <a:ea typeface="+mn-ea"/>
                        </a:rPr>
                        <a:t>기획일정</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tc gridSpan="7">
                  <a:txBody>
                    <a:bodyPr/>
                    <a:lstStyle/>
                    <a:p>
                      <a:pPr marL="0" indent="0" algn="just" latinLnBrk="1">
                        <a:lnSpc>
                          <a:spcPct val="130000"/>
                        </a:lnSpc>
                        <a:buFont typeface="Arial" panose="020B0604020202020204" pitchFamily="34" charset="0"/>
                        <a:buNone/>
                      </a:pPr>
                      <a:r>
                        <a:rPr lang="en-US" altLang="ko-KR" sz="800" dirty="0" smtClean="0">
                          <a:solidFill>
                            <a:schemeClr val="tx1"/>
                          </a:solidFill>
                          <a:latin typeface="+mn-ea"/>
                          <a:ea typeface="+mn-ea"/>
                        </a:rPr>
                        <a:t>1W</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r>
                        <a:rPr lang="en-US" altLang="ko-KR" sz="800" dirty="0" smtClean="0">
                          <a:solidFill>
                            <a:schemeClr val="tx1"/>
                          </a:solidFill>
                          <a:latin typeface="+mn-ea"/>
                          <a:ea typeface="+mn-ea"/>
                        </a:rPr>
                        <a:t>2W</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r>
                        <a:rPr lang="en-US" altLang="ko-KR" sz="800" dirty="0" smtClean="0">
                          <a:solidFill>
                            <a:schemeClr val="tx1"/>
                          </a:solidFill>
                          <a:latin typeface="+mn-ea"/>
                          <a:ea typeface="+mn-ea"/>
                        </a:rPr>
                        <a:t>3W</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r>
                        <a:rPr lang="en-US" altLang="ko-KR" sz="800" dirty="0" smtClean="0">
                          <a:solidFill>
                            <a:schemeClr val="tx1"/>
                          </a:solidFill>
                          <a:latin typeface="+mn-ea"/>
                          <a:ea typeface="+mn-ea"/>
                        </a:rPr>
                        <a:t>4W</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2">
                  <a:txBody>
                    <a:bodyPr/>
                    <a:lstStyle/>
                    <a:p>
                      <a:pPr marL="0" indent="0" algn="just" latinLnBrk="1">
                        <a:lnSpc>
                          <a:spcPct val="130000"/>
                        </a:lnSpc>
                        <a:buFont typeface="Arial" panose="020B0604020202020204" pitchFamily="34" charset="0"/>
                        <a:buNone/>
                      </a:pPr>
                      <a:r>
                        <a:rPr lang="en-US" altLang="ko-KR" sz="800" dirty="0" smtClean="0">
                          <a:solidFill>
                            <a:schemeClr val="tx1"/>
                          </a:solidFill>
                          <a:latin typeface="+mn-ea"/>
                          <a:ea typeface="+mn-ea"/>
                        </a:rPr>
                        <a:t>5W</a:t>
                      </a:r>
                      <a:endParaRPr lang="en-US" altLang="ko-KR" sz="8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extLst>
                  <a:ext uri="{0D108BD9-81ED-4DB2-BD59-A6C34878D82A}">
                    <a16:rowId xmlns:a16="http://schemas.microsoft.com/office/drawing/2014/main" val="3209983131"/>
                  </a:ext>
                </a:extLst>
              </a:tr>
              <a:tr h="291709">
                <a:tc vMerge="1">
                  <a:txBody>
                    <a:bodyPr/>
                    <a:lstStyle/>
                    <a:p>
                      <a:pPr algn="ctr" latinLnBrk="1">
                        <a:lnSpc>
                          <a:spcPct val="120000"/>
                        </a:lnSpc>
                      </a:pP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smtClean="0">
                          <a:solidFill>
                            <a:schemeClr val="tx1"/>
                          </a:solidFill>
                          <a:latin typeface="+mn-ea"/>
                          <a:ea typeface="+mn-ea"/>
                        </a:rPr>
                        <a:t>28</a:t>
                      </a: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smtClean="0">
                          <a:solidFill>
                            <a:schemeClr val="tx1"/>
                          </a:solidFill>
                          <a:latin typeface="+mn-ea"/>
                          <a:ea typeface="+mn-ea"/>
                        </a:rPr>
                        <a:t>29</a:t>
                      </a: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smtClean="0">
                          <a:solidFill>
                            <a:schemeClr val="tx1"/>
                          </a:solidFill>
                          <a:latin typeface="+mn-ea"/>
                          <a:ea typeface="+mn-ea"/>
                        </a:rPr>
                        <a:t>30</a:t>
                      </a: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smtClean="0">
                          <a:solidFill>
                            <a:schemeClr val="tx1"/>
                          </a:solidFill>
                          <a:latin typeface="+mn-ea"/>
                          <a:ea typeface="+mn-ea"/>
                        </a:rPr>
                        <a:t>31</a:t>
                      </a: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smtClean="0">
                          <a:solidFill>
                            <a:schemeClr val="tx1"/>
                          </a:solidFill>
                          <a:latin typeface="+mn-ea"/>
                          <a:ea typeface="+mn-ea"/>
                        </a:rPr>
                        <a:t>2</a:t>
                      </a: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3</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4</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5</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smtClean="0">
                          <a:solidFill>
                            <a:schemeClr val="tx1"/>
                          </a:solidFill>
                          <a:latin typeface="+mn-ea"/>
                          <a:ea typeface="+mn-ea"/>
                        </a:rPr>
                        <a:t>6</a:t>
                      </a: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smtClean="0">
                          <a:solidFill>
                            <a:schemeClr val="tx1"/>
                          </a:solidFill>
                          <a:latin typeface="+mn-ea"/>
                          <a:ea typeface="+mn-ea"/>
                        </a:rPr>
                        <a:t>7</a:t>
                      </a: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smtClean="0">
                          <a:solidFill>
                            <a:schemeClr val="tx1"/>
                          </a:solidFill>
                          <a:latin typeface="+mn-ea"/>
                          <a:ea typeface="+mn-ea"/>
                        </a:rPr>
                        <a:t>8</a:t>
                      </a: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smtClean="0">
                          <a:solidFill>
                            <a:schemeClr val="tx1"/>
                          </a:solidFill>
                          <a:latin typeface="+mn-ea"/>
                          <a:ea typeface="+mn-ea"/>
                        </a:rPr>
                        <a:t>9</a:t>
                      </a: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smtClean="0">
                          <a:solidFill>
                            <a:schemeClr val="tx1"/>
                          </a:solidFill>
                          <a:latin typeface="+mn-ea"/>
                          <a:ea typeface="+mn-ea"/>
                        </a:rPr>
                        <a:t>10</a:t>
                      </a: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smtClean="0">
                          <a:solidFill>
                            <a:schemeClr val="tx1"/>
                          </a:solidFill>
                          <a:latin typeface="+mn-ea"/>
                          <a:ea typeface="+mn-ea"/>
                        </a:rPr>
                        <a:t>11</a:t>
                      </a: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smtClean="0">
                          <a:solidFill>
                            <a:schemeClr val="tx1"/>
                          </a:solidFill>
                          <a:latin typeface="+mn-ea"/>
                          <a:ea typeface="+mn-ea"/>
                        </a:rPr>
                        <a:t>12</a:t>
                      </a: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smtClean="0">
                          <a:solidFill>
                            <a:schemeClr val="tx1"/>
                          </a:solidFill>
                          <a:latin typeface="+mn-ea"/>
                          <a:ea typeface="+mn-ea"/>
                        </a:rPr>
                        <a:t>13</a:t>
                      </a: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smtClean="0">
                          <a:solidFill>
                            <a:schemeClr val="tx1"/>
                          </a:solidFill>
                          <a:latin typeface="+mn-ea"/>
                          <a:ea typeface="+mn-ea"/>
                        </a:rPr>
                        <a:t>14</a:t>
                      </a: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smtClean="0">
                          <a:solidFill>
                            <a:schemeClr val="tx1"/>
                          </a:solidFill>
                          <a:latin typeface="+mn-ea"/>
                          <a:ea typeface="+mn-ea"/>
                        </a:rPr>
                        <a:t>15</a:t>
                      </a: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smtClean="0">
                          <a:solidFill>
                            <a:schemeClr val="tx1"/>
                          </a:solidFill>
                          <a:latin typeface="+mn-ea"/>
                          <a:ea typeface="+mn-ea"/>
                        </a:rPr>
                        <a:t>16</a:t>
                      </a: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smtClean="0">
                          <a:solidFill>
                            <a:schemeClr val="tx1"/>
                          </a:solidFill>
                          <a:latin typeface="+mn-ea"/>
                          <a:ea typeface="+mn-ea"/>
                        </a:rPr>
                        <a:t>17</a:t>
                      </a: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smtClean="0">
                          <a:solidFill>
                            <a:schemeClr val="tx1"/>
                          </a:solidFill>
                          <a:latin typeface="+mn-ea"/>
                          <a:ea typeface="+mn-ea"/>
                        </a:rPr>
                        <a:t>18</a:t>
                      </a: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smtClean="0">
                          <a:solidFill>
                            <a:schemeClr val="tx1"/>
                          </a:solidFill>
                          <a:latin typeface="+mn-ea"/>
                          <a:ea typeface="+mn-ea"/>
                        </a:rPr>
                        <a:t>19</a:t>
                      </a: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smtClean="0">
                          <a:solidFill>
                            <a:schemeClr val="tx1"/>
                          </a:solidFill>
                          <a:latin typeface="+mn-ea"/>
                          <a:ea typeface="+mn-ea"/>
                        </a:rPr>
                        <a:t>20</a:t>
                      </a: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smtClean="0">
                          <a:solidFill>
                            <a:schemeClr val="tx1"/>
                          </a:solidFill>
                          <a:latin typeface="+mn-ea"/>
                          <a:ea typeface="+mn-ea"/>
                        </a:rPr>
                        <a:t>21</a:t>
                      </a: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smtClean="0">
                          <a:solidFill>
                            <a:schemeClr val="tx1"/>
                          </a:solidFill>
                          <a:latin typeface="+mn-ea"/>
                          <a:ea typeface="+mn-ea"/>
                        </a:rPr>
                        <a:t>22</a:t>
                      </a: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smtClean="0">
                          <a:solidFill>
                            <a:schemeClr val="tx1"/>
                          </a:solidFill>
                          <a:latin typeface="+mn-ea"/>
                          <a:ea typeface="+mn-ea"/>
                        </a:rPr>
                        <a:t>23</a:t>
                      </a: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smtClean="0">
                          <a:solidFill>
                            <a:schemeClr val="tx1"/>
                          </a:solidFill>
                          <a:latin typeface="+mn-ea"/>
                          <a:ea typeface="+mn-ea"/>
                        </a:rPr>
                        <a:t>24</a:t>
                      </a: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smtClean="0">
                          <a:solidFill>
                            <a:schemeClr val="tx1"/>
                          </a:solidFill>
                          <a:latin typeface="+mn-ea"/>
                          <a:ea typeface="+mn-ea"/>
                        </a:rPr>
                        <a:t>25</a:t>
                      </a: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smtClean="0">
                          <a:solidFill>
                            <a:schemeClr val="tx1"/>
                          </a:solidFill>
                          <a:latin typeface="+mn-ea"/>
                          <a:ea typeface="+mn-ea"/>
                        </a:rPr>
                        <a:t>25</a:t>
                      </a: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301870032"/>
                  </a:ext>
                </a:extLst>
              </a:tr>
              <a:tr h="212347">
                <a:tc>
                  <a:txBody>
                    <a:bodyPr/>
                    <a:lstStyle/>
                    <a:p>
                      <a:pPr marL="0" indent="0" algn="r" latinLnBrk="1">
                        <a:lnSpc>
                          <a:spcPct val="120000"/>
                        </a:lnSpc>
                        <a:buFont typeface="Arial" panose="020B0604020202020204" pitchFamily="34" charset="0"/>
                        <a:buNone/>
                      </a:pPr>
                      <a:r>
                        <a:rPr lang="ko-KR" altLang="en-US" sz="800" dirty="0" smtClean="0">
                          <a:solidFill>
                            <a:schemeClr val="tx1"/>
                          </a:solidFill>
                          <a:latin typeface="+mn-ea"/>
                          <a:ea typeface="+mn-ea"/>
                        </a:rPr>
                        <a:t>웹 디자인 최종안 </a:t>
                      </a:r>
                      <a:r>
                        <a:rPr lang="ko-KR" altLang="en-US" sz="800" baseline="0" dirty="0" smtClean="0">
                          <a:solidFill>
                            <a:schemeClr val="tx1"/>
                          </a:solidFill>
                          <a:latin typeface="+mn-ea"/>
                          <a:ea typeface="+mn-ea"/>
                        </a:rPr>
                        <a:t>수정</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807584751"/>
                  </a:ext>
                </a:extLst>
              </a:tr>
              <a:tr h="133033">
                <a:tc>
                  <a:txBody>
                    <a:bodyPr/>
                    <a:lstStyle/>
                    <a:p>
                      <a:pPr marL="0" indent="0" algn="r" latinLnBrk="1">
                        <a:lnSpc>
                          <a:spcPct val="120000"/>
                        </a:lnSpc>
                        <a:buFont typeface="Arial" panose="020B0604020202020204" pitchFamily="34" charset="0"/>
                        <a:buNone/>
                      </a:pPr>
                      <a:r>
                        <a:rPr lang="ko-KR" altLang="en-US" sz="800" dirty="0" smtClean="0">
                          <a:solidFill>
                            <a:schemeClr val="tx1"/>
                          </a:solidFill>
                          <a:latin typeface="+mn-ea"/>
                          <a:ea typeface="+mn-ea"/>
                        </a:rPr>
                        <a:t>웹 퍼블리싱</a:t>
                      </a:r>
                      <a:r>
                        <a:rPr lang="en-US" altLang="ko-KR" sz="800" dirty="0" smtClean="0">
                          <a:solidFill>
                            <a:schemeClr val="tx1"/>
                          </a:solidFill>
                          <a:latin typeface="+mn-ea"/>
                          <a:ea typeface="+mn-ea"/>
                        </a:rPr>
                        <a:t>(Front)</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009021828"/>
                  </a:ext>
                </a:extLst>
              </a:tr>
              <a:tr h="125727">
                <a:tc>
                  <a:txBody>
                    <a:bodyPr/>
                    <a:lstStyle/>
                    <a:p>
                      <a:pPr marL="0" indent="0" algn="r" latinLnBrk="1">
                        <a:lnSpc>
                          <a:spcPct val="120000"/>
                        </a:lnSpc>
                        <a:buFont typeface="Arial" panose="020B0604020202020204" pitchFamily="34" charset="0"/>
                        <a:buNone/>
                      </a:pPr>
                      <a:r>
                        <a:rPr lang="ko-KR" altLang="en-US" sz="800" dirty="0" smtClean="0">
                          <a:solidFill>
                            <a:schemeClr val="tx1"/>
                          </a:solidFill>
                          <a:latin typeface="+mn-ea"/>
                          <a:ea typeface="+mn-ea"/>
                        </a:rPr>
                        <a:t>개발</a:t>
                      </a:r>
                      <a:r>
                        <a:rPr lang="en-US" altLang="ko-KR" sz="800" dirty="0" smtClean="0">
                          <a:solidFill>
                            <a:schemeClr val="tx1"/>
                          </a:solidFill>
                          <a:latin typeface="+mn-ea"/>
                          <a:ea typeface="+mn-ea"/>
                        </a:rPr>
                        <a:t>(Back)</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2463912"/>
                  </a:ext>
                </a:extLst>
              </a:tr>
              <a:tr h="125727">
                <a:tc>
                  <a:txBody>
                    <a:bodyPr/>
                    <a:lstStyle/>
                    <a:p>
                      <a:pPr marL="0" indent="0" algn="r" latinLnBrk="1">
                        <a:lnSpc>
                          <a:spcPct val="120000"/>
                        </a:lnSpc>
                        <a:buFont typeface="Arial" panose="020B0604020202020204" pitchFamily="34" charset="0"/>
                        <a:buNone/>
                      </a:pPr>
                      <a:r>
                        <a:rPr lang="ko-KR" altLang="en-US" sz="800" dirty="0" smtClean="0">
                          <a:solidFill>
                            <a:schemeClr val="tx1"/>
                          </a:solidFill>
                          <a:latin typeface="+mn-ea"/>
                          <a:ea typeface="+mn-ea"/>
                        </a:rPr>
                        <a:t>테스트</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773015604"/>
                  </a:ext>
                </a:extLst>
              </a:tr>
              <a:tr h="125727">
                <a:tc>
                  <a:txBody>
                    <a:bodyPr/>
                    <a:lstStyle/>
                    <a:p>
                      <a:pPr marL="0" indent="0" algn="r" latinLnBrk="1">
                        <a:lnSpc>
                          <a:spcPct val="120000"/>
                        </a:lnSpc>
                        <a:buFont typeface="Arial" panose="020B0604020202020204" pitchFamily="34" charset="0"/>
                        <a:buNone/>
                      </a:pPr>
                      <a:r>
                        <a:rPr lang="ko-KR" altLang="en-US" sz="800" dirty="0" err="1" smtClean="0">
                          <a:solidFill>
                            <a:schemeClr val="tx1"/>
                          </a:solidFill>
                          <a:latin typeface="+mn-ea"/>
                          <a:ea typeface="+mn-ea"/>
                        </a:rPr>
                        <a:t>오픈안정화</a:t>
                      </a:r>
                      <a:endParaRPr lang="en-US" altLang="ko-KR"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extLst>
                  <a:ext uri="{0D108BD9-81ED-4DB2-BD59-A6C34878D82A}">
                    <a16:rowId xmlns:a16="http://schemas.microsoft.com/office/drawing/2014/main" val="3502992516"/>
                  </a:ext>
                </a:extLst>
              </a:tr>
            </a:tbl>
          </a:graphicData>
        </a:graphic>
      </p:graphicFrame>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2</a:t>
            </a:fld>
            <a:endParaRPr lang="ko-KR" altLang="en-US" sz="900" dirty="0"/>
          </a:p>
        </p:txBody>
      </p:sp>
    </p:spTree>
    <p:extLst>
      <p:ext uri="{BB962C8B-B14F-4D97-AF65-F5344CB8AC3E}">
        <p14:creationId xmlns:p14="http://schemas.microsoft.com/office/powerpoint/2010/main" val="39828231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그림 5"/>
          <p:cNvPicPr>
            <a:picLocks noChangeAspect="1"/>
          </p:cNvPicPr>
          <p:nvPr/>
        </p:nvPicPr>
        <p:blipFill>
          <a:blip r:embed="rId2"/>
          <a:stretch>
            <a:fillRect/>
          </a:stretch>
        </p:blipFill>
        <p:spPr>
          <a:xfrm>
            <a:off x="407368" y="610829"/>
            <a:ext cx="7910107" cy="5278432"/>
          </a:xfrm>
          <a:prstGeom prst="rect">
            <a:avLst/>
          </a:prstGeom>
        </p:spPr>
      </p:pic>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en-US" altLang="ko-KR" dirty="0" err="1" smtClean="0"/>
              <a:t>List.jsp</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en-US" altLang="ko-KR" dirty="0" smtClean="0"/>
              <a:t>wish</a:t>
            </a:r>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244547637"/>
              </p:ext>
            </p:extLst>
          </p:nvPr>
        </p:nvGraphicFramePr>
        <p:xfrm>
          <a:off x="8688288" y="476672"/>
          <a:ext cx="3384376" cy="2757485"/>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baseline="0" dirty="0" err="1" smtClean="0">
                          <a:solidFill>
                            <a:schemeClr val="tx1"/>
                          </a:solidFill>
                          <a:latin typeface="+mn-ea"/>
                          <a:ea typeface="+mn-ea"/>
                          <a:sym typeface="맑은 고딕"/>
                        </a:rPr>
                        <a:t>일반유저가</a:t>
                      </a:r>
                      <a:r>
                        <a:rPr lang="ko-KR" altLang="en-US" sz="800" b="0" baseline="0" dirty="0" smtClean="0">
                          <a:solidFill>
                            <a:schemeClr val="tx1"/>
                          </a:solidFill>
                          <a:latin typeface="+mn-ea"/>
                          <a:ea typeface="+mn-ea"/>
                          <a:sym typeface="맑은 고딕"/>
                        </a:rPr>
                        <a:t> 맘에 드는 제품을 위시리스트로 </a:t>
                      </a:r>
                      <a:r>
                        <a:rPr lang="ko-KR" altLang="en-US" sz="800" b="0" baseline="0" dirty="0" err="1" smtClean="0">
                          <a:solidFill>
                            <a:schemeClr val="tx1"/>
                          </a:solidFill>
                          <a:latin typeface="+mn-ea"/>
                          <a:ea typeface="+mn-ea"/>
                          <a:sym typeface="맑은 고딕"/>
                        </a:rPr>
                        <a:t>등록시</a:t>
                      </a:r>
                      <a:r>
                        <a:rPr lang="ko-KR" altLang="en-US" sz="800" b="0" baseline="0" dirty="0" smtClean="0">
                          <a:solidFill>
                            <a:schemeClr val="tx1"/>
                          </a:solidFill>
                          <a:latin typeface="+mn-ea"/>
                          <a:ea typeface="+mn-ea"/>
                          <a:sym typeface="맑은 고딕"/>
                        </a:rPr>
                        <a:t> 추가</a:t>
                      </a:r>
                      <a:r>
                        <a:rPr lang="en-US" altLang="ko-KR" sz="800" b="0" baseline="0" dirty="0" smtClean="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baseline="0" dirty="0" smtClean="0">
                          <a:solidFill>
                            <a:schemeClr val="tx1"/>
                          </a:solidFill>
                          <a:latin typeface="+mn-ea"/>
                          <a:ea typeface="+mn-ea"/>
                          <a:sym typeface="맑은 고딕"/>
                        </a:rPr>
                        <a:t>총 개수와 장바구니에 담아주는 </a:t>
                      </a:r>
                      <a:r>
                        <a:rPr lang="ko-KR" altLang="en-US" sz="800" b="0" baseline="0" dirty="0" err="1" smtClean="0">
                          <a:solidFill>
                            <a:schemeClr val="tx1"/>
                          </a:solidFill>
                          <a:latin typeface="+mn-ea"/>
                          <a:ea typeface="+mn-ea"/>
                          <a:sym typeface="맑은 고딕"/>
                        </a:rPr>
                        <a:t>기능구현</a:t>
                      </a:r>
                      <a:r>
                        <a:rPr lang="en-US" altLang="ko-KR" sz="800" b="0" baseline="0" dirty="0" smtClean="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baseline="0" dirty="0" smtClean="0">
                          <a:solidFill>
                            <a:schemeClr val="tx1"/>
                          </a:solidFill>
                          <a:latin typeface="+mn-ea"/>
                          <a:ea typeface="+mn-ea"/>
                          <a:sym typeface="맑은 고딕"/>
                        </a:rPr>
                        <a:t>카드 클릭 시 상세보기 페이지로 이동</a:t>
                      </a:r>
                      <a:r>
                        <a:rPr lang="en-US" altLang="ko-KR" sz="800" b="0" baseline="0" dirty="0" smtClean="0">
                          <a:solidFill>
                            <a:schemeClr val="tx1"/>
                          </a:solidFill>
                          <a:latin typeface="+mn-ea"/>
                          <a:ea typeface="+mn-ea"/>
                          <a:sym typeface="맑은 고딕"/>
                        </a:rPr>
                        <a:t>.</a:t>
                      </a:r>
                      <a:endParaRPr lang="en-US" altLang="ko-KR" sz="800" b="0" baseline="0" dirty="0" smtClean="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smtClean="0">
                          <a:solidFill>
                            <a:schemeClr val="tx1"/>
                          </a:solidFill>
                          <a:latin typeface="+mn-ea"/>
                          <a:ea typeface="+mn-ea"/>
                        </a:rPr>
                        <a:t>M-1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리스트 총 개수 출력</a:t>
                      </a:r>
                      <a:r>
                        <a:rPr lang="en-US" altLang="ko-KR" sz="850" b="0" dirty="0" smtClean="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smtClean="0">
                          <a:latin typeface="+mn-ea"/>
                          <a:ea typeface="+mn-ea"/>
                        </a:rPr>
                        <a:t>M-2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en-US" altLang="ko-KR" sz="850" dirty="0" smtClean="0">
                          <a:solidFill>
                            <a:schemeClr val="tx1"/>
                          </a:solidFill>
                          <a:latin typeface="+mn-ea"/>
                        </a:rPr>
                        <a:t>Goods</a:t>
                      </a:r>
                      <a:r>
                        <a:rPr kumimoji="1" lang="ko-KR" altLang="en-US" sz="850" dirty="0" smtClean="0">
                          <a:solidFill>
                            <a:schemeClr val="tx1"/>
                          </a:solidFill>
                          <a:latin typeface="+mn-ea"/>
                        </a:rPr>
                        <a:t>에 있는 카드와 똑같은 양식의 카드</a:t>
                      </a:r>
                      <a:r>
                        <a:rPr kumimoji="1" lang="en-US" altLang="ko-KR" sz="850" dirty="0" smtClean="0">
                          <a:solidFill>
                            <a:schemeClr val="tx1"/>
                          </a:solidFill>
                          <a:latin typeface="+mn-ea"/>
                        </a:rPr>
                        <a:t>.</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smtClean="0">
                          <a:latin typeface="+mn-ea"/>
                          <a:ea typeface="+mn-ea"/>
                        </a:rPr>
                        <a:t>M-3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장바구니 </a:t>
                      </a:r>
                      <a:r>
                        <a:rPr lang="ko-KR" altLang="en-US" sz="850" b="0" dirty="0" err="1" smtClean="0">
                          <a:latin typeface="+mn-ea"/>
                          <a:ea typeface="+mn-ea"/>
                        </a:rPr>
                        <a:t>바로가기와</a:t>
                      </a:r>
                      <a:r>
                        <a:rPr lang="ko-KR" altLang="en-US" sz="850" b="0" dirty="0" smtClean="0">
                          <a:latin typeface="+mn-ea"/>
                          <a:ea typeface="+mn-ea"/>
                        </a:rPr>
                        <a:t> 비우기 버튼</a:t>
                      </a:r>
                      <a:r>
                        <a:rPr lang="en-US" altLang="ko-KR" sz="850" b="0" dirty="0" smtClean="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endParaRPr lang="ko-KR" altLang="en-US" sz="85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endParaRPr lang="ko-KR" altLang="en-US" sz="85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endParaRPr lang="ko-KR" altLang="en-US" sz="85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endParaRPr lang="ko-KR" altLang="en-US" sz="85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20</a:t>
            </a:fld>
            <a:endParaRPr lang="ko-KR" altLang="en-US" sz="900" dirty="0"/>
          </a:p>
        </p:txBody>
      </p:sp>
      <p:sp>
        <p:nvSpPr>
          <p:cNvPr id="11" name="모서리가 둥근 직사각형 10"/>
          <p:cNvSpPr/>
          <p:nvPr/>
        </p:nvSpPr>
        <p:spPr>
          <a:xfrm>
            <a:off x="2351584" y="1863358"/>
            <a:ext cx="445846" cy="216024"/>
          </a:xfrm>
          <a:prstGeom prst="round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ko-KR" sz="900" dirty="0" smtClean="0"/>
              <a:t>M-1</a:t>
            </a:r>
            <a:endParaRPr lang="ko-KR" altLang="en-US" sz="900" dirty="0"/>
          </a:p>
        </p:txBody>
      </p:sp>
      <p:sp>
        <p:nvSpPr>
          <p:cNvPr id="12" name="모서리가 둥근 직사각형 11"/>
          <p:cNvSpPr/>
          <p:nvPr/>
        </p:nvSpPr>
        <p:spPr>
          <a:xfrm>
            <a:off x="4781085" y="3645024"/>
            <a:ext cx="445846" cy="216024"/>
          </a:xfrm>
          <a:prstGeom prst="round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ko-KR" sz="900" dirty="0"/>
              <a:t>M</a:t>
            </a:r>
            <a:r>
              <a:rPr lang="en-US" altLang="ko-KR" sz="900" dirty="0" smtClean="0"/>
              <a:t>-2</a:t>
            </a:r>
            <a:endParaRPr lang="ko-KR" altLang="en-US" sz="900" dirty="0"/>
          </a:p>
        </p:txBody>
      </p:sp>
      <p:sp>
        <p:nvSpPr>
          <p:cNvPr id="13" name="모서리가 둥근 직사각형 12"/>
          <p:cNvSpPr/>
          <p:nvPr/>
        </p:nvSpPr>
        <p:spPr>
          <a:xfrm>
            <a:off x="7032104" y="5013176"/>
            <a:ext cx="445846" cy="216024"/>
          </a:xfrm>
          <a:prstGeom prst="round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ko-KR" sz="900" dirty="0"/>
              <a:t>M</a:t>
            </a:r>
            <a:r>
              <a:rPr lang="en-US" altLang="ko-KR" sz="900" dirty="0" smtClean="0"/>
              <a:t>-3</a:t>
            </a:r>
            <a:endParaRPr lang="ko-KR" altLang="en-US" sz="900" dirty="0"/>
          </a:p>
        </p:txBody>
      </p:sp>
    </p:spTree>
    <p:extLst>
      <p:ext uri="{BB962C8B-B14F-4D97-AF65-F5344CB8AC3E}">
        <p14:creationId xmlns:p14="http://schemas.microsoft.com/office/powerpoint/2010/main" val="8641647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그림 9"/>
          <p:cNvPicPr>
            <a:picLocks noChangeAspect="1"/>
          </p:cNvPicPr>
          <p:nvPr/>
        </p:nvPicPr>
        <p:blipFill>
          <a:blip r:embed="rId2"/>
          <a:stretch>
            <a:fillRect/>
          </a:stretch>
        </p:blipFill>
        <p:spPr>
          <a:xfrm>
            <a:off x="130590" y="620688"/>
            <a:ext cx="8397177" cy="5598118"/>
          </a:xfrm>
          <a:prstGeom prst="rect">
            <a:avLst/>
          </a:prstGeom>
        </p:spPr>
      </p:pic>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en-US" altLang="ko-KR" dirty="0" err="1" smtClean="0"/>
              <a:t>List.jsp</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en-US" altLang="ko-KR" dirty="0" smtClean="0"/>
              <a:t>cart</a:t>
            </a:r>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1182436353"/>
              </p:ext>
            </p:extLst>
          </p:nvPr>
        </p:nvGraphicFramePr>
        <p:xfrm>
          <a:off x="8688288" y="476672"/>
          <a:ext cx="3384376" cy="2757485"/>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baseline="0" dirty="0" err="1" smtClean="0">
                          <a:solidFill>
                            <a:schemeClr val="tx1"/>
                          </a:solidFill>
                          <a:latin typeface="+mn-ea"/>
                          <a:ea typeface="+mn-ea"/>
                          <a:sym typeface="맑은 고딕"/>
                        </a:rPr>
                        <a:t>일반유저가</a:t>
                      </a:r>
                      <a:r>
                        <a:rPr lang="ko-KR" altLang="en-US" sz="800" b="0" baseline="0" dirty="0" smtClean="0">
                          <a:solidFill>
                            <a:schemeClr val="tx1"/>
                          </a:solidFill>
                          <a:latin typeface="+mn-ea"/>
                          <a:ea typeface="+mn-ea"/>
                          <a:sym typeface="맑은 고딕"/>
                        </a:rPr>
                        <a:t> 제품을 장바구니 리스트에 추가되면 리스트에 담아준다</a:t>
                      </a:r>
                      <a:r>
                        <a:rPr lang="en-US" altLang="ko-KR" sz="800" b="0" baseline="0" dirty="0" smtClean="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baseline="0" dirty="0" smtClean="0">
                          <a:solidFill>
                            <a:schemeClr val="tx1"/>
                          </a:solidFill>
                          <a:latin typeface="+mn-ea"/>
                          <a:ea typeface="+mn-ea"/>
                          <a:sym typeface="맑은 고딕"/>
                        </a:rPr>
                        <a:t>장바구니 리스트에 몇 개가 담겼는지 출력</a:t>
                      </a:r>
                      <a:r>
                        <a:rPr lang="en-US" altLang="ko-KR" sz="800" b="0" baseline="0" dirty="0" smtClean="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baseline="0" dirty="0" smtClean="0">
                          <a:solidFill>
                            <a:schemeClr val="tx1"/>
                          </a:solidFill>
                          <a:latin typeface="+mn-ea"/>
                          <a:ea typeface="+mn-ea"/>
                          <a:sym typeface="맑은 고딕"/>
                        </a:rPr>
                        <a:t>총 개수와 가격 그리고 구매하기 </a:t>
                      </a:r>
                      <a:r>
                        <a:rPr lang="ko-KR" altLang="en-US" sz="800" b="0" baseline="0" dirty="0" err="1" smtClean="0">
                          <a:solidFill>
                            <a:schemeClr val="tx1"/>
                          </a:solidFill>
                          <a:latin typeface="+mn-ea"/>
                          <a:ea typeface="+mn-ea"/>
                          <a:sym typeface="맑은 고딕"/>
                        </a:rPr>
                        <a:t>기능구현</a:t>
                      </a:r>
                      <a:r>
                        <a:rPr lang="en-US" altLang="ko-KR" sz="800" b="0" baseline="0" dirty="0" smtClean="0">
                          <a:solidFill>
                            <a:schemeClr val="tx1"/>
                          </a:solidFill>
                          <a:latin typeface="+mn-ea"/>
                          <a:ea typeface="+mn-ea"/>
                          <a:sym typeface="맑은 고딕"/>
                        </a:rPr>
                        <a:t>.</a:t>
                      </a:r>
                      <a:endParaRPr lang="en-US" altLang="ko-KR" sz="800" b="0" baseline="0" dirty="0" smtClean="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smtClean="0">
                          <a:solidFill>
                            <a:schemeClr val="tx1"/>
                          </a:solidFill>
                          <a:latin typeface="+mn-ea"/>
                          <a:ea typeface="+mn-ea"/>
                        </a:rPr>
                        <a:t>N-1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리스트에 추가된 총 </a:t>
                      </a:r>
                      <a:r>
                        <a:rPr lang="ko-KR" altLang="en-US" sz="850" b="0" dirty="0" err="1" smtClean="0">
                          <a:latin typeface="+mn-ea"/>
                          <a:ea typeface="+mn-ea"/>
                        </a:rPr>
                        <a:t>카드갯수</a:t>
                      </a:r>
                      <a:r>
                        <a:rPr lang="ko-KR" altLang="en-US" sz="850" b="0" dirty="0" smtClean="0">
                          <a:latin typeface="+mn-ea"/>
                          <a:ea typeface="+mn-ea"/>
                        </a:rPr>
                        <a:t> 출력</a:t>
                      </a:r>
                      <a:r>
                        <a:rPr lang="en-US" altLang="ko-KR" sz="850" b="0" dirty="0" smtClean="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smtClean="0">
                          <a:latin typeface="+mn-ea"/>
                          <a:ea typeface="+mn-ea"/>
                        </a:rPr>
                        <a:t>N-2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err="1" smtClean="0">
                          <a:solidFill>
                            <a:schemeClr val="tx1"/>
                          </a:solidFill>
                          <a:latin typeface="+mn-ea"/>
                        </a:rPr>
                        <a:t>갯수추가</a:t>
                      </a:r>
                      <a:r>
                        <a:rPr kumimoji="1" lang="ko-KR" altLang="en-US" sz="850" dirty="0" smtClean="0">
                          <a:solidFill>
                            <a:schemeClr val="tx1"/>
                          </a:solidFill>
                          <a:latin typeface="+mn-ea"/>
                        </a:rPr>
                        <a:t> 가능</a:t>
                      </a:r>
                      <a:r>
                        <a:rPr kumimoji="1" lang="en-US" altLang="ko-KR" sz="850" dirty="0" smtClean="0">
                          <a:solidFill>
                            <a:schemeClr val="tx1"/>
                          </a:solidFill>
                          <a:latin typeface="+mn-ea"/>
                        </a:rPr>
                        <a:t>. </a:t>
                      </a:r>
                      <a:r>
                        <a:rPr kumimoji="1" lang="ko-KR" altLang="en-US" sz="850" dirty="0" err="1" smtClean="0">
                          <a:solidFill>
                            <a:schemeClr val="tx1"/>
                          </a:solidFill>
                          <a:latin typeface="+mn-ea"/>
                        </a:rPr>
                        <a:t>카드클릭시</a:t>
                      </a:r>
                      <a:r>
                        <a:rPr kumimoji="1" lang="ko-KR" altLang="en-US" sz="850" dirty="0" smtClean="0">
                          <a:solidFill>
                            <a:schemeClr val="tx1"/>
                          </a:solidFill>
                          <a:latin typeface="+mn-ea"/>
                        </a:rPr>
                        <a:t> 상세보기 </a:t>
                      </a:r>
                      <a:r>
                        <a:rPr kumimoji="1" lang="ko-KR" altLang="en-US" sz="850" dirty="0" err="1" smtClean="0">
                          <a:solidFill>
                            <a:schemeClr val="tx1"/>
                          </a:solidFill>
                          <a:latin typeface="+mn-ea"/>
                        </a:rPr>
                        <a:t>페이지이동</a:t>
                      </a:r>
                      <a:r>
                        <a:rPr kumimoji="1" lang="en-US" altLang="ko-KR" sz="850" dirty="0" smtClean="0">
                          <a:solidFill>
                            <a:schemeClr val="tx1"/>
                          </a:solidFill>
                          <a:latin typeface="+mn-ea"/>
                        </a:rPr>
                        <a:t>.</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smtClean="0">
                          <a:latin typeface="+mn-ea"/>
                          <a:ea typeface="+mn-ea"/>
                        </a:rPr>
                        <a:t>N-3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err="1" smtClean="0">
                          <a:latin typeface="+mn-ea"/>
                          <a:ea typeface="+mn-ea"/>
                        </a:rPr>
                        <a:t>계산필드</a:t>
                      </a:r>
                      <a:r>
                        <a:rPr lang="ko-KR" altLang="en-US" sz="850" b="0" dirty="0" smtClean="0">
                          <a:latin typeface="+mn-ea"/>
                          <a:ea typeface="+mn-ea"/>
                        </a:rPr>
                        <a:t> </a:t>
                      </a:r>
                      <a:r>
                        <a:rPr lang="ko-KR" altLang="en-US" sz="850" b="0" dirty="0" err="1" smtClean="0">
                          <a:latin typeface="+mn-ea"/>
                          <a:ea typeface="+mn-ea"/>
                        </a:rPr>
                        <a:t>총가격</a:t>
                      </a:r>
                      <a:r>
                        <a:rPr lang="ko-KR" altLang="en-US" sz="850" b="0" dirty="0" smtClean="0">
                          <a:latin typeface="+mn-ea"/>
                          <a:ea typeface="+mn-ea"/>
                        </a:rPr>
                        <a:t> </a:t>
                      </a:r>
                      <a:r>
                        <a:rPr lang="ko-KR" altLang="en-US" sz="850" b="0" dirty="0" err="1" smtClean="0">
                          <a:latin typeface="+mn-ea"/>
                          <a:ea typeface="+mn-ea"/>
                        </a:rPr>
                        <a:t>계산후</a:t>
                      </a:r>
                      <a:r>
                        <a:rPr lang="ko-KR" altLang="en-US" sz="850" b="0" dirty="0" smtClean="0">
                          <a:latin typeface="+mn-ea"/>
                          <a:ea typeface="+mn-ea"/>
                        </a:rPr>
                        <a:t> 구매하기 </a:t>
                      </a:r>
                      <a:r>
                        <a:rPr lang="ko-KR" altLang="en-US" sz="850" b="0" dirty="0" err="1" smtClean="0">
                          <a:latin typeface="+mn-ea"/>
                          <a:ea typeface="+mn-ea"/>
                        </a:rPr>
                        <a:t>기능구현</a:t>
                      </a:r>
                      <a:r>
                        <a:rPr lang="en-US" altLang="ko-KR" sz="850" b="0" dirty="0" smtClean="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endParaRPr lang="ko-KR" altLang="en-US" sz="85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endParaRPr lang="ko-KR" altLang="en-US" sz="85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endParaRPr lang="ko-KR" altLang="en-US" sz="85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endParaRPr lang="ko-KR" altLang="en-US" sz="85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21</a:t>
            </a:fld>
            <a:endParaRPr lang="ko-KR" altLang="en-US" sz="900" dirty="0"/>
          </a:p>
        </p:txBody>
      </p:sp>
      <p:sp>
        <p:nvSpPr>
          <p:cNvPr id="11" name="모서리가 둥근 직사각형 10"/>
          <p:cNvSpPr/>
          <p:nvPr/>
        </p:nvSpPr>
        <p:spPr>
          <a:xfrm>
            <a:off x="3431704" y="1988840"/>
            <a:ext cx="445846" cy="216024"/>
          </a:xfrm>
          <a:prstGeom prst="round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ko-KR" sz="900" dirty="0" smtClean="0"/>
              <a:t>N-1</a:t>
            </a:r>
            <a:endParaRPr lang="ko-KR" altLang="en-US" sz="900" dirty="0"/>
          </a:p>
        </p:txBody>
      </p:sp>
      <p:sp>
        <p:nvSpPr>
          <p:cNvPr id="12" name="모서리가 둥근 직사각형 11"/>
          <p:cNvSpPr/>
          <p:nvPr/>
        </p:nvSpPr>
        <p:spPr>
          <a:xfrm>
            <a:off x="6240016" y="2763430"/>
            <a:ext cx="445846" cy="216024"/>
          </a:xfrm>
          <a:prstGeom prst="round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ko-KR" sz="900" dirty="0"/>
              <a:t>N</a:t>
            </a:r>
            <a:r>
              <a:rPr lang="en-US" altLang="ko-KR" sz="900" dirty="0" smtClean="0"/>
              <a:t>-2</a:t>
            </a:r>
            <a:endParaRPr lang="ko-KR" altLang="en-US" sz="900" dirty="0"/>
          </a:p>
        </p:txBody>
      </p:sp>
      <p:sp>
        <p:nvSpPr>
          <p:cNvPr id="13" name="모서리가 둥근 직사각형 12"/>
          <p:cNvSpPr/>
          <p:nvPr/>
        </p:nvSpPr>
        <p:spPr>
          <a:xfrm>
            <a:off x="6312024" y="4906911"/>
            <a:ext cx="445846" cy="216024"/>
          </a:xfrm>
          <a:prstGeom prst="round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ko-KR" sz="900" dirty="0"/>
              <a:t>N</a:t>
            </a:r>
            <a:r>
              <a:rPr lang="en-US" altLang="ko-KR" sz="900" dirty="0" smtClean="0"/>
              <a:t>-3</a:t>
            </a:r>
            <a:endParaRPr lang="ko-KR" altLang="en-US" sz="900" dirty="0"/>
          </a:p>
        </p:txBody>
      </p:sp>
    </p:spTree>
    <p:extLst>
      <p:ext uri="{BB962C8B-B14F-4D97-AF65-F5344CB8AC3E}">
        <p14:creationId xmlns:p14="http://schemas.microsoft.com/office/powerpoint/2010/main" val="13428959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0"/>
          </p:nvPr>
        </p:nvSpPr>
        <p:spPr/>
        <p:txBody>
          <a:bodyPr/>
          <a:lstStyle/>
          <a:p>
            <a:endParaRPr lang="ko-KR" altLang="en-US"/>
          </a:p>
        </p:txBody>
      </p:sp>
      <p:sp>
        <p:nvSpPr>
          <p:cNvPr id="3" name="텍스트 개체 틀 2"/>
          <p:cNvSpPr>
            <a:spLocks noGrp="1"/>
          </p:cNvSpPr>
          <p:nvPr>
            <p:ph type="body" sz="quarter" idx="11"/>
          </p:nvPr>
        </p:nvSpPr>
        <p:spPr/>
        <p:txBody>
          <a:bodyPr/>
          <a:lstStyle/>
          <a:p>
            <a:endParaRPr lang="ko-KR" altLang="en-US"/>
          </a:p>
        </p:txBody>
      </p:sp>
      <p:sp>
        <p:nvSpPr>
          <p:cNvPr id="6"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spTree>
    <p:extLst>
      <p:ext uri="{BB962C8B-B14F-4D97-AF65-F5344CB8AC3E}">
        <p14:creationId xmlns:p14="http://schemas.microsoft.com/office/powerpoint/2010/main" val="10564325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19F2D03-4DCC-42DA-95ED-B3FF360D7F63}"/>
              </a:ext>
            </a:extLst>
          </p:cNvPr>
          <p:cNvSpPr>
            <a:spLocks noGrp="1"/>
          </p:cNvSpPr>
          <p:nvPr>
            <p:ph type="title"/>
          </p:nvPr>
        </p:nvSpPr>
        <p:spPr/>
        <p:txBody>
          <a:bodyPr/>
          <a:lstStyle/>
          <a:p>
            <a:r>
              <a:rPr lang="en-US" altLang="ko-KR" dirty="0"/>
              <a:t>User flow</a:t>
            </a:r>
            <a:endParaRPr lang="ko-KR" altLang="en-US" dirty="0"/>
          </a:p>
        </p:txBody>
      </p:sp>
      <p:graphicFrame>
        <p:nvGraphicFramePr>
          <p:cNvPr id="3" name="표 2">
            <a:extLst>
              <a:ext uri="{FF2B5EF4-FFF2-40B4-BE49-F238E27FC236}">
                <a16:creationId xmlns:a16="http://schemas.microsoft.com/office/drawing/2014/main" id="{8B87A678-AF99-4807-A120-CB661ED337F4}"/>
              </a:ext>
            </a:extLst>
          </p:cNvPr>
          <p:cNvGraphicFramePr>
            <a:graphicFrameLocks noGrp="1"/>
          </p:cNvGraphicFramePr>
          <p:nvPr>
            <p:extLst>
              <p:ext uri="{D42A27DB-BD31-4B8C-83A1-F6EECF244321}">
                <p14:modId xmlns:p14="http://schemas.microsoft.com/office/powerpoint/2010/main" val="3050998280"/>
              </p:ext>
            </p:extLst>
          </p:nvPr>
        </p:nvGraphicFramePr>
        <p:xfrm>
          <a:off x="1197870" y="1700808"/>
          <a:ext cx="9796259" cy="3960440"/>
        </p:xfrm>
        <a:graphic>
          <a:graphicData uri="http://schemas.openxmlformats.org/drawingml/2006/table">
            <a:tbl>
              <a:tblPr>
                <a:tableStyleId>{5C22544A-7EE6-4342-B048-85BDC9FD1C3A}</a:tableStyleId>
              </a:tblPr>
              <a:tblGrid>
                <a:gridCol w="1180639">
                  <a:extLst>
                    <a:ext uri="{9D8B030D-6E8A-4147-A177-3AD203B41FA5}">
                      <a16:colId xmlns:a16="http://schemas.microsoft.com/office/drawing/2014/main" val="554055183"/>
                    </a:ext>
                  </a:extLst>
                </a:gridCol>
                <a:gridCol w="2130236">
                  <a:extLst>
                    <a:ext uri="{9D8B030D-6E8A-4147-A177-3AD203B41FA5}">
                      <a16:colId xmlns:a16="http://schemas.microsoft.com/office/drawing/2014/main" val="20000"/>
                    </a:ext>
                  </a:extLst>
                </a:gridCol>
                <a:gridCol w="2257591">
                  <a:extLst>
                    <a:ext uri="{9D8B030D-6E8A-4147-A177-3AD203B41FA5}">
                      <a16:colId xmlns:a16="http://schemas.microsoft.com/office/drawing/2014/main" val="20001"/>
                    </a:ext>
                  </a:extLst>
                </a:gridCol>
                <a:gridCol w="2192190">
                  <a:extLst>
                    <a:ext uri="{9D8B030D-6E8A-4147-A177-3AD203B41FA5}">
                      <a16:colId xmlns:a16="http://schemas.microsoft.com/office/drawing/2014/main" val="20004"/>
                    </a:ext>
                  </a:extLst>
                </a:gridCol>
                <a:gridCol w="2035603">
                  <a:extLst>
                    <a:ext uri="{9D8B030D-6E8A-4147-A177-3AD203B41FA5}">
                      <a16:colId xmlns:a16="http://schemas.microsoft.com/office/drawing/2014/main" val="20005"/>
                    </a:ext>
                  </a:extLst>
                </a:gridCol>
              </a:tblGrid>
              <a:tr h="342763">
                <a:tc rowSpan="2">
                  <a:txBody>
                    <a:bodyPr/>
                    <a:lstStyle/>
                    <a:p>
                      <a:pPr algn="ctr" latinLnBrk="1"/>
                      <a:r>
                        <a:rPr lang="en-US" altLang="ko-KR" sz="1000" b="1" dirty="0" smtClean="0">
                          <a:solidFill>
                            <a:schemeClr val="tx1"/>
                          </a:solidFill>
                        </a:rPr>
                        <a:t>User </a:t>
                      </a:r>
                      <a:r>
                        <a:rPr lang="en-US" altLang="ko-KR" sz="1000" b="1" dirty="0">
                          <a:solidFill>
                            <a:schemeClr val="tx1"/>
                          </a:solidFill>
                        </a:rPr>
                        <a:t>flow</a:t>
                      </a:r>
                      <a:endParaRPr lang="ko-KR" altLang="en-US" sz="1000" b="1"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l" latinLnBrk="1"/>
                      <a:r>
                        <a:rPr lang="en-US" altLang="ko-KR" sz="1000" b="1" dirty="0">
                          <a:solidFill>
                            <a:schemeClr val="tx1"/>
                          </a:solidFill>
                        </a:rPr>
                        <a:t>1 STEP. </a:t>
                      </a:r>
                      <a:r>
                        <a:rPr lang="ko-KR" altLang="en-US" sz="1000" b="1" dirty="0" smtClean="0">
                          <a:solidFill>
                            <a:schemeClr val="tx1"/>
                          </a:solidFill>
                        </a:rPr>
                        <a:t>로그인 및 회원가입</a:t>
                      </a:r>
                      <a:endParaRPr lang="ko-KR" altLang="en-US" sz="1000" b="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2 STEP. </a:t>
                      </a:r>
                      <a:r>
                        <a:rPr lang="en-US" altLang="ko-KR" sz="1000" b="1" dirty="0" smtClean="0">
                          <a:solidFill>
                            <a:schemeClr val="tx1"/>
                          </a:solidFill>
                        </a:rPr>
                        <a:t>Goods(</a:t>
                      </a:r>
                      <a:r>
                        <a:rPr lang="ko-KR" altLang="en-US" sz="1000" b="1" dirty="0" err="1" smtClean="0">
                          <a:solidFill>
                            <a:schemeClr val="tx1"/>
                          </a:solidFill>
                        </a:rPr>
                        <a:t>상품리스트</a:t>
                      </a:r>
                      <a:r>
                        <a:rPr lang="en-US" altLang="ko-KR" sz="1000" b="1" dirty="0" smtClean="0">
                          <a:solidFill>
                            <a:schemeClr val="tx1"/>
                          </a:solidFill>
                        </a:rPr>
                        <a:t>)</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3 STEP. </a:t>
                      </a:r>
                      <a:r>
                        <a:rPr lang="en-US" altLang="ko-KR" sz="1000" b="1" dirty="0" smtClean="0">
                          <a:solidFill>
                            <a:schemeClr val="tx1"/>
                          </a:solidFill>
                        </a:rPr>
                        <a:t>Wish List/Cart</a:t>
                      </a:r>
                      <a:r>
                        <a:rPr lang="en-US" altLang="ko-KR" sz="1000" b="1" baseline="0" dirty="0" smtClean="0">
                          <a:solidFill>
                            <a:schemeClr val="tx1"/>
                          </a:solidFill>
                        </a:rPr>
                        <a:t> List</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4 STEP. </a:t>
                      </a:r>
                      <a:r>
                        <a:rPr lang="ko-KR" altLang="en-US" sz="1000" b="1" dirty="0" err="1" smtClean="0">
                          <a:solidFill>
                            <a:schemeClr val="tx1"/>
                          </a:solidFill>
                        </a:rPr>
                        <a:t>상품결제</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617677">
                <a:tc vMerge="1">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6" name="순서도: 수행의 시작/종료 5">
            <a:extLst>
              <a:ext uri="{FF2B5EF4-FFF2-40B4-BE49-F238E27FC236}">
                <a16:creationId xmlns:a16="http://schemas.microsoft.com/office/drawing/2014/main" id="{B7D46F69-1CA3-4F48-B383-30D303FFEABB}"/>
              </a:ext>
            </a:extLst>
          </p:cNvPr>
          <p:cNvSpPr/>
          <p:nvPr/>
        </p:nvSpPr>
        <p:spPr>
          <a:xfrm>
            <a:off x="2927648" y="2329505"/>
            <a:ext cx="1008112" cy="245348"/>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START</a:t>
            </a:r>
            <a:endParaRPr lang="ko-KR" altLang="en-US" sz="800" dirty="0">
              <a:solidFill>
                <a:schemeClr val="tx1"/>
              </a:solidFill>
            </a:endParaRPr>
          </a:p>
        </p:txBody>
      </p:sp>
      <p:sp>
        <p:nvSpPr>
          <p:cNvPr id="7" name="순서도: 처리 6">
            <a:extLst>
              <a:ext uri="{FF2B5EF4-FFF2-40B4-BE49-F238E27FC236}">
                <a16:creationId xmlns:a16="http://schemas.microsoft.com/office/drawing/2014/main" id="{B61B2F31-1FAE-4B5E-9F16-9334C3015BAC}"/>
              </a:ext>
            </a:extLst>
          </p:cNvPr>
          <p:cNvSpPr/>
          <p:nvPr/>
        </p:nvSpPr>
        <p:spPr>
          <a:xfrm>
            <a:off x="2927648"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Login </a:t>
            </a:r>
            <a:r>
              <a:rPr lang="en-US" altLang="ko-KR" sz="800" dirty="0" err="1" smtClean="0">
                <a:solidFill>
                  <a:schemeClr val="tx1"/>
                </a:solidFill>
              </a:rPr>
              <a:t>Btn</a:t>
            </a:r>
            <a:endParaRPr lang="ko-KR" altLang="en-US" sz="800" dirty="0">
              <a:solidFill>
                <a:schemeClr val="tx1"/>
              </a:solidFill>
            </a:endParaRPr>
          </a:p>
        </p:txBody>
      </p:sp>
      <p:sp>
        <p:nvSpPr>
          <p:cNvPr id="8" name="순서도: 처리 7">
            <a:extLst>
              <a:ext uri="{FF2B5EF4-FFF2-40B4-BE49-F238E27FC236}">
                <a16:creationId xmlns:a16="http://schemas.microsoft.com/office/drawing/2014/main" id="{BB96B924-4F71-423C-9A34-4C63C04D46CB}"/>
              </a:ext>
            </a:extLst>
          </p:cNvPr>
          <p:cNvSpPr/>
          <p:nvPr/>
        </p:nvSpPr>
        <p:spPr>
          <a:xfrm>
            <a:off x="2927648" y="3193601"/>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Login/</a:t>
            </a:r>
            <a:r>
              <a:rPr lang="en-US" altLang="ko-KR" sz="800" dirty="0" err="1" smtClean="0">
                <a:solidFill>
                  <a:schemeClr val="tx1"/>
                </a:solidFill>
              </a:rPr>
              <a:t>Write.jsp</a:t>
            </a:r>
            <a:endParaRPr lang="ko-KR" altLang="en-US" sz="800" dirty="0">
              <a:solidFill>
                <a:schemeClr val="tx1"/>
              </a:solidFill>
            </a:endParaRPr>
          </a:p>
        </p:txBody>
      </p:sp>
      <p:sp>
        <p:nvSpPr>
          <p:cNvPr id="9" name="순서도: 처리 8">
            <a:extLst>
              <a:ext uri="{FF2B5EF4-FFF2-40B4-BE49-F238E27FC236}">
                <a16:creationId xmlns:a16="http://schemas.microsoft.com/office/drawing/2014/main" id="{96A6B14E-E90E-4B43-A3BD-28851575D769}"/>
              </a:ext>
            </a:extLst>
          </p:cNvPr>
          <p:cNvSpPr/>
          <p:nvPr/>
        </p:nvSpPr>
        <p:spPr>
          <a:xfrm>
            <a:off x="2927648" y="3625649"/>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smtClean="0">
                <a:solidFill>
                  <a:schemeClr val="tx1"/>
                </a:solidFill>
              </a:rPr>
              <a:t>정보입력</a:t>
            </a:r>
            <a:r>
              <a:rPr lang="en-US" altLang="ko-KR" sz="800" dirty="0" smtClean="0">
                <a:solidFill>
                  <a:schemeClr val="tx1"/>
                </a:solidFill>
              </a:rPr>
              <a:t>(DB)</a:t>
            </a:r>
            <a:endParaRPr lang="ko-KR" altLang="en-US" sz="800" dirty="0">
              <a:solidFill>
                <a:schemeClr val="tx1"/>
              </a:solidFill>
            </a:endParaRPr>
          </a:p>
        </p:txBody>
      </p:sp>
      <p:sp>
        <p:nvSpPr>
          <p:cNvPr id="10" name="순서도: 판단 9">
            <a:extLst>
              <a:ext uri="{FF2B5EF4-FFF2-40B4-BE49-F238E27FC236}">
                <a16:creationId xmlns:a16="http://schemas.microsoft.com/office/drawing/2014/main" id="{C07A0973-7A51-4E56-927B-66B2A3E6F2B9}"/>
              </a:ext>
            </a:extLst>
          </p:cNvPr>
          <p:cNvSpPr/>
          <p:nvPr/>
        </p:nvSpPr>
        <p:spPr>
          <a:xfrm>
            <a:off x="2927648" y="4057697"/>
            <a:ext cx="1008112" cy="245348"/>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600" dirty="0" smtClean="0">
                <a:solidFill>
                  <a:schemeClr val="tx1"/>
                </a:solidFill>
              </a:rPr>
              <a:t>가입여부</a:t>
            </a:r>
            <a:endParaRPr lang="ko-KR" altLang="en-US" sz="600" dirty="0">
              <a:solidFill>
                <a:schemeClr val="tx1"/>
              </a:solidFill>
            </a:endParaRPr>
          </a:p>
        </p:txBody>
      </p:sp>
      <p:cxnSp>
        <p:nvCxnSpPr>
          <p:cNvPr id="15" name="직선 화살표 연결선 14">
            <a:extLst>
              <a:ext uri="{FF2B5EF4-FFF2-40B4-BE49-F238E27FC236}">
                <a16:creationId xmlns:a16="http://schemas.microsoft.com/office/drawing/2014/main" id="{3EDA3593-F331-4B43-B8B1-68EE7CADE1D7}"/>
              </a:ext>
            </a:extLst>
          </p:cNvPr>
          <p:cNvCxnSpPr>
            <a:stCxn id="6" idx="2"/>
            <a:endCxn id="7" idx="0"/>
          </p:cNvCxnSpPr>
          <p:nvPr/>
        </p:nvCxnSpPr>
        <p:spPr>
          <a:xfrm>
            <a:off x="3431704"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 name="직선 화살표 연결선 15">
            <a:extLst>
              <a:ext uri="{FF2B5EF4-FFF2-40B4-BE49-F238E27FC236}">
                <a16:creationId xmlns:a16="http://schemas.microsoft.com/office/drawing/2014/main" id="{CE91D1FC-6AC8-4858-8642-44C8273A5620}"/>
              </a:ext>
            </a:extLst>
          </p:cNvPr>
          <p:cNvCxnSpPr>
            <a:cxnSpLocks/>
            <a:stCxn id="7" idx="2"/>
            <a:endCxn id="8" idx="0"/>
          </p:cNvCxnSpPr>
          <p:nvPr/>
        </p:nvCxnSpPr>
        <p:spPr>
          <a:xfrm>
            <a:off x="3431704" y="3006901"/>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id="{0E9A8199-D075-4EE7-BBA9-F3BB9CDC05FE}"/>
              </a:ext>
            </a:extLst>
          </p:cNvPr>
          <p:cNvCxnSpPr>
            <a:cxnSpLocks/>
            <a:endCxn id="9" idx="0"/>
          </p:cNvCxnSpPr>
          <p:nvPr/>
        </p:nvCxnSpPr>
        <p:spPr>
          <a:xfrm>
            <a:off x="3431704" y="3438949"/>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2" name="직선 화살표 연결선 21">
            <a:extLst>
              <a:ext uri="{FF2B5EF4-FFF2-40B4-BE49-F238E27FC236}">
                <a16:creationId xmlns:a16="http://schemas.microsoft.com/office/drawing/2014/main" id="{C8C94C72-50E0-4FEE-B332-62829B1B172C}"/>
              </a:ext>
            </a:extLst>
          </p:cNvPr>
          <p:cNvCxnSpPr>
            <a:cxnSpLocks/>
            <a:stCxn id="9" idx="2"/>
            <a:endCxn id="10" idx="0"/>
          </p:cNvCxnSpPr>
          <p:nvPr/>
        </p:nvCxnSpPr>
        <p:spPr>
          <a:xfrm>
            <a:off x="3431704" y="3870997"/>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25" name="순서도: 처리 24">
            <a:extLst>
              <a:ext uri="{FF2B5EF4-FFF2-40B4-BE49-F238E27FC236}">
                <a16:creationId xmlns:a16="http://schemas.microsoft.com/office/drawing/2014/main" id="{7D62639A-401C-41AD-AF3F-5BB6DF0C766F}"/>
              </a:ext>
            </a:extLst>
          </p:cNvPr>
          <p:cNvSpPr/>
          <p:nvPr/>
        </p:nvSpPr>
        <p:spPr>
          <a:xfrm>
            <a:off x="2927648" y="448974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solidFill>
              </a:rPr>
              <a:t>로그인 처리</a:t>
            </a:r>
            <a:endParaRPr lang="ko-KR" altLang="en-US" sz="800" dirty="0">
              <a:solidFill>
                <a:schemeClr val="tx1"/>
              </a:solidFill>
            </a:endParaRPr>
          </a:p>
        </p:txBody>
      </p:sp>
      <p:cxnSp>
        <p:nvCxnSpPr>
          <p:cNvPr id="26" name="직선 화살표 연결선 25">
            <a:extLst>
              <a:ext uri="{FF2B5EF4-FFF2-40B4-BE49-F238E27FC236}">
                <a16:creationId xmlns:a16="http://schemas.microsoft.com/office/drawing/2014/main" id="{CA294CFD-6C69-4018-89C4-80F39A7FB85A}"/>
              </a:ext>
            </a:extLst>
          </p:cNvPr>
          <p:cNvCxnSpPr>
            <a:cxnSpLocks/>
            <a:stCxn id="10" idx="2"/>
            <a:endCxn id="25" idx="0"/>
          </p:cNvCxnSpPr>
          <p:nvPr/>
        </p:nvCxnSpPr>
        <p:spPr>
          <a:xfrm>
            <a:off x="3431704" y="4303045"/>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0" name="연결선: 꺾임 29">
            <a:extLst>
              <a:ext uri="{FF2B5EF4-FFF2-40B4-BE49-F238E27FC236}">
                <a16:creationId xmlns:a16="http://schemas.microsoft.com/office/drawing/2014/main" id="{68CC8553-9013-4D75-B8C1-5DDC1C9C11E4}"/>
              </a:ext>
            </a:extLst>
          </p:cNvPr>
          <p:cNvCxnSpPr>
            <a:cxnSpLocks/>
            <a:stCxn id="10" idx="3"/>
            <a:endCxn id="8" idx="3"/>
          </p:cNvCxnSpPr>
          <p:nvPr/>
        </p:nvCxnSpPr>
        <p:spPr>
          <a:xfrm flipV="1">
            <a:off x="3935760" y="3316275"/>
            <a:ext cx="12700" cy="864096"/>
          </a:xfrm>
          <a:prstGeom prst="bentConnector3">
            <a:avLst>
              <a:gd name="adj1" fmla="val 180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2" name="순서도: 연결자 31">
            <a:extLst>
              <a:ext uri="{FF2B5EF4-FFF2-40B4-BE49-F238E27FC236}">
                <a16:creationId xmlns:a16="http://schemas.microsoft.com/office/drawing/2014/main" id="{783A7B31-4623-488F-8FF8-95A2871C8DFB}"/>
              </a:ext>
            </a:extLst>
          </p:cNvPr>
          <p:cNvSpPr/>
          <p:nvPr/>
        </p:nvSpPr>
        <p:spPr>
          <a:xfrm flipV="1">
            <a:off x="3312488" y="4929163"/>
            <a:ext cx="238432" cy="230608"/>
          </a:xfrm>
          <a:prstGeom prst="flowChartConnector">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cxnSp>
        <p:nvCxnSpPr>
          <p:cNvPr id="33" name="직선 화살표 연결선 32">
            <a:extLst>
              <a:ext uri="{FF2B5EF4-FFF2-40B4-BE49-F238E27FC236}">
                <a16:creationId xmlns:a16="http://schemas.microsoft.com/office/drawing/2014/main" id="{A93E967B-041B-401A-BD32-2734A2D55AD9}"/>
              </a:ext>
            </a:extLst>
          </p:cNvPr>
          <p:cNvCxnSpPr>
            <a:cxnSpLocks/>
            <a:stCxn id="25" idx="2"/>
            <a:endCxn id="32" idx="4"/>
          </p:cNvCxnSpPr>
          <p:nvPr/>
        </p:nvCxnSpPr>
        <p:spPr>
          <a:xfrm>
            <a:off x="3431704" y="4735093"/>
            <a:ext cx="0" cy="19407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6" name="순서도: 처리 35">
            <a:extLst>
              <a:ext uri="{FF2B5EF4-FFF2-40B4-BE49-F238E27FC236}">
                <a16:creationId xmlns:a16="http://schemas.microsoft.com/office/drawing/2014/main" id="{B5D5819F-C982-46E6-934A-059377051FCE}"/>
              </a:ext>
            </a:extLst>
          </p:cNvPr>
          <p:cNvSpPr/>
          <p:nvPr/>
        </p:nvSpPr>
        <p:spPr>
          <a:xfrm>
            <a:off x="5118779"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Category</a:t>
            </a:r>
            <a:r>
              <a:rPr lang="ko-KR" altLang="en-US" sz="800" dirty="0" smtClean="0">
                <a:solidFill>
                  <a:schemeClr val="tx1"/>
                </a:solidFill>
              </a:rPr>
              <a:t>별</a:t>
            </a:r>
            <a:endParaRPr lang="en-US" altLang="ko-KR" sz="800" dirty="0" smtClean="0">
              <a:solidFill>
                <a:schemeClr val="tx1"/>
              </a:solidFill>
            </a:endParaRPr>
          </a:p>
          <a:p>
            <a:pPr algn="ctr"/>
            <a:r>
              <a:rPr lang="ko-KR" altLang="en-US" sz="800" dirty="0" err="1" smtClean="0">
                <a:solidFill>
                  <a:schemeClr val="tx1"/>
                </a:solidFill>
              </a:rPr>
              <a:t>상품리스트</a:t>
            </a:r>
            <a:r>
              <a:rPr lang="ko-KR" altLang="en-US" sz="800" dirty="0" smtClean="0">
                <a:solidFill>
                  <a:schemeClr val="tx1"/>
                </a:solidFill>
              </a:rPr>
              <a:t> 접근</a:t>
            </a:r>
            <a:endParaRPr lang="ko-KR" altLang="en-US" sz="800" dirty="0">
              <a:solidFill>
                <a:schemeClr val="tx1"/>
              </a:solidFill>
            </a:endParaRPr>
          </a:p>
        </p:txBody>
      </p:sp>
      <p:cxnSp>
        <p:nvCxnSpPr>
          <p:cNvPr id="37" name="연결선: 꺾임 36">
            <a:extLst>
              <a:ext uri="{FF2B5EF4-FFF2-40B4-BE49-F238E27FC236}">
                <a16:creationId xmlns:a16="http://schemas.microsoft.com/office/drawing/2014/main" id="{6ABEEE9A-14B0-4C7D-86D1-CB1D8DD628A0}"/>
              </a:ext>
            </a:extLst>
          </p:cNvPr>
          <p:cNvCxnSpPr>
            <a:cxnSpLocks/>
            <a:stCxn id="32" idx="6"/>
            <a:endCxn id="36" idx="1"/>
          </p:cNvCxnSpPr>
          <p:nvPr/>
        </p:nvCxnSpPr>
        <p:spPr>
          <a:xfrm flipV="1">
            <a:off x="3550920" y="2452179"/>
            <a:ext cx="1567859" cy="2592288"/>
          </a:xfrm>
          <a:prstGeom prst="bentConnector3">
            <a:avLst>
              <a:gd name="adj1" fmla="val 73815"/>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41" name="순서도: 수행의 시작/종료 40">
            <a:extLst>
              <a:ext uri="{FF2B5EF4-FFF2-40B4-BE49-F238E27FC236}">
                <a16:creationId xmlns:a16="http://schemas.microsoft.com/office/drawing/2014/main" id="{8B0FC8EB-06DE-4FF4-9373-5A2D117A6FFE}"/>
              </a:ext>
            </a:extLst>
          </p:cNvPr>
          <p:cNvSpPr/>
          <p:nvPr/>
        </p:nvSpPr>
        <p:spPr>
          <a:xfrm>
            <a:off x="9480376" y="2761553"/>
            <a:ext cx="1008112" cy="245348"/>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END</a:t>
            </a:r>
            <a:endParaRPr lang="ko-KR" altLang="en-US" sz="800" dirty="0">
              <a:solidFill>
                <a:schemeClr val="tx1"/>
              </a:solidFill>
            </a:endParaRPr>
          </a:p>
        </p:txBody>
      </p:sp>
      <p:sp>
        <p:nvSpPr>
          <p:cNvPr id="42" name="순서도: 처리 41">
            <a:extLst>
              <a:ext uri="{FF2B5EF4-FFF2-40B4-BE49-F238E27FC236}">
                <a16:creationId xmlns:a16="http://schemas.microsoft.com/office/drawing/2014/main" id="{7DC64F6D-1FA0-4B32-9430-E0D063BB9C92}"/>
              </a:ext>
            </a:extLst>
          </p:cNvPr>
          <p:cNvSpPr/>
          <p:nvPr/>
        </p:nvSpPr>
        <p:spPr>
          <a:xfrm>
            <a:off x="5118779"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solidFill>
              </a:rPr>
              <a:t>해당상품 클릭</a:t>
            </a:r>
            <a:endParaRPr lang="ko-KR" altLang="en-US" sz="800" dirty="0">
              <a:solidFill>
                <a:schemeClr val="tx1"/>
              </a:solidFill>
            </a:endParaRPr>
          </a:p>
        </p:txBody>
      </p:sp>
      <p:sp>
        <p:nvSpPr>
          <p:cNvPr id="44" name="순서도: 처리 43">
            <a:extLst>
              <a:ext uri="{FF2B5EF4-FFF2-40B4-BE49-F238E27FC236}">
                <a16:creationId xmlns:a16="http://schemas.microsoft.com/office/drawing/2014/main" id="{DA3FC886-0D12-421B-9939-10BF2FC2165B}"/>
              </a:ext>
            </a:extLst>
          </p:cNvPr>
          <p:cNvSpPr/>
          <p:nvPr/>
        </p:nvSpPr>
        <p:spPr>
          <a:xfrm>
            <a:off x="5118779" y="3626981"/>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solidFill>
              </a:rPr>
              <a:t>해당 상품 </a:t>
            </a:r>
            <a:r>
              <a:rPr lang="en-US" altLang="ko-KR" sz="800" dirty="0" smtClean="0">
                <a:solidFill>
                  <a:schemeClr val="tx1"/>
                </a:solidFill>
              </a:rPr>
              <a:t>view</a:t>
            </a:r>
            <a:endParaRPr lang="ko-KR" altLang="en-US" sz="800" dirty="0">
              <a:solidFill>
                <a:schemeClr val="tx1"/>
              </a:solidFill>
            </a:endParaRPr>
          </a:p>
        </p:txBody>
      </p:sp>
      <p:sp>
        <p:nvSpPr>
          <p:cNvPr id="45" name="순서도: 처리 44">
            <a:extLst>
              <a:ext uri="{FF2B5EF4-FFF2-40B4-BE49-F238E27FC236}">
                <a16:creationId xmlns:a16="http://schemas.microsoft.com/office/drawing/2014/main" id="{893B66AA-0880-4E88-877D-B4E20ADBE1A1}"/>
              </a:ext>
            </a:extLst>
          </p:cNvPr>
          <p:cNvSpPr/>
          <p:nvPr/>
        </p:nvSpPr>
        <p:spPr>
          <a:xfrm>
            <a:off x="5118779" y="4057697"/>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content</a:t>
            </a:r>
            <a:endParaRPr lang="ko-KR" altLang="en-US" sz="800" dirty="0">
              <a:solidFill>
                <a:schemeClr val="tx1"/>
              </a:solidFill>
            </a:endParaRPr>
          </a:p>
        </p:txBody>
      </p:sp>
      <p:sp>
        <p:nvSpPr>
          <p:cNvPr id="46" name="순서도: 처리 45">
            <a:extLst>
              <a:ext uri="{FF2B5EF4-FFF2-40B4-BE49-F238E27FC236}">
                <a16:creationId xmlns:a16="http://schemas.microsoft.com/office/drawing/2014/main" id="{F5CEF83A-0867-402A-B312-C16571CB169E}"/>
              </a:ext>
            </a:extLst>
          </p:cNvPr>
          <p:cNvSpPr/>
          <p:nvPr/>
        </p:nvSpPr>
        <p:spPr>
          <a:xfrm>
            <a:off x="5118779" y="448974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reply</a:t>
            </a:r>
            <a:endParaRPr lang="ko-KR" altLang="en-US" sz="800" dirty="0">
              <a:solidFill>
                <a:schemeClr val="tx1"/>
              </a:solidFill>
            </a:endParaRPr>
          </a:p>
        </p:txBody>
      </p:sp>
      <p:cxnSp>
        <p:nvCxnSpPr>
          <p:cNvPr id="47" name="직선 화살표 연결선 46">
            <a:extLst>
              <a:ext uri="{FF2B5EF4-FFF2-40B4-BE49-F238E27FC236}">
                <a16:creationId xmlns:a16="http://schemas.microsoft.com/office/drawing/2014/main" id="{7B84CED6-6D11-4322-878F-83515CBA5FC9}"/>
              </a:ext>
            </a:extLst>
          </p:cNvPr>
          <p:cNvCxnSpPr>
            <a:cxnSpLocks/>
            <a:stCxn id="36" idx="2"/>
            <a:endCxn id="42" idx="0"/>
          </p:cNvCxnSpPr>
          <p:nvPr/>
        </p:nvCxnSpPr>
        <p:spPr>
          <a:xfrm>
            <a:off x="5622835"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0" name="직선 화살표 연결선 49">
            <a:extLst>
              <a:ext uri="{FF2B5EF4-FFF2-40B4-BE49-F238E27FC236}">
                <a16:creationId xmlns:a16="http://schemas.microsoft.com/office/drawing/2014/main" id="{B1DE65E4-4835-485C-A616-FEBDAAFDC475}"/>
              </a:ext>
            </a:extLst>
          </p:cNvPr>
          <p:cNvCxnSpPr>
            <a:cxnSpLocks/>
            <a:stCxn id="42" idx="2"/>
            <a:endCxn id="53" idx="0"/>
          </p:cNvCxnSpPr>
          <p:nvPr/>
        </p:nvCxnSpPr>
        <p:spPr>
          <a:xfrm>
            <a:off x="5622835" y="3006901"/>
            <a:ext cx="0" cy="19212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53" name="순서도: 판단 52">
            <a:extLst>
              <a:ext uri="{FF2B5EF4-FFF2-40B4-BE49-F238E27FC236}">
                <a16:creationId xmlns:a16="http://schemas.microsoft.com/office/drawing/2014/main" id="{8D4F4747-9751-4A7E-9A2C-A60BC5D2D21F}"/>
              </a:ext>
            </a:extLst>
          </p:cNvPr>
          <p:cNvSpPr/>
          <p:nvPr/>
        </p:nvSpPr>
        <p:spPr>
          <a:xfrm>
            <a:off x="5118779" y="3199025"/>
            <a:ext cx="1008112" cy="245348"/>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Key</a:t>
            </a:r>
            <a:r>
              <a:rPr lang="ko-KR" altLang="en-US" sz="800" dirty="0">
                <a:solidFill>
                  <a:schemeClr val="tx1"/>
                </a:solidFill>
              </a:rPr>
              <a:t> </a:t>
            </a:r>
            <a:r>
              <a:rPr lang="en-US" altLang="ko-KR" sz="800" dirty="0" smtClean="0">
                <a:solidFill>
                  <a:schemeClr val="tx1"/>
                </a:solidFill>
              </a:rPr>
              <a:t>value</a:t>
            </a:r>
            <a:endParaRPr lang="ko-KR" altLang="en-US" sz="800" dirty="0">
              <a:solidFill>
                <a:schemeClr val="tx1"/>
              </a:solidFill>
            </a:endParaRPr>
          </a:p>
        </p:txBody>
      </p:sp>
      <p:cxnSp>
        <p:nvCxnSpPr>
          <p:cNvPr id="55" name="직선 화살표 연결선 54">
            <a:extLst>
              <a:ext uri="{FF2B5EF4-FFF2-40B4-BE49-F238E27FC236}">
                <a16:creationId xmlns:a16="http://schemas.microsoft.com/office/drawing/2014/main" id="{F524489F-3100-465B-B033-13641A3C456F}"/>
              </a:ext>
            </a:extLst>
          </p:cNvPr>
          <p:cNvCxnSpPr>
            <a:cxnSpLocks/>
            <a:stCxn id="53" idx="2"/>
            <a:endCxn id="44" idx="0"/>
          </p:cNvCxnSpPr>
          <p:nvPr/>
        </p:nvCxnSpPr>
        <p:spPr>
          <a:xfrm>
            <a:off x="5622835" y="3444373"/>
            <a:ext cx="0" cy="18260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8" name="직선 화살표 연결선 57">
            <a:extLst>
              <a:ext uri="{FF2B5EF4-FFF2-40B4-BE49-F238E27FC236}">
                <a16:creationId xmlns:a16="http://schemas.microsoft.com/office/drawing/2014/main" id="{6C9FEC03-CB4A-42BE-B005-0BF34BBEB791}"/>
              </a:ext>
            </a:extLst>
          </p:cNvPr>
          <p:cNvCxnSpPr>
            <a:cxnSpLocks/>
            <a:stCxn id="44" idx="2"/>
            <a:endCxn id="45" idx="0"/>
          </p:cNvCxnSpPr>
          <p:nvPr/>
        </p:nvCxnSpPr>
        <p:spPr>
          <a:xfrm>
            <a:off x="5622835" y="3872329"/>
            <a:ext cx="0" cy="18536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1" name="직선 화살표 연결선 60">
            <a:extLst>
              <a:ext uri="{FF2B5EF4-FFF2-40B4-BE49-F238E27FC236}">
                <a16:creationId xmlns:a16="http://schemas.microsoft.com/office/drawing/2014/main" id="{DDD3DD0C-2A63-4FD9-9A09-255A58ED62EB}"/>
              </a:ext>
            </a:extLst>
          </p:cNvPr>
          <p:cNvCxnSpPr>
            <a:cxnSpLocks/>
            <a:stCxn id="45" idx="2"/>
            <a:endCxn id="46" idx="0"/>
          </p:cNvCxnSpPr>
          <p:nvPr/>
        </p:nvCxnSpPr>
        <p:spPr>
          <a:xfrm>
            <a:off x="5622835" y="4303045"/>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64" name="순서도: 처리 63">
            <a:extLst>
              <a:ext uri="{FF2B5EF4-FFF2-40B4-BE49-F238E27FC236}">
                <a16:creationId xmlns:a16="http://schemas.microsoft.com/office/drawing/2014/main" id="{A6114174-35DE-4F22-9A19-F81DC88D5B94}"/>
              </a:ext>
            </a:extLst>
          </p:cNvPr>
          <p:cNvSpPr/>
          <p:nvPr/>
        </p:nvSpPr>
        <p:spPr>
          <a:xfrm>
            <a:off x="5118779" y="492179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solidFill>
              </a:rPr>
              <a:t>구매하기</a:t>
            </a:r>
            <a:r>
              <a:rPr lang="en-US" altLang="ko-KR" sz="800" dirty="0" smtClean="0">
                <a:solidFill>
                  <a:schemeClr val="tx1"/>
                </a:solidFill>
              </a:rPr>
              <a:t>/</a:t>
            </a:r>
          </a:p>
          <a:p>
            <a:pPr algn="ctr"/>
            <a:r>
              <a:rPr lang="ko-KR" altLang="en-US" sz="800" dirty="0" err="1" smtClean="0">
                <a:solidFill>
                  <a:schemeClr val="tx1"/>
                </a:solidFill>
              </a:rPr>
              <a:t>카트리스트</a:t>
            </a:r>
            <a:endParaRPr lang="ko-KR" altLang="en-US" sz="800" dirty="0">
              <a:solidFill>
                <a:schemeClr val="tx1"/>
              </a:solidFill>
            </a:endParaRPr>
          </a:p>
        </p:txBody>
      </p:sp>
      <p:cxnSp>
        <p:nvCxnSpPr>
          <p:cNvPr id="65" name="직선 화살표 연결선 64">
            <a:extLst>
              <a:ext uri="{FF2B5EF4-FFF2-40B4-BE49-F238E27FC236}">
                <a16:creationId xmlns:a16="http://schemas.microsoft.com/office/drawing/2014/main" id="{439FFADF-5146-4B43-AAA0-321F82CA7A3D}"/>
              </a:ext>
            </a:extLst>
          </p:cNvPr>
          <p:cNvCxnSpPr>
            <a:cxnSpLocks/>
            <a:stCxn id="46" idx="2"/>
            <a:endCxn id="64" idx="0"/>
          </p:cNvCxnSpPr>
          <p:nvPr/>
        </p:nvCxnSpPr>
        <p:spPr>
          <a:xfrm>
            <a:off x="5622835" y="473509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68" name="순서도: 처리 67">
            <a:extLst>
              <a:ext uri="{FF2B5EF4-FFF2-40B4-BE49-F238E27FC236}">
                <a16:creationId xmlns:a16="http://schemas.microsoft.com/office/drawing/2014/main" id="{C4B65520-C38B-4FD7-A1FE-194F021A42FF}"/>
              </a:ext>
            </a:extLst>
          </p:cNvPr>
          <p:cNvSpPr/>
          <p:nvPr/>
        </p:nvSpPr>
        <p:spPr>
          <a:xfrm>
            <a:off x="7311026"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solidFill>
              </a:rPr>
              <a:t>위시리스트</a:t>
            </a:r>
            <a:endParaRPr lang="ko-KR" altLang="en-US" sz="800" dirty="0">
              <a:solidFill>
                <a:schemeClr val="tx1"/>
              </a:solidFill>
            </a:endParaRPr>
          </a:p>
        </p:txBody>
      </p:sp>
      <p:sp>
        <p:nvSpPr>
          <p:cNvPr id="76" name="직사각형 75">
            <a:extLst>
              <a:ext uri="{FF2B5EF4-FFF2-40B4-BE49-F238E27FC236}">
                <a16:creationId xmlns:a16="http://schemas.microsoft.com/office/drawing/2014/main" id="{91750B76-5F44-4DAA-8DBC-C826785A7F6F}"/>
              </a:ext>
            </a:extLst>
          </p:cNvPr>
          <p:cNvSpPr/>
          <p:nvPr/>
        </p:nvSpPr>
        <p:spPr>
          <a:xfrm>
            <a:off x="3147812" y="5113660"/>
            <a:ext cx="567784" cy="215444"/>
          </a:xfrm>
          <a:prstGeom prst="rect">
            <a:avLst/>
          </a:prstGeom>
        </p:spPr>
        <p:txBody>
          <a:bodyPr wrap="none">
            <a:spAutoFit/>
          </a:bodyPr>
          <a:lstStyle/>
          <a:p>
            <a:r>
              <a:rPr lang="en-US" altLang="ko-KR" sz="800" dirty="0"/>
              <a:t>Connect</a:t>
            </a:r>
            <a:endParaRPr lang="ko-KR" altLang="en-US" sz="800" dirty="0"/>
          </a:p>
        </p:txBody>
      </p:sp>
      <p:sp>
        <p:nvSpPr>
          <p:cNvPr id="77" name="직사각형 76">
            <a:extLst>
              <a:ext uri="{FF2B5EF4-FFF2-40B4-BE49-F238E27FC236}">
                <a16:creationId xmlns:a16="http://schemas.microsoft.com/office/drawing/2014/main" id="{A9428C8F-F6B1-42F6-AF7E-64F4E0684A90}"/>
              </a:ext>
            </a:extLst>
          </p:cNvPr>
          <p:cNvSpPr/>
          <p:nvPr/>
        </p:nvSpPr>
        <p:spPr>
          <a:xfrm>
            <a:off x="3111012" y="4274551"/>
            <a:ext cx="351378" cy="215444"/>
          </a:xfrm>
          <a:prstGeom prst="rect">
            <a:avLst/>
          </a:prstGeom>
        </p:spPr>
        <p:txBody>
          <a:bodyPr wrap="none">
            <a:spAutoFit/>
          </a:bodyPr>
          <a:lstStyle/>
          <a:p>
            <a:r>
              <a:rPr lang="en-US" altLang="ko-KR" sz="800" dirty="0"/>
              <a:t>YES</a:t>
            </a:r>
            <a:endParaRPr lang="ko-KR" altLang="en-US" sz="800" dirty="0"/>
          </a:p>
        </p:txBody>
      </p:sp>
      <p:sp>
        <p:nvSpPr>
          <p:cNvPr id="78" name="직사각형 77">
            <a:extLst>
              <a:ext uri="{FF2B5EF4-FFF2-40B4-BE49-F238E27FC236}">
                <a16:creationId xmlns:a16="http://schemas.microsoft.com/office/drawing/2014/main" id="{E7885C91-2F84-405C-B940-A7637DEC73CE}"/>
              </a:ext>
            </a:extLst>
          </p:cNvPr>
          <p:cNvSpPr/>
          <p:nvPr/>
        </p:nvSpPr>
        <p:spPr>
          <a:xfrm>
            <a:off x="3871461" y="3975267"/>
            <a:ext cx="343364" cy="215444"/>
          </a:xfrm>
          <a:prstGeom prst="rect">
            <a:avLst/>
          </a:prstGeom>
        </p:spPr>
        <p:txBody>
          <a:bodyPr wrap="none">
            <a:spAutoFit/>
          </a:bodyPr>
          <a:lstStyle/>
          <a:p>
            <a:r>
              <a:rPr lang="en-US" altLang="ko-KR" sz="800" dirty="0"/>
              <a:t>NO</a:t>
            </a:r>
            <a:endParaRPr lang="ko-KR" altLang="en-US" sz="800" dirty="0"/>
          </a:p>
        </p:txBody>
      </p:sp>
      <p:sp>
        <p:nvSpPr>
          <p:cNvPr id="80" name="순서도: 처리 79">
            <a:extLst>
              <a:ext uri="{FF2B5EF4-FFF2-40B4-BE49-F238E27FC236}">
                <a16:creationId xmlns:a16="http://schemas.microsoft.com/office/drawing/2014/main" id="{572A12DD-E5D0-44A7-A7DF-752785488481}"/>
              </a:ext>
            </a:extLst>
          </p:cNvPr>
          <p:cNvSpPr/>
          <p:nvPr/>
        </p:nvSpPr>
        <p:spPr>
          <a:xfrm>
            <a:off x="7309910"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solidFill>
              </a:rPr>
              <a:t>카트 리스트</a:t>
            </a:r>
            <a:endParaRPr lang="ko-KR" altLang="en-US" sz="800" dirty="0">
              <a:solidFill>
                <a:schemeClr val="tx1"/>
              </a:solidFill>
            </a:endParaRPr>
          </a:p>
        </p:txBody>
      </p:sp>
      <p:cxnSp>
        <p:nvCxnSpPr>
          <p:cNvPr id="81" name="연결선: 꺾임 80">
            <a:extLst>
              <a:ext uri="{FF2B5EF4-FFF2-40B4-BE49-F238E27FC236}">
                <a16:creationId xmlns:a16="http://schemas.microsoft.com/office/drawing/2014/main" id="{3F1D0F1F-FED4-4E8D-9D6C-164CA24733BD}"/>
              </a:ext>
            </a:extLst>
          </p:cNvPr>
          <p:cNvCxnSpPr>
            <a:cxnSpLocks/>
            <a:stCxn id="53" idx="3"/>
            <a:endCxn id="36" idx="3"/>
          </p:cNvCxnSpPr>
          <p:nvPr/>
        </p:nvCxnSpPr>
        <p:spPr>
          <a:xfrm flipV="1">
            <a:off x="6126891" y="2452179"/>
            <a:ext cx="12700" cy="869520"/>
          </a:xfrm>
          <a:prstGeom prst="bentConnector3">
            <a:avLst>
              <a:gd name="adj1" fmla="val 180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85" name="직사각형 84">
            <a:extLst>
              <a:ext uri="{FF2B5EF4-FFF2-40B4-BE49-F238E27FC236}">
                <a16:creationId xmlns:a16="http://schemas.microsoft.com/office/drawing/2014/main" id="{9727F534-870B-4388-90F5-5D707F3A5F86}"/>
              </a:ext>
            </a:extLst>
          </p:cNvPr>
          <p:cNvSpPr/>
          <p:nvPr/>
        </p:nvSpPr>
        <p:spPr>
          <a:xfrm>
            <a:off x="5310414" y="3414213"/>
            <a:ext cx="351378" cy="215444"/>
          </a:xfrm>
          <a:prstGeom prst="rect">
            <a:avLst/>
          </a:prstGeom>
        </p:spPr>
        <p:txBody>
          <a:bodyPr wrap="none">
            <a:spAutoFit/>
          </a:bodyPr>
          <a:lstStyle/>
          <a:p>
            <a:r>
              <a:rPr lang="en-US" altLang="ko-KR" sz="800" dirty="0"/>
              <a:t>YES</a:t>
            </a:r>
            <a:endParaRPr lang="ko-KR" altLang="en-US" sz="800" dirty="0"/>
          </a:p>
        </p:txBody>
      </p:sp>
      <p:sp>
        <p:nvSpPr>
          <p:cNvPr id="86" name="직사각형 85">
            <a:extLst>
              <a:ext uri="{FF2B5EF4-FFF2-40B4-BE49-F238E27FC236}">
                <a16:creationId xmlns:a16="http://schemas.microsoft.com/office/drawing/2014/main" id="{0299F278-8C5E-4652-8EC5-3A31D57CAED4}"/>
              </a:ext>
            </a:extLst>
          </p:cNvPr>
          <p:cNvSpPr/>
          <p:nvPr/>
        </p:nvSpPr>
        <p:spPr>
          <a:xfrm>
            <a:off x="6062061" y="3107309"/>
            <a:ext cx="343364" cy="215444"/>
          </a:xfrm>
          <a:prstGeom prst="rect">
            <a:avLst/>
          </a:prstGeom>
        </p:spPr>
        <p:txBody>
          <a:bodyPr wrap="none">
            <a:spAutoFit/>
          </a:bodyPr>
          <a:lstStyle/>
          <a:p>
            <a:r>
              <a:rPr lang="en-US" altLang="ko-KR" sz="800" dirty="0"/>
              <a:t>NO</a:t>
            </a:r>
            <a:endParaRPr lang="ko-KR" altLang="en-US" sz="800" dirty="0"/>
          </a:p>
        </p:txBody>
      </p:sp>
      <p:sp>
        <p:nvSpPr>
          <p:cNvPr id="90" name="순서도: 처리 89">
            <a:extLst>
              <a:ext uri="{FF2B5EF4-FFF2-40B4-BE49-F238E27FC236}">
                <a16:creationId xmlns:a16="http://schemas.microsoft.com/office/drawing/2014/main" id="{F94702C1-6F5F-4C13-8902-B0FCD0B9716B}"/>
              </a:ext>
            </a:extLst>
          </p:cNvPr>
          <p:cNvSpPr/>
          <p:nvPr/>
        </p:nvSpPr>
        <p:spPr>
          <a:xfrm>
            <a:off x="7309910" y="3625649"/>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smtClean="0">
                <a:solidFill>
                  <a:schemeClr val="tx1"/>
                </a:solidFill>
              </a:rPr>
              <a:t>총개수</a:t>
            </a:r>
            <a:r>
              <a:rPr lang="en-US" altLang="ko-KR" sz="800" dirty="0" smtClean="0">
                <a:solidFill>
                  <a:schemeClr val="tx1"/>
                </a:solidFill>
              </a:rPr>
              <a:t>/</a:t>
            </a:r>
            <a:r>
              <a:rPr lang="ko-KR" altLang="en-US" sz="800" dirty="0" smtClean="0">
                <a:solidFill>
                  <a:schemeClr val="tx1"/>
                </a:solidFill>
              </a:rPr>
              <a:t>가격 전시</a:t>
            </a:r>
            <a:endParaRPr lang="ko-KR" altLang="en-US" sz="800" dirty="0">
              <a:solidFill>
                <a:schemeClr val="tx1"/>
              </a:solidFill>
            </a:endParaRPr>
          </a:p>
        </p:txBody>
      </p:sp>
      <p:sp>
        <p:nvSpPr>
          <p:cNvPr id="91" name="순서도: 처리 90">
            <a:extLst>
              <a:ext uri="{FF2B5EF4-FFF2-40B4-BE49-F238E27FC236}">
                <a16:creationId xmlns:a16="http://schemas.microsoft.com/office/drawing/2014/main" id="{3826BDDE-67AB-4622-B3CA-0FFF7875D9C6}"/>
              </a:ext>
            </a:extLst>
          </p:cNvPr>
          <p:cNvSpPr/>
          <p:nvPr/>
        </p:nvSpPr>
        <p:spPr>
          <a:xfrm>
            <a:off x="7309910" y="4057697"/>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solidFill>
              </a:rPr>
              <a:t>구매하기</a:t>
            </a:r>
            <a:r>
              <a:rPr lang="en-US" altLang="ko-KR" sz="800" dirty="0" err="1" smtClean="0">
                <a:solidFill>
                  <a:schemeClr val="tx1"/>
                </a:solidFill>
              </a:rPr>
              <a:t>btn</a:t>
            </a:r>
            <a:endParaRPr lang="ko-KR" altLang="en-US" sz="800" dirty="0">
              <a:solidFill>
                <a:schemeClr val="tx1"/>
              </a:solidFill>
            </a:endParaRPr>
          </a:p>
        </p:txBody>
      </p:sp>
      <p:sp>
        <p:nvSpPr>
          <p:cNvPr id="92" name="순서도: 처리 91">
            <a:extLst>
              <a:ext uri="{FF2B5EF4-FFF2-40B4-BE49-F238E27FC236}">
                <a16:creationId xmlns:a16="http://schemas.microsoft.com/office/drawing/2014/main" id="{BF0C04A5-86C8-47D1-A466-FA2521EE0C08}"/>
              </a:ext>
            </a:extLst>
          </p:cNvPr>
          <p:cNvSpPr/>
          <p:nvPr/>
        </p:nvSpPr>
        <p:spPr>
          <a:xfrm>
            <a:off x="7309910" y="491932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smtClean="0">
                <a:solidFill>
                  <a:schemeClr val="tx1"/>
                </a:solidFill>
              </a:rPr>
              <a:t>구매기능</a:t>
            </a:r>
            <a:endParaRPr lang="ko-KR" altLang="en-US" sz="800" dirty="0">
              <a:solidFill>
                <a:schemeClr val="tx1"/>
              </a:solidFill>
            </a:endParaRPr>
          </a:p>
        </p:txBody>
      </p:sp>
      <p:sp>
        <p:nvSpPr>
          <p:cNvPr id="102" name="순서도: 연결자 101">
            <a:extLst>
              <a:ext uri="{FF2B5EF4-FFF2-40B4-BE49-F238E27FC236}">
                <a16:creationId xmlns:a16="http://schemas.microsoft.com/office/drawing/2014/main" id="{765F2BDE-2EA3-4C11-94BC-B9A327D190A2}"/>
              </a:ext>
            </a:extLst>
          </p:cNvPr>
          <p:cNvSpPr/>
          <p:nvPr/>
        </p:nvSpPr>
        <p:spPr>
          <a:xfrm flipV="1">
            <a:off x="6660783" y="4936973"/>
            <a:ext cx="220681" cy="213440"/>
          </a:xfrm>
          <a:prstGeom prst="flowChartConnector">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cxnSp>
        <p:nvCxnSpPr>
          <p:cNvPr id="108" name="직선 화살표 연결선 107">
            <a:extLst>
              <a:ext uri="{FF2B5EF4-FFF2-40B4-BE49-F238E27FC236}">
                <a16:creationId xmlns:a16="http://schemas.microsoft.com/office/drawing/2014/main" id="{ADC20F90-A489-4328-9320-03D4106175C8}"/>
              </a:ext>
            </a:extLst>
          </p:cNvPr>
          <p:cNvCxnSpPr>
            <a:cxnSpLocks/>
            <a:stCxn id="64" idx="3"/>
            <a:endCxn id="102" idx="2"/>
          </p:cNvCxnSpPr>
          <p:nvPr/>
        </p:nvCxnSpPr>
        <p:spPr>
          <a:xfrm flipV="1">
            <a:off x="6126891" y="5043693"/>
            <a:ext cx="533892" cy="77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1" name="연결선: 꺾임 110">
            <a:extLst>
              <a:ext uri="{FF2B5EF4-FFF2-40B4-BE49-F238E27FC236}">
                <a16:creationId xmlns:a16="http://schemas.microsoft.com/office/drawing/2014/main" id="{3DF0B075-9EA2-47FF-974E-B9924014A3CF}"/>
              </a:ext>
            </a:extLst>
          </p:cNvPr>
          <p:cNvCxnSpPr>
            <a:cxnSpLocks/>
            <a:stCxn id="102" idx="6"/>
            <a:endCxn id="68" idx="1"/>
          </p:cNvCxnSpPr>
          <p:nvPr/>
        </p:nvCxnSpPr>
        <p:spPr>
          <a:xfrm flipV="1">
            <a:off x="6881464" y="2452179"/>
            <a:ext cx="429562" cy="2591514"/>
          </a:xfrm>
          <a:prstGeom prst="bentConnector3">
            <a:avLst>
              <a:gd name="adj1" fmla="val 5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4" name="직선 화살표 연결선 113">
            <a:extLst>
              <a:ext uri="{FF2B5EF4-FFF2-40B4-BE49-F238E27FC236}">
                <a16:creationId xmlns:a16="http://schemas.microsoft.com/office/drawing/2014/main" id="{77B688C4-B4FF-4E64-AE28-6708CBADC33A}"/>
              </a:ext>
            </a:extLst>
          </p:cNvPr>
          <p:cNvCxnSpPr>
            <a:cxnSpLocks/>
            <a:stCxn id="68" idx="2"/>
            <a:endCxn id="80" idx="0"/>
          </p:cNvCxnSpPr>
          <p:nvPr/>
        </p:nvCxnSpPr>
        <p:spPr>
          <a:xfrm flipH="1">
            <a:off x="7813966" y="2574853"/>
            <a:ext cx="1116"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5" name="직선 화살표 연결선 114">
            <a:extLst>
              <a:ext uri="{FF2B5EF4-FFF2-40B4-BE49-F238E27FC236}">
                <a16:creationId xmlns:a16="http://schemas.microsoft.com/office/drawing/2014/main" id="{FB6EFE39-B431-4B5A-8F10-3CA6F8183EEB}"/>
              </a:ext>
            </a:extLst>
          </p:cNvPr>
          <p:cNvCxnSpPr>
            <a:cxnSpLocks/>
            <a:stCxn id="90" idx="2"/>
            <a:endCxn id="91" idx="0"/>
          </p:cNvCxnSpPr>
          <p:nvPr/>
        </p:nvCxnSpPr>
        <p:spPr>
          <a:xfrm>
            <a:off x="7813966" y="3870997"/>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6" name="직선 화살표 연결선 115">
            <a:extLst>
              <a:ext uri="{FF2B5EF4-FFF2-40B4-BE49-F238E27FC236}">
                <a16:creationId xmlns:a16="http://schemas.microsoft.com/office/drawing/2014/main" id="{F0F1D626-4190-4E9A-9718-2B44F7FA81C6}"/>
              </a:ext>
            </a:extLst>
          </p:cNvPr>
          <p:cNvCxnSpPr>
            <a:cxnSpLocks/>
            <a:stCxn id="91" idx="2"/>
            <a:endCxn id="92" idx="0"/>
          </p:cNvCxnSpPr>
          <p:nvPr/>
        </p:nvCxnSpPr>
        <p:spPr>
          <a:xfrm>
            <a:off x="7813966" y="4303045"/>
            <a:ext cx="0" cy="61628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2" name="직선 화살표 연결선 121">
            <a:extLst>
              <a:ext uri="{FF2B5EF4-FFF2-40B4-BE49-F238E27FC236}">
                <a16:creationId xmlns:a16="http://schemas.microsoft.com/office/drawing/2014/main" id="{B2F6C655-A117-4B6F-8B49-D588A28F2E32}"/>
              </a:ext>
            </a:extLst>
          </p:cNvPr>
          <p:cNvCxnSpPr>
            <a:cxnSpLocks/>
            <a:stCxn id="80" idx="2"/>
            <a:endCxn id="90" idx="0"/>
          </p:cNvCxnSpPr>
          <p:nvPr/>
        </p:nvCxnSpPr>
        <p:spPr>
          <a:xfrm>
            <a:off x="7813966" y="3006901"/>
            <a:ext cx="0" cy="61874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29" name="순서도: 처리 128">
            <a:extLst>
              <a:ext uri="{FF2B5EF4-FFF2-40B4-BE49-F238E27FC236}">
                <a16:creationId xmlns:a16="http://schemas.microsoft.com/office/drawing/2014/main" id="{C5E0E7F1-6CB3-4F14-89CD-58EA151B0DEA}"/>
              </a:ext>
            </a:extLst>
          </p:cNvPr>
          <p:cNvSpPr/>
          <p:nvPr/>
        </p:nvSpPr>
        <p:spPr>
          <a:xfrm>
            <a:off x="9480376"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smtClean="0">
                <a:solidFill>
                  <a:schemeClr val="tx1"/>
                </a:solidFill>
              </a:rPr>
              <a:t>결제기능</a:t>
            </a:r>
            <a:endParaRPr lang="ko-KR" altLang="en-US" sz="800" dirty="0">
              <a:solidFill>
                <a:schemeClr val="tx1"/>
              </a:solidFill>
            </a:endParaRPr>
          </a:p>
        </p:txBody>
      </p:sp>
      <p:cxnSp>
        <p:nvCxnSpPr>
          <p:cNvPr id="131" name="연결선: 꺾임 130">
            <a:extLst>
              <a:ext uri="{FF2B5EF4-FFF2-40B4-BE49-F238E27FC236}">
                <a16:creationId xmlns:a16="http://schemas.microsoft.com/office/drawing/2014/main" id="{B5AC9210-77F4-4E89-88B6-3C03C5E93744}"/>
              </a:ext>
            </a:extLst>
          </p:cNvPr>
          <p:cNvCxnSpPr>
            <a:cxnSpLocks/>
            <a:stCxn id="92" idx="3"/>
            <a:endCxn id="129" idx="1"/>
          </p:cNvCxnSpPr>
          <p:nvPr/>
        </p:nvCxnSpPr>
        <p:spPr>
          <a:xfrm flipV="1">
            <a:off x="8318022" y="2452179"/>
            <a:ext cx="1162354" cy="2589820"/>
          </a:xfrm>
          <a:prstGeom prst="bentConnector3">
            <a:avLst>
              <a:gd name="adj1" fmla="val 80156"/>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5" name="직선 화살표 연결선 134">
            <a:extLst>
              <a:ext uri="{FF2B5EF4-FFF2-40B4-BE49-F238E27FC236}">
                <a16:creationId xmlns:a16="http://schemas.microsoft.com/office/drawing/2014/main" id="{5BF4D991-F29C-40EB-B5CA-AFEF2A972045}"/>
              </a:ext>
            </a:extLst>
          </p:cNvPr>
          <p:cNvCxnSpPr>
            <a:cxnSpLocks/>
            <a:stCxn id="129" idx="2"/>
            <a:endCxn id="41" idx="0"/>
          </p:cNvCxnSpPr>
          <p:nvPr/>
        </p:nvCxnSpPr>
        <p:spPr>
          <a:xfrm>
            <a:off x="9984432"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38" name="직사각형 137">
            <a:extLst>
              <a:ext uri="{FF2B5EF4-FFF2-40B4-BE49-F238E27FC236}">
                <a16:creationId xmlns:a16="http://schemas.microsoft.com/office/drawing/2014/main" id="{67AF5BC9-6B21-4D64-96A5-A1A3444E5C3B}"/>
              </a:ext>
            </a:extLst>
          </p:cNvPr>
          <p:cNvSpPr/>
          <p:nvPr/>
        </p:nvSpPr>
        <p:spPr>
          <a:xfrm>
            <a:off x="6484982" y="5113660"/>
            <a:ext cx="567784" cy="215444"/>
          </a:xfrm>
          <a:prstGeom prst="rect">
            <a:avLst/>
          </a:prstGeom>
        </p:spPr>
        <p:txBody>
          <a:bodyPr wrap="none">
            <a:spAutoFit/>
          </a:bodyPr>
          <a:lstStyle/>
          <a:p>
            <a:r>
              <a:rPr lang="en-US" altLang="ko-KR" sz="800" dirty="0"/>
              <a:t>Connect</a:t>
            </a:r>
            <a:endParaRPr lang="ko-KR" altLang="en-US" sz="800" dirty="0"/>
          </a:p>
        </p:txBody>
      </p:sp>
      <p:sp>
        <p:nvSpPr>
          <p:cNvPr id="139" name="TextBox 138">
            <a:extLst>
              <a:ext uri="{FF2B5EF4-FFF2-40B4-BE49-F238E27FC236}">
                <a16:creationId xmlns:a16="http://schemas.microsoft.com/office/drawing/2014/main" id="{019DD9D0-C87E-43B8-8B11-2D13E82FE4B0}"/>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3</a:t>
            </a:fld>
            <a:endParaRPr lang="ko-KR" altLang="en-US" sz="900" dirty="0"/>
          </a:p>
        </p:txBody>
      </p:sp>
    </p:spTree>
    <p:extLst>
      <p:ext uri="{BB962C8B-B14F-4D97-AF65-F5344CB8AC3E}">
        <p14:creationId xmlns:p14="http://schemas.microsoft.com/office/powerpoint/2010/main" val="26882853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19F2D03-4DCC-42DA-95ED-B3FF360D7F63}"/>
              </a:ext>
            </a:extLst>
          </p:cNvPr>
          <p:cNvSpPr>
            <a:spLocks noGrp="1"/>
          </p:cNvSpPr>
          <p:nvPr>
            <p:ph type="title"/>
          </p:nvPr>
        </p:nvSpPr>
        <p:spPr/>
        <p:txBody>
          <a:bodyPr/>
          <a:lstStyle/>
          <a:p>
            <a:r>
              <a:rPr lang="en-US" altLang="ko-KR" dirty="0" smtClean="0"/>
              <a:t>Manager flow</a:t>
            </a:r>
            <a:endParaRPr lang="ko-KR" altLang="en-US" dirty="0"/>
          </a:p>
        </p:txBody>
      </p:sp>
      <p:graphicFrame>
        <p:nvGraphicFramePr>
          <p:cNvPr id="3" name="표 2">
            <a:extLst>
              <a:ext uri="{FF2B5EF4-FFF2-40B4-BE49-F238E27FC236}">
                <a16:creationId xmlns:a16="http://schemas.microsoft.com/office/drawing/2014/main" id="{8B87A678-AF99-4807-A120-CB661ED337F4}"/>
              </a:ext>
            </a:extLst>
          </p:cNvPr>
          <p:cNvGraphicFramePr>
            <a:graphicFrameLocks noGrp="1"/>
          </p:cNvGraphicFramePr>
          <p:nvPr>
            <p:extLst>
              <p:ext uri="{D42A27DB-BD31-4B8C-83A1-F6EECF244321}">
                <p14:modId xmlns:p14="http://schemas.microsoft.com/office/powerpoint/2010/main" val="84123290"/>
              </p:ext>
            </p:extLst>
          </p:nvPr>
        </p:nvGraphicFramePr>
        <p:xfrm>
          <a:off x="1197870" y="1700808"/>
          <a:ext cx="9796259" cy="3960440"/>
        </p:xfrm>
        <a:graphic>
          <a:graphicData uri="http://schemas.openxmlformats.org/drawingml/2006/table">
            <a:tbl>
              <a:tblPr>
                <a:tableStyleId>{5C22544A-7EE6-4342-B048-85BDC9FD1C3A}</a:tableStyleId>
              </a:tblPr>
              <a:tblGrid>
                <a:gridCol w="1180639">
                  <a:extLst>
                    <a:ext uri="{9D8B030D-6E8A-4147-A177-3AD203B41FA5}">
                      <a16:colId xmlns:a16="http://schemas.microsoft.com/office/drawing/2014/main" val="554055183"/>
                    </a:ext>
                  </a:extLst>
                </a:gridCol>
                <a:gridCol w="2130236">
                  <a:extLst>
                    <a:ext uri="{9D8B030D-6E8A-4147-A177-3AD203B41FA5}">
                      <a16:colId xmlns:a16="http://schemas.microsoft.com/office/drawing/2014/main" val="20000"/>
                    </a:ext>
                  </a:extLst>
                </a:gridCol>
                <a:gridCol w="2257591">
                  <a:extLst>
                    <a:ext uri="{9D8B030D-6E8A-4147-A177-3AD203B41FA5}">
                      <a16:colId xmlns:a16="http://schemas.microsoft.com/office/drawing/2014/main" val="20001"/>
                    </a:ext>
                  </a:extLst>
                </a:gridCol>
                <a:gridCol w="2192190">
                  <a:extLst>
                    <a:ext uri="{9D8B030D-6E8A-4147-A177-3AD203B41FA5}">
                      <a16:colId xmlns:a16="http://schemas.microsoft.com/office/drawing/2014/main" val="20004"/>
                    </a:ext>
                  </a:extLst>
                </a:gridCol>
                <a:gridCol w="2035603">
                  <a:extLst>
                    <a:ext uri="{9D8B030D-6E8A-4147-A177-3AD203B41FA5}">
                      <a16:colId xmlns:a16="http://schemas.microsoft.com/office/drawing/2014/main" val="20005"/>
                    </a:ext>
                  </a:extLst>
                </a:gridCol>
              </a:tblGrid>
              <a:tr h="342763">
                <a:tc rowSpan="2">
                  <a:txBody>
                    <a:bodyPr/>
                    <a:lstStyle/>
                    <a:p>
                      <a:pPr algn="ctr" latinLnBrk="1"/>
                      <a:r>
                        <a:rPr lang="en-US" altLang="ko-KR" sz="1000" b="1" dirty="0" smtClean="0">
                          <a:solidFill>
                            <a:schemeClr val="tx1"/>
                          </a:solidFill>
                        </a:rPr>
                        <a:t>Manager </a:t>
                      </a:r>
                      <a:r>
                        <a:rPr lang="en-US" altLang="ko-KR" sz="1000" b="1" dirty="0">
                          <a:solidFill>
                            <a:schemeClr val="tx1"/>
                          </a:solidFill>
                        </a:rPr>
                        <a:t>flow</a:t>
                      </a:r>
                      <a:endParaRPr lang="ko-KR" altLang="en-US" sz="1000" b="1"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l" latinLnBrk="1"/>
                      <a:r>
                        <a:rPr lang="en-US" altLang="ko-KR" sz="1000" b="1" dirty="0">
                          <a:solidFill>
                            <a:schemeClr val="tx1"/>
                          </a:solidFill>
                        </a:rPr>
                        <a:t>1 STEP. </a:t>
                      </a:r>
                      <a:r>
                        <a:rPr lang="ko-KR" altLang="en-US" sz="1000" b="1" dirty="0" smtClean="0">
                          <a:solidFill>
                            <a:schemeClr val="tx1"/>
                          </a:solidFill>
                        </a:rPr>
                        <a:t>로그인 및 회원가입</a:t>
                      </a:r>
                      <a:endParaRPr lang="ko-KR" altLang="en-US" sz="1000" b="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2 STEP. </a:t>
                      </a:r>
                      <a:r>
                        <a:rPr lang="en-US" altLang="ko-KR" sz="1000" b="1" dirty="0" smtClean="0">
                          <a:solidFill>
                            <a:schemeClr val="tx1"/>
                          </a:solidFill>
                        </a:rPr>
                        <a:t>Goods(</a:t>
                      </a:r>
                      <a:r>
                        <a:rPr lang="ko-KR" altLang="en-US" sz="1000" b="1" dirty="0" smtClean="0">
                          <a:solidFill>
                            <a:schemeClr val="tx1"/>
                          </a:solidFill>
                        </a:rPr>
                        <a:t>상품등록</a:t>
                      </a:r>
                      <a:r>
                        <a:rPr lang="en-US" altLang="ko-KR" sz="1000" b="1" dirty="0" smtClean="0">
                          <a:solidFill>
                            <a:schemeClr val="tx1"/>
                          </a:solidFill>
                        </a:rPr>
                        <a:t>)</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3 STEP. </a:t>
                      </a:r>
                      <a:r>
                        <a:rPr lang="en-US" altLang="ko-KR" sz="1000" b="1" dirty="0" smtClean="0">
                          <a:solidFill>
                            <a:schemeClr val="tx1"/>
                          </a:solidFill>
                        </a:rPr>
                        <a:t>Member(</a:t>
                      </a:r>
                      <a:r>
                        <a:rPr lang="ko-KR" altLang="en-US" sz="1000" b="1" dirty="0" err="1" smtClean="0">
                          <a:solidFill>
                            <a:schemeClr val="tx1"/>
                          </a:solidFill>
                        </a:rPr>
                        <a:t>맴버관리</a:t>
                      </a:r>
                      <a:r>
                        <a:rPr lang="en-US" altLang="ko-KR" sz="1000" b="1" dirty="0" smtClean="0">
                          <a:solidFill>
                            <a:schemeClr val="tx1"/>
                          </a:solidFill>
                        </a:rPr>
                        <a:t>)</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4 STEP. </a:t>
                      </a:r>
                      <a:r>
                        <a:rPr lang="en-US" altLang="ko-KR" sz="1000" b="1" dirty="0" smtClean="0">
                          <a:solidFill>
                            <a:schemeClr val="tx1"/>
                          </a:solidFill>
                        </a:rPr>
                        <a:t>CRUD</a:t>
                      </a:r>
                      <a:r>
                        <a:rPr lang="ko-KR" altLang="en-US" sz="1000" b="1" dirty="0" smtClean="0">
                          <a:solidFill>
                            <a:schemeClr val="tx1"/>
                          </a:solidFill>
                        </a:rPr>
                        <a:t>기능</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617677">
                <a:tc vMerge="1">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6" name="순서도: 수행의 시작/종료 5">
            <a:extLst>
              <a:ext uri="{FF2B5EF4-FFF2-40B4-BE49-F238E27FC236}">
                <a16:creationId xmlns:a16="http://schemas.microsoft.com/office/drawing/2014/main" id="{B7D46F69-1CA3-4F48-B383-30D303FFEABB}"/>
              </a:ext>
            </a:extLst>
          </p:cNvPr>
          <p:cNvSpPr/>
          <p:nvPr/>
        </p:nvSpPr>
        <p:spPr>
          <a:xfrm>
            <a:off x="2927648" y="2329505"/>
            <a:ext cx="1008112" cy="245348"/>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START</a:t>
            </a:r>
            <a:endParaRPr lang="ko-KR" altLang="en-US" sz="800" dirty="0">
              <a:solidFill>
                <a:schemeClr val="tx1"/>
              </a:solidFill>
            </a:endParaRPr>
          </a:p>
        </p:txBody>
      </p:sp>
      <p:sp>
        <p:nvSpPr>
          <p:cNvPr id="7" name="순서도: 처리 6">
            <a:extLst>
              <a:ext uri="{FF2B5EF4-FFF2-40B4-BE49-F238E27FC236}">
                <a16:creationId xmlns:a16="http://schemas.microsoft.com/office/drawing/2014/main" id="{B61B2F31-1FAE-4B5E-9F16-9334C3015BAC}"/>
              </a:ext>
            </a:extLst>
          </p:cNvPr>
          <p:cNvSpPr/>
          <p:nvPr/>
        </p:nvSpPr>
        <p:spPr>
          <a:xfrm>
            <a:off x="2927648"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Login </a:t>
            </a:r>
            <a:r>
              <a:rPr lang="en-US" altLang="ko-KR" sz="800" dirty="0" err="1" smtClean="0">
                <a:solidFill>
                  <a:schemeClr val="tx1"/>
                </a:solidFill>
              </a:rPr>
              <a:t>Btn</a:t>
            </a:r>
            <a:endParaRPr lang="ko-KR" altLang="en-US" sz="800" dirty="0">
              <a:solidFill>
                <a:schemeClr val="tx1"/>
              </a:solidFill>
            </a:endParaRPr>
          </a:p>
        </p:txBody>
      </p:sp>
      <p:sp>
        <p:nvSpPr>
          <p:cNvPr id="8" name="순서도: 처리 7">
            <a:extLst>
              <a:ext uri="{FF2B5EF4-FFF2-40B4-BE49-F238E27FC236}">
                <a16:creationId xmlns:a16="http://schemas.microsoft.com/office/drawing/2014/main" id="{BB96B924-4F71-423C-9A34-4C63C04D46CB}"/>
              </a:ext>
            </a:extLst>
          </p:cNvPr>
          <p:cNvSpPr/>
          <p:nvPr/>
        </p:nvSpPr>
        <p:spPr>
          <a:xfrm>
            <a:off x="2927648" y="3193601"/>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Login/</a:t>
            </a:r>
            <a:r>
              <a:rPr lang="en-US" altLang="ko-KR" sz="800" dirty="0" err="1" smtClean="0">
                <a:solidFill>
                  <a:schemeClr val="tx1"/>
                </a:solidFill>
              </a:rPr>
              <a:t>Write.jsp</a:t>
            </a:r>
            <a:endParaRPr lang="ko-KR" altLang="en-US" sz="800" dirty="0">
              <a:solidFill>
                <a:schemeClr val="tx1"/>
              </a:solidFill>
            </a:endParaRPr>
          </a:p>
        </p:txBody>
      </p:sp>
      <p:sp>
        <p:nvSpPr>
          <p:cNvPr id="9" name="순서도: 처리 8">
            <a:extLst>
              <a:ext uri="{FF2B5EF4-FFF2-40B4-BE49-F238E27FC236}">
                <a16:creationId xmlns:a16="http://schemas.microsoft.com/office/drawing/2014/main" id="{96A6B14E-E90E-4B43-A3BD-28851575D769}"/>
              </a:ext>
            </a:extLst>
          </p:cNvPr>
          <p:cNvSpPr/>
          <p:nvPr/>
        </p:nvSpPr>
        <p:spPr>
          <a:xfrm>
            <a:off x="2927648" y="3625649"/>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smtClean="0">
                <a:solidFill>
                  <a:schemeClr val="tx1"/>
                </a:solidFill>
              </a:rPr>
              <a:t>정보입력</a:t>
            </a:r>
            <a:r>
              <a:rPr lang="en-US" altLang="ko-KR" sz="800" dirty="0" smtClean="0">
                <a:solidFill>
                  <a:schemeClr val="tx1"/>
                </a:solidFill>
              </a:rPr>
              <a:t>(DB)</a:t>
            </a:r>
            <a:endParaRPr lang="ko-KR" altLang="en-US" sz="800" dirty="0">
              <a:solidFill>
                <a:schemeClr val="tx1"/>
              </a:solidFill>
            </a:endParaRPr>
          </a:p>
        </p:txBody>
      </p:sp>
      <p:sp>
        <p:nvSpPr>
          <p:cNvPr id="10" name="순서도: 판단 9">
            <a:extLst>
              <a:ext uri="{FF2B5EF4-FFF2-40B4-BE49-F238E27FC236}">
                <a16:creationId xmlns:a16="http://schemas.microsoft.com/office/drawing/2014/main" id="{C07A0973-7A51-4E56-927B-66B2A3E6F2B9}"/>
              </a:ext>
            </a:extLst>
          </p:cNvPr>
          <p:cNvSpPr/>
          <p:nvPr/>
        </p:nvSpPr>
        <p:spPr>
          <a:xfrm>
            <a:off x="2927648" y="4057697"/>
            <a:ext cx="1008112" cy="245348"/>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600" dirty="0" smtClean="0">
                <a:solidFill>
                  <a:schemeClr val="tx1"/>
                </a:solidFill>
              </a:rPr>
              <a:t>가입여부</a:t>
            </a:r>
            <a:endParaRPr lang="ko-KR" altLang="en-US" sz="600" dirty="0">
              <a:solidFill>
                <a:schemeClr val="tx1"/>
              </a:solidFill>
            </a:endParaRPr>
          </a:p>
        </p:txBody>
      </p:sp>
      <p:cxnSp>
        <p:nvCxnSpPr>
          <p:cNvPr id="15" name="직선 화살표 연결선 14">
            <a:extLst>
              <a:ext uri="{FF2B5EF4-FFF2-40B4-BE49-F238E27FC236}">
                <a16:creationId xmlns:a16="http://schemas.microsoft.com/office/drawing/2014/main" id="{3EDA3593-F331-4B43-B8B1-68EE7CADE1D7}"/>
              </a:ext>
            </a:extLst>
          </p:cNvPr>
          <p:cNvCxnSpPr>
            <a:stCxn id="6" idx="2"/>
            <a:endCxn id="7" idx="0"/>
          </p:cNvCxnSpPr>
          <p:nvPr/>
        </p:nvCxnSpPr>
        <p:spPr>
          <a:xfrm>
            <a:off x="3431704"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 name="직선 화살표 연결선 15">
            <a:extLst>
              <a:ext uri="{FF2B5EF4-FFF2-40B4-BE49-F238E27FC236}">
                <a16:creationId xmlns:a16="http://schemas.microsoft.com/office/drawing/2014/main" id="{CE91D1FC-6AC8-4858-8642-44C8273A5620}"/>
              </a:ext>
            </a:extLst>
          </p:cNvPr>
          <p:cNvCxnSpPr>
            <a:cxnSpLocks/>
            <a:stCxn id="7" idx="2"/>
            <a:endCxn id="8" idx="0"/>
          </p:cNvCxnSpPr>
          <p:nvPr/>
        </p:nvCxnSpPr>
        <p:spPr>
          <a:xfrm>
            <a:off x="3431704" y="3006901"/>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id="{0E9A8199-D075-4EE7-BBA9-F3BB9CDC05FE}"/>
              </a:ext>
            </a:extLst>
          </p:cNvPr>
          <p:cNvCxnSpPr>
            <a:cxnSpLocks/>
            <a:endCxn id="9" idx="0"/>
          </p:cNvCxnSpPr>
          <p:nvPr/>
        </p:nvCxnSpPr>
        <p:spPr>
          <a:xfrm>
            <a:off x="3431704" y="3438949"/>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2" name="직선 화살표 연결선 21">
            <a:extLst>
              <a:ext uri="{FF2B5EF4-FFF2-40B4-BE49-F238E27FC236}">
                <a16:creationId xmlns:a16="http://schemas.microsoft.com/office/drawing/2014/main" id="{C8C94C72-50E0-4FEE-B332-62829B1B172C}"/>
              </a:ext>
            </a:extLst>
          </p:cNvPr>
          <p:cNvCxnSpPr>
            <a:cxnSpLocks/>
            <a:stCxn id="9" idx="2"/>
            <a:endCxn id="10" idx="0"/>
          </p:cNvCxnSpPr>
          <p:nvPr/>
        </p:nvCxnSpPr>
        <p:spPr>
          <a:xfrm>
            <a:off x="3431704" y="3870997"/>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25" name="순서도: 처리 24">
            <a:extLst>
              <a:ext uri="{FF2B5EF4-FFF2-40B4-BE49-F238E27FC236}">
                <a16:creationId xmlns:a16="http://schemas.microsoft.com/office/drawing/2014/main" id="{7D62639A-401C-41AD-AF3F-5BB6DF0C766F}"/>
              </a:ext>
            </a:extLst>
          </p:cNvPr>
          <p:cNvSpPr/>
          <p:nvPr/>
        </p:nvSpPr>
        <p:spPr>
          <a:xfrm>
            <a:off x="2927648" y="448974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solidFill>
              </a:rPr>
              <a:t>로그인 처리</a:t>
            </a:r>
            <a:endParaRPr lang="ko-KR" altLang="en-US" sz="800" dirty="0">
              <a:solidFill>
                <a:schemeClr val="tx1"/>
              </a:solidFill>
            </a:endParaRPr>
          </a:p>
        </p:txBody>
      </p:sp>
      <p:cxnSp>
        <p:nvCxnSpPr>
          <p:cNvPr id="26" name="직선 화살표 연결선 25">
            <a:extLst>
              <a:ext uri="{FF2B5EF4-FFF2-40B4-BE49-F238E27FC236}">
                <a16:creationId xmlns:a16="http://schemas.microsoft.com/office/drawing/2014/main" id="{CA294CFD-6C69-4018-89C4-80F39A7FB85A}"/>
              </a:ext>
            </a:extLst>
          </p:cNvPr>
          <p:cNvCxnSpPr>
            <a:cxnSpLocks/>
            <a:stCxn id="10" idx="2"/>
            <a:endCxn id="25" idx="0"/>
          </p:cNvCxnSpPr>
          <p:nvPr/>
        </p:nvCxnSpPr>
        <p:spPr>
          <a:xfrm>
            <a:off x="3431704" y="4303045"/>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0" name="연결선: 꺾임 29">
            <a:extLst>
              <a:ext uri="{FF2B5EF4-FFF2-40B4-BE49-F238E27FC236}">
                <a16:creationId xmlns:a16="http://schemas.microsoft.com/office/drawing/2014/main" id="{68CC8553-9013-4D75-B8C1-5DDC1C9C11E4}"/>
              </a:ext>
            </a:extLst>
          </p:cNvPr>
          <p:cNvCxnSpPr>
            <a:cxnSpLocks/>
            <a:stCxn id="10" idx="3"/>
            <a:endCxn id="8" idx="3"/>
          </p:cNvCxnSpPr>
          <p:nvPr/>
        </p:nvCxnSpPr>
        <p:spPr>
          <a:xfrm flipV="1">
            <a:off x="3935760" y="3316275"/>
            <a:ext cx="12700" cy="864096"/>
          </a:xfrm>
          <a:prstGeom prst="bentConnector3">
            <a:avLst>
              <a:gd name="adj1" fmla="val 180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2" name="순서도: 연결자 31">
            <a:extLst>
              <a:ext uri="{FF2B5EF4-FFF2-40B4-BE49-F238E27FC236}">
                <a16:creationId xmlns:a16="http://schemas.microsoft.com/office/drawing/2014/main" id="{783A7B31-4623-488F-8FF8-95A2871C8DFB}"/>
              </a:ext>
            </a:extLst>
          </p:cNvPr>
          <p:cNvSpPr/>
          <p:nvPr/>
        </p:nvSpPr>
        <p:spPr>
          <a:xfrm flipV="1">
            <a:off x="3312488" y="4929163"/>
            <a:ext cx="238432" cy="230608"/>
          </a:xfrm>
          <a:prstGeom prst="flowChartConnector">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cxnSp>
        <p:nvCxnSpPr>
          <p:cNvPr id="33" name="직선 화살표 연결선 32">
            <a:extLst>
              <a:ext uri="{FF2B5EF4-FFF2-40B4-BE49-F238E27FC236}">
                <a16:creationId xmlns:a16="http://schemas.microsoft.com/office/drawing/2014/main" id="{A93E967B-041B-401A-BD32-2734A2D55AD9}"/>
              </a:ext>
            </a:extLst>
          </p:cNvPr>
          <p:cNvCxnSpPr>
            <a:cxnSpLocks/>
            <a:stCxn id="25" idx="2"/>
            <a:endCxn id="32" idx="4"/>
          </p:cNvCxnSpPr>
          <p:nvPr/>
        </p:nvCxnSpPr>
        <p:spPr>
          <a:xfrm>
            <a:off x="3431704" y="4735093"/>
            <a:ext cx="0" cy="19407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6" name="순서도: 처리 35">
            <a:extLst>
              <a:ext uri="{FF2B5EF4-FFF2-40B4-BE49-F238E27FC236}">
                <a16:creationId xmlns:a16="http://schemas.microsoft.com/office/drawing/2014/main" id="{B5D5819F-C982-46E6-934A-059377051FCE}"/>
              </a:ext>
            </a:extLst>
          </p:cNvPr>
          <p:cNvSpPr/>
          <p:nvPr/>
        </p:nvSpPr>
        <p:spPr>
          <a:xfrm>
            <a:off x="5118779"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Category</a:t>
            </a:r>
            <a:r>
              <a:rPr lang="ko-KR" altLang="en-US" sz="800" dirty="0" smtClean="0">
                <a:solidFill>
                  <a:schemeClr val="tx1"/>
                </a:solidFill>
              </a:rPr>
              <a:t>별</a:t>
            </a:r>
            <a:endParaRPr lang="en-US" altLang="ko-KR" sz="800" dirty="0" smtClean="0">
              <a:solidFill>
                <a:schemeClr val="tx1"/>
              </a:solidFill>
            </a:endParaRPr>
          </a:p>
          <a:p>
            <a:pPr algn="ctr"/>
            <a:r>
              <a:rPr lang="ko-KR" altLang="en-US" sz="800" dirty="0" err="1" smtClean="0">
                <a:solidFill>
                  <a:schemeClr val="tx1"/>
                </a:solidFill>
              </a:rPr>
              <a:t>상품리스트</a:t>
            </a:r>
            <a:r>
              <a:rPr lang="ko-KR" altLang="en-US" sz="800" dirty="0" smtClean="0">
                <a:solidFill>
                  <a:schemeClr val="tx1"/>
                </a:solidFill>
              </a:rPr>
              <a:t> 접근</a:t>
            </a:r>
            <a:endParaRPr lang="ko-KR" altLang="en-US" sz="800" dirty="0">
              <a:solidFill>
                <a:schemeClr val="tx1"/>
              </a:solidFill>
            </a:endParaRPr>
          </a:p>
        </p:txBody>
      </p:sp>
      <p:cxnSp>
        <p:nvCxnSpPr>
          <p:cNvPr id="37" name="연결선: 꺾임 36">
            <a:extLst>
              <a:ext uri="{FF2B5EF4-FFF2-40B4-BE49-F238E27FC236}">
                <a16:creationId xmlns:a16="http://schemas.microsoft.com/office/drawing/2014/main" id="{6ABEEE9A-14B0-4C7D-86D1-CB1D8DD628A0}"/>
              </a:ext>
            </a:extLst>
          </p:cNvPr>
          <p:cNvCxnSpPr>
            <a:cxnSpLocks/>
            <a:stCxn id="32" idx="6"/>
            <a:endCxn id="36" idx="1"/>
          </p:cNvCxnSpPr>
          <p:nvPr/>
        </p:nvCxnSpPr>
        <p:spPr>
          <a:xfrm flipV="1">
            <a:off x="3550920" y="2452179"/>
            <a:ext cx="1567859" cy="2592288"/>
          </a:xfrm>
          <a:prstGeom prst="bentConnector3">
            <a:avLst>
              <a:gd name="adj1" fmla="val 73815"/>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41" name="순서도: 수행의 시작/종료 40">
            <a:extLst>
              <a:ext uri="{FF2B5EF4-FFF2-40B4-BE49-F238E27FC236}">
                <a16:creationId xmlns:a16="http://schemas.microsoft.com/office/drawing/2014/main" id="{8B0FC8EB-06DE-4FF4-9373-5A2D117A6FFE}"/>
              </a:ext>
            </a:extLst>
          </p:cNvPr>
          <p:cNvSpPr/>
          <p:nvPr/>
        </p:nvSpPr>
        <p:spPr>
          <a:xfrm>
            <a:off x="9480376" y="2761553"/>
            <a:ext cx="1008112" cy="245348"/>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END</a:t>
            </a:r>
            <a:endParaRPr lang="ko-KR" altLang="en-US" sz="800" dirty="0">
              <a:solidFill>
                <a:schemeClr val="tx1"/>
              </a:solidFill>
            </a:endParaRPr>
          </a:p>
        </p:txBody>
      </p:sp>
      <p:sp>
        <p:nvSpPr>
          <p:cNvPr id="42" name="순서도: 처리 41">
            <a:extLst>
              <a:ext uri="{FF2B5EF4-FFF2-40B4-BE49-F238E27FC236}">
                <a16:creationId xmlns:a16="http://schemas.microsoft.com/office/drawing/2014/main" id="{7DC64F6D-1FA0-4B32-9430-E0D063BB9C92}"/>
              </a:ext>
            </a:extLst>
          </p:cNvPr>
          <p:cNvSpPr/>
          <p:nvPr/>
        </p:nvSpPr>
        <p:spPr>
          <a:xfrm>
            <a:off x="5118779"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solidFill>
              </a:rPr>
              <a:t>해당상품 클릭</a:t>
            </a:r>
            <a:endParaRPr lang="ko-KR" altLang="en-US" sz="800" dirty="0">
              <a:solidFill>
                <a:schemeClr val="tx1"/>
              </a:solidFill>
            </a:endParaRPr>
          </a:p>
        </p:txBody>
      </p:sp>
      <p:sp>
        <p:nvSpPr>
          <p:cNvPr id="44" name="순서도: 처리 43">
            <a:extLst>
              <a:ext uri="{FF2B5EF4-FFF2-40B4-BE49-F238E27FC236}">
                <a16:creationId xmlns:a16="http://schemas.microsoft.com/office/drawing/2014/main" id="{DA3FC886-0D12-421B-9939-10BF2FC2165B}"/>
              </a:ext>
            </a:extLst>
          </p:cNvPr>
          <p:cNvSpPr/>
          <p:nvPr/>
        </p:nvSpPr>
        <p:spPr>
          <a:xfrm>
            <a:off x="5118779" y="3626981"/>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solidFill>
              </a:rPr>
              <a:t>해당 상품 </a:t>
            </a:r>
            <a:r>
              <a:rPr lang="en-US" altLang="ko-KR" sz="800" dirty="0" smtClean="0">
                <a:solidFill>
                  <a:schemeClr val="tx1"/>
                </a:solidFill>
              </a:rPr>
              <a:t>view</a:t>
            </a:r>
            <a:endParaRPr lang="ko-KR" altLang="en-US" sz="800" dirty="0">
              <a:solidFill>
                <a:schemeClr val="tx1"/>
              </a:solidFill>
            </a:endParaRPr>
          </a:p>
        </p:txBody>
      </p:sp>
      <p:sp>
        <p:nvSpPr>
          <p:cNvPr id="45" name="순서도: 처리 44">
            <a:extLst>
              <a:ext uri="{FF2B5EF4-FFF2-40B4-BE49-F238E27FC236}">
                <a16:creationId xmlns:a16="http://schemas.microsoft.com/office/drawing/2014/main" id="{893B66AA-0880-4E88-877D-B4E20ADBE1A1}"/>
              </a:ext>
            </a:extLst>
          </p:cNvPr>
          <p:cNvSpPr/>
          <p:nvPr/>
        </p:nvSpPr>
        <p:spPr>
          <a:xfrm>
            <a:off x="5118779" y="4057697"/>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Goods write </a:t>
            </a:r>
            <a:r>
              <a:rPr lang="en-US" altLang="ko-KR" sz="800" dirty="0" err="1" smtClean="0">
                <a:solidFill>
                  <a:schemeClr val="tx1"/>
                </a:solidFill>
              </a:rPr>
              <a:t>Btn</a:t>
            </a:r>
            <a:endParaRPr lang="ko-KR" altLang="en-US" sz="800" dirty="0">
              <a:solidFill>
                <a:schemeClr val="tx1"/>
              </a:solidFill>
            </a:endParaRPr>
          </a:p>
        </p:txBody>
      </p:sp>
      <p:sp>
        <p:nvSpPr>
          <p:cNvPr id="46" name="순서도: 처리 45">
            <a:extLst>
              <a:ext uri="{FF2B5EF4-FFF2-40B4-BE49-F238E27FC236}">
                <a16:creationId xmlns:a16="http://schemas.microsoft.com/office/drawing/2014/main" id="{F5CEF83A-0867-402A-B312-C16571CB169E}"/>
              </a:ext>
            </a:extLst>
          </p:cNvPr>
          <p:cNvSpPr/>
          <p:nvPr/>
        </p:nvSpPr>
        <p:spPr>
          <a:xfrm>
            <a:off x="5118779" y="448974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smtClean="0">
                <a:solidFill>
                  <a:schemeClr val="tx1"/>
                </a:solidFill>
              </a:rPr>
              <a:t>Goods_writeForm</a:t>
            </a:r>
            <a:endParaRPr lang="ko-KR" altLang="en-US" sz="800" dirty="0">
              <a:solidFill>
                <a:schemeClr val="tx1"/>
              </a:solidFill>
            </a:endParaRPr>
          </a:p>
        </p:txBody>
      </p:sp>
      <p:cxnSp>
        <p:nvCxnSpPr>
          <p:cNvPr id="47" name="직선 화살표 연결선 46">
            <a:extLst>
              <a:ext uri="{FF2B5EF4-FFF2-40B4-BE49-F238E27FC236}">
                <a16:creationId xmlns:a16="http://schemas.microsoft.com/office/drawing/2014/main" id="{7B84CED6-6D11-4322-878F-83515CBA5FC9}"/>
              </a:ext>
            </a:extLst>
          </p:cNvPr>
          <p:cNvCxnSpPr>
            <a:cxnSpLocks/>
            <a:stCxn id="36" idx="2"/>
            <a:endCxn id="42" idx="0"/>
          </p:cNvCxnSpPr>
          <p:nvPr/>
        </p:nvCxnSpPr>
        <p:spPr>
          <a:xfrm>
            <a:off x="5622835"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0" name="직선 화살표 연결선 49">
            <a:extLst>
              <a:ext uri="{FF2B5EF4-FFF2-40B4-BE49-F238E27FC236}">
                <a16:creationId xmlns:a16="http://schemas.microsoft.com/office/drawing/2014/main" id="{B1DE65E4-4835-485C-A616-FEBDAAFDC475}"/>
              </a:ext>
            </a:extLst>
          </p:cNvPr>
          <p:cNvCxnSpPr>
            <a:cxnSpLocks/>
            <a:stCxn id="42" idx="2"/>
            <a:endCxn id="53" idx="0"/>
          </p:cNvCxnSpPr>
          <p:nvPr/>
        </p:nvCxnSpPr>
        <p:spPr>
          <a:xfrm>
            <a:off x="5622835" y="3006901"/>
            <a:ext cx="0" cy="19212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53" name="순서도: 판단 52">
            <a:extLst>
              <a:ext uri="{FF2B5EF4-FFF2-40B4-BE49-F238E27FC236}">
                <a16:creationId xmlns:a16="http://schemas.microsoft.com/office/drawing/2014/main" id="{8D4F4747-9751-4A7E-9A2C-A60BC5D2D21F}"/>
              </a:ext>
            </a:extLst>
          </p:cNvPr>
          <p:cNvSpPr/>
          <p:nvPr/>
        </p:nvSpPr>
        <p:spPr>
          <a:xfrm>
            <a:off x="5118779" y="3199025"/>
            <a:ext cx="1008112" cy="245348"/>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Key</a:t>
            </a:r>
            <a:r>
              <a:rPr lang="ko-KR" altLang="en-US" sz="800" dirty="0">
                <a:solidFill>
                  <a:schemeClr val="tx1"/>
                </a:solidFill>
              </a:rPr>
              <a:t> </a:t>
            </a:r>
            <a:r>
              <a:rPr lang="en-US" altLang="ko-KR" sz="800" dirty="0" smtClean="0">
                <a:solidFill>
                  <a:schemeClr val="tx1"/>
                </a:solidFill>
              </a:rPr>
              <a:t>value</a:t>
            </a:r>
            <a:endParaRPr lang="ko-KR" altLang="en-US" sz="800" dirty="0">
              <a:solidFill>
                <a:schemeClr val="tx1"/>
              </a:solidFill>
            </a:endParaRPr>
          </a:p>
        </p:txBody>
      </p:sp>
      <p:cxnSp>
        <p:nvCxnSpPr>
          <p:cNvPr id="55" name="직선 화살표 연결선 54">
            <a:extLst>
              <a:ext uri="{FF2B5EF4-FFF2-40B4-BE49-F238E27FC236}">
                <a16:creationId xmlns:a16="http://schemas.microsoft.com/office/drawing/2014/main" id="{F524489F-3100-465B-B033-13641A3C456F}"/>
              </a:ext>
            </a:extLst>
          </p:cNvPr>
          <p:cNvCxnSpPr>
            <a:cxnSpLocks/>
            <a:stCxn id="53" idx="2"/>
            <a:endCxn id="44" idx="0"/>
          </p:cNvCxnSpPr>
          <p:nvPr/>
        </p:nvCxnSpPr>
        <p:spPr>
          <a:xfrm>
            <a:off x="5622835" y="3444373"/>
            <a:ext cx="0" cy="18260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8" name="직선 화살표 연결선 57">
            <a:extLst>
              <a:ext uri="{FF2B5EF4-FFF2-40B4-BE49-F238E27FC236}">
                <a16:creationId xmlns:a16="http://schemas.microsoft.com/office/drawing/2014/main" id="{6C9FEC03-CB4A-42BE-B005-0BF34BBEB791}"/>
              </a:ext>
            </a:extLst>
          </p:cNvPr>
          <p:cNvCxnSpPr>
            <a:cxnSpLocks/>
            <a:stCxn id="44" idx="2"/>
            <a:endCxn id="45" idx="0"/>
          </p:cNvCxnSpPr>
          <p:nvPr/>
        </p:nvCxnSpPr>
        <p:spPr>
          <a:xfrm>
            <a:off x="5622835" y="3872329"/>
            <a:ext cx="0" cy="18536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1" name="직선 화살표 연결선 60">
            <a:extLst>
              <a:ext uri="{FF2B5EF4-FFF2-40B4-BE49-F238E27FC236}">
                <a16:creationId xmlns:a16="http://schemas.microsoft.com/office/drawing/2014/main" id="{DDD3DD0C-2A63-4FD9-9A09-255A58ED62EB}"/>
              </a:ext>
            </a:extLst>
          </p:cNvPr>
          <p:cNvCxnSpPr>
            <a:cxnSpLocks/>
            <a:stCxn id="45" idx="2"/>
            <a:endCxn id="46" idx="0"/>
          </p:cNvCxnSpPr>
          <p:nvPr/>
        </p:nvCxnSpPr>
        <p:spPr>
          <a:xfrm>
            <a:off x="5622835" y="4303045"/>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64" name="순서도: 처리 63">
            <a:extLst>
              <a:ext uri="{FF2B5EF4-FFF2-40B4-BE49-F238E27FC236}">
                <a16:creationId xmlns:a16="http://schemas.microsoft.com/office/drawing/2014/main" id="{A6114174-35DE-4F22-9A19-F81DC88D5B94}"/>
              </a:ext>
            </a:extLst>
          </p:cNvPr>
          <p:cNvSpPr/>
          <p:nvPr/>
        </p:nvSpPr>
        <p:spPr>
          <a:xfrm>
            <a:off x="5118779" y="492179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solidFill>
              </a:rPr>
              <a:t>상품등록하기</a:t>
            </a:r>
            <a:endParaRPr lang="ko-KR" altLang="en-US" sz="800" dirty="0">
              <a:solidFill>
                <a:schemeClr val="tx1"/>
              </a:solidFill>
            </a:endParaRPr>
          </a:p>
        </p:txBody>
      </p:sp>
      <p:cxnSp>
        <p:nvCxnSpPr>
          <p:cNvPr id="65" name="직선 화살표 연결선 64">
            <a:extLst>
              <a:ext uri="{FF2B5EF4-FFF2-40B4-BE49-F238E27FC236}">
                <a16:creationId xmlns:a16="http://schemas.microsoft.com/office/drawing/2014/main" id="{439FFADF-5146-4B43-AAA0-321F82CA7A3D}"/>
              </a:ext>
            </a:extLst>
          </p:cNvPr>
          <p:cNvCxnSpPr>
            <a:cxnSpLocks/>
            <a:stCxn id="46" idx="2"/>
            <a:endCxn id="64" idx="0"/>
          </p:cNvCxnSpPr>
          <p:nvPr/>
        </p:nvCxnSpPr>
        <p:spPr>
          <a:xfrm>
            <a:off x="5622835" y="473509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68" name="순서도: 처리 67">
            <a:extLst>
              <a:ext uri="{FF2B5EF4-FFF2-40B4-BE49-F238E27FC236}">
                <a16:creationId xmlns:a16="http://schemas.microsoft.com/office/drawing/2014/main" id="{C4B65520-C38B-4FD7-A1FE-194F021A42FF}"/>
              </a:ext>
            </a:extLst>
          </p:cNvPr>
          <p:cNvSpPr/>
          <p:nvPr/>
        </p:nvSpPr>
        <p:spPr>
          <a:xfrm>
            <a:off x="7311026"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solidFill>
              </a:rPr>
              <a:t>회원관리</a:t>
            </a:r>
            <a:endParaRPr lang="ko-KR" altLang="en-US" sz="800" dirty="0">
              <a:solidFill>
                <a:schemeClr val="tx1"/>
              </a:solidFill>
            </a:endParaRPr>
          </a:p>
        </p:txBody>
      </p:sp>
      <p:sp>
        <p:nvSpPr>
          <p:cNvPr id="76" name="직사각형 75">
            <a:extLst>
              <a:ext uri="{FF2B5EF4-FFF2-40B4-BE49-F238E27FC236}">
                <a16:creationId xmlns:a16="http://schemas.microsoft.com/office/drawing/2014/main" id="{91750B76-5F44-4DAA-8DBC-C826785A7F6F}"/>
              </a:ext>
            </a:extLst>
          </p:cNvPr>
          <p:cNvSpPr/>
          <p:nvPr/>
        </p:nvSpPr>
        <p:spPr>
          <a:xfrm>
            <a:off x="3147812" y="5113660"/>
            <a:ext cx="567784" cy="215444"/>
          </a:xfrm>
          <a:prstGeom prst="rect">
            <a:avLst/>
          </a:prstGeom>
        </p:spPr>
        <p:txBody>
          <a:bodyPr wrap="none">
            <a:spAutoFit/>
          </a:bodyPr>
          <a:lstStyle/>
          <a:p>
            <a:r>
              <a:rPr lang="en-US" altLang="ko-KR" sz="800" dirty="0"/>
              <a:t>Connect</a:t>
            </a:r>
            <a:endParaRPr lang="ko-KR" altLang="en-US" sz="800" dirty="0"/>
          </a:p>
        </p:txBody>
      </p:sp>
      <p:sp>
        <p:nvSpPr>
          <p:cNvPr id="77" name="직사각형 76">
            <a:extLst>
              <a:ext uri="{FF2B5EF4-FFF2-40B4-BE49-F238E27FC236}">
                <a16:creationId xmlns:a16="http://schemas.microsoft.com/office/drawing/2014/main" id="{A9428C8F-F6B1-42F6-AF7E-64F4E0684A90}"/>
              </a:ext>
            </a:extLst>
          </p:cNvPr>
          <p:cNvSpPr/>
          <p:nvPr/>
        </p:nvSpPr>
        <p:spPr>
          <a:xfrm>
            <a:off x="3111012" y="4274551"/>
            <a:ext cx="351378" cy="215444"/>
          </a:xfrm>
          <a:prstGeom prst="rect">
            <a:avLst/>
          </a:prstGeom>
        </p:spPr>
        <p:txBody>
          <a:bodyPr wrap="none">
            <a:spAutoFit/>
          </a:bodyPr>
          <a:lstStyle/>
          <a:p>
            <a:r>
              <a:rPr lang="en-US" altLang="ko-KR" sz="800" dirty="0"/>
              <a:t>YES</a:t>
            </a:r>
            <a:endParaRPr lang="ko-KR" altLang="en-US" sz="800" dirty="0"/>
          </a:p>
        </p:txBody>
      </p:sp>
      <p:sp>
        <p:nvSpPr>
          <p:cNvPr id="78" name="직사각형 77">
            <a:extLst>
              <a:ext uri="{FF2B5EF4-FFF2-40B4-BE49-F238E27FC236}">
                <a16:creationId xmlns:a16="http://schemas.microsoft.com/office/drawing/2014/main" id="{E7885C91-2F84-405C-B940-A7637DEC73CE}"/>
              </a:ext>
            </a:extLst>
          </p:cNvPr>
          <p:cNvSpPr/>
          <p:nvPr/>
        </p:nvSpPr>
        <p:spPr>
          <a:xfrm>
            <a:off x="3871461" y="3975267"/>
            <a:ext cx="343364" cy="215444"/>
          </a:xfrm>
          <a:prstGeom prst="rect">
            <a:avLst/>
          </a:prstGeom>
        </p:spPr>
        <p:txBody>
          <a:bodyPr wrap="none">
            <a:spAutoFit/>
          </a:bodyPr>
          <a:lstStyle/>
          <a:p>
            <a:r>
              <a:rPr lang="en-US" altLang="ko-KR" sz="800" dirty="0"/>
              <a:t>NO</a:t>
            </a:r>
            <a:endParaRPr lang="ko-KR" altLang="en-US" sz="800" dirty="0"/>
          </a:p>
        </p:txBody>
      </p:sp>
      <p:sp>
        <p:nvSpPr>
          <p:cNvPr id="80" name="순서도: 처리 79">
            <a:extLst>
              <a:ext uri="{FF2B5EF4-FFF2-40B4-BE49-F238E27FC236}">
                <a16:creationId xmlns:a16="http://schemas.microsoft.com/office/drawing/2014/main" id="{572A12DD-E5D0-44A7-A7DF-752785488481}"/>
              </a:ext>
            </a:extLst>
          </p:cNvPr>
          <p:cNvSpPr/>
          <p:nvPr/>
        </p:nvSpPr>
        <p:spPr>
          <a:xfrm>
            <a:off x="7309910"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solidFill>
              </a:rPr>
              <a:t>회원리스트출력</a:t>
            </a:r>
            <a:endParaRPr lang="ko-KR" altLang="en-US" sz="800" dirty="0">
              <a:solidFill>
                <a:schemeClr val="tx1"/>
              </a:solidFill>
            </a:endParaRPr>
          </a:p>
        </p:txBody>
      </p:sp>
      <p:cxnSp>
        <p:nvCxnSpPr>
          <p:cNvPr id="81" name="연결선: 꺾임 80">
            <a:extLst>
              <a:ext uri="{FF2B5EF4-FFF2-40B4-BE49-F238E27FC236}">
                <a16:creationId xmlns:a16="http://schemas.microsoft.com/office/drawing/2014/main" id="{3F1D0F1F-FED4-4E8D-9D6C-164CA24733BD}"/>
              </a:ext>
            </a:extLst>
          </p:cNvPr>
          <p:cNvCxnSpPr>
            <a:cxnSpLocks/>
            <a:stCxn id="53" idx="3"/>
            <a:endCxn id="36" idx="3"/>
          </p:cNvCxnSpPr>
          <p:nvPr/>
        </p:nvCxnSpPr>
        <p:spPr>
          <a:xfrm flipV="1">
            <a:off x="6126891" y="2452179"/>
            <a:ext cx="12700" cy="869520"/>
          </a:xfrm>
          <a:prstGeom prst="bentConnector3">
            <a:avLst>
              <a:gd name="adj1" fmla="val 180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85" name="직사각형 84">
            <a:extLst>
              <a:ext uri="{FF2B5EF4-FFF2-40B4-BE49-F238E27FC236}">
                <a16:creationId xmlns:a16="http://schemas.microsoft.com/office/drawing/2014/main" id="{9727F534-870B-4388-90F5-5D707F3A5F86}"/>
              </a:ext>
            </a:extLst>
          </p:cNvPr>
          <p:cNvSpPr/>
          <p:nvPr/>
        </p:nvSpPr>
        <p:spPr>
          <a:xfrm>
            <a:off x="5310414" y="3414213"/>
            <a:ext cx="351378" cy="215444"/>
          </a:xfrm>
          <a:prstGeom prst="rect">
            <a:avLst/>
          </a:prstGeom>
        </p:spPr>
        <p:txBody>
          <a:bodyPr wrap="none">
            <a:spAutoFit/>
          </a:bodyPr>
          <a:lstStyle/>
          <a:p>
            <a:r>
              <a:rPr lang="en-US" altLang="ko-KR" sz="800" dirty="0"/>
              <a:t>YES</a:t>
            </a:r>
            <a:endParaRPr lang="ko-KR" altLang="en-US" sz="800" dirty="0"/>
          </a:p>
        </p:txBody>
      </p:sp>
      <p:sp>
        <p:nvSpPr>
          <p:cNvPr id="86" name="직사각형 85">
            <a:extLst>
              <a:ext uri="{FF2B5EF4-FFF2-40B4-BE49-F238E27FC236}">
                <a16:creationId xmlns:a16="http://schemas.microsoft.com/office/drawing/2014/main" id="{0299F278-8C5E-4652-8EC5-3A31D57CAED4}"/>
              </a:ext>
            </a:extLst>
          </p:cNvPr>
          <p:cNvSpPr/>
          <p:nvPr/>
        </p:nvSpPr>
        <p:spPr>
          <a:xfrm>
            <a:off x="6062061" y="3107309"/>
            <a:ext cx="343364" cy="215444"/>
          </a:xfrm>
          <a:prstGeom prst="rect">
            <a:avLst/>
          </a:prstGeom>
        </p:spPr>
        <p:txBody>
          <a:bodyPr wrap="none">
            <a:spAutoFit/>
          </a:bodyPr>
          <a:lstStyle/>
          <a:p>
            <a:r>
              <a:rPr lang="en-US" altLang="ko-KR" sz="800" dirty="0"/>
              <a:t>NO</a:t>
            </a:r>
            <a:endParaRPr lang="ko-KR" altLang="en-US" sz="800" dirty="0"/>
          </a:p>
        </p:txBody>
      </p:sp>
      <p:sp>
        <p:nvSpPr>
          <p:cNvPr id="90" name="순서도: 처리 89">
            <a:extLst>
              <a:ext uri="{FF2B5EF4-FFF2-40B4-BE49-F238E27FC236}">
                <a16:creationId xmlns:a16="http://schemas.microsoft.com/office/drawing/2014/main" id="{F94702C1-6F5F-4C13-8902-B0FCD0B9716B}"/>
              </a:ext>
            </a:extLst>
          </p:cNvPr>
          <p:cNvSpPr/>
          <p:nvPr/>
        </p:nvSpPr>
        <p:spPr>
          <a:xfrm>
            <a:off x="7309910" y="3625649"/>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smtClean="0">
                <a:solidFill>
                  <a:schemeClr val="tx1"/>
                </a:solidFill>
              </a:rPr>
              <a:t>맴버등급설정</a:t>
            </a:r>
            <a:endParaRPr lang="ko-KR" altLang="en-US" sz="800" dirty="0">
              <a:solidFill>
                <a:schemeClr val="tx1"/>
              </a:solidFill>
            </a:endParaRPr>
          </a:p>
        </p:txBody>
      </p:sp>
      <p:sp>
        <p:nvSpPr>
          <p:cNvPr id="91" name="순서도: 처리 90">
            <a:extLst>
              <a:ext uri="{FF2B5EF4-FFF2-40B4-BE49-F238E27FC236}">
                <a16:creationId xmlns:a16="http://schemas.microsoft.com/office/drawing/2014/main" id="{3826BDDE-67AB-4622-B3CA-0FFF7875D9C6}"/>
              </a:ext>
            </a:extLst>
          </p:cNvPr>
          <p:cNvSpPr/>
          <p:nvPr/>
        </p:nvSpPr>
        <p:spPr>
          <a:xfrm>
            <a:off x="7309910" y="4057697"/>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smtClean="0">
                <a:solidFill>
                  <a:schemeClr val="tx1"/>
                </a:solidFill>
              </a:rPr>
              <a:t>맴버상태설정</a:t>
            </a:r>
            <a:endParaRPr lang="ko-KR" altLang="en-US" sz="800" dirty="0">
              <a:solidFill>
                <a:schemeClr val="tx1"/>
              </a:solidFill>
            </a:endParaRPr>
          </a:p>
        </p:txBody>
      </p:sp>
      <p:sp>
        <p:nvSpPr>
          <p:cNvPr id="92" name="순서도: 처리 91">
            <a:extLst>
              <a:ext uri="{FF2B5EF4-FFF2-40B4-BE49-F238E27FC236}">
                <a16:creationId xmlns:a16="http://schemas.microsoft.com/office/drawing/2014/main" id="{BF0C04A5-86C8-47D1-A466-FA2521EE0C08}"/>
              </a:ext>
            </a:extLst>
          </p:cNvPr>
          <p:cNvSpPr/>
          <p:nvPr/>
        </p:nvSpPr>
        <p:spPr>
          <a:xfrm>
            <a:off x="7309910" y="491932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update</a:t>
            </a:r>
            <a:endParaRPr lang="ko-KR" altLang="en-US" sz="800" dirty="0">
              <a:solidFill>
                <a:schemeClr val="tx1"/>
              </a:solidFill>
            </a:endParaRPr>
          </a:p>
        </p:txBody>
      </p:sp>
      <p:sp>
        <p:nvSpPr>
          <p:cNvPr id="102" name="순서도: 연결자 101">
            <a:extLst>
              <a:ext uri="{FF2B5EF4-FFF2-40B4-BE49-F238E27FC236}">
                <a16:creationId xmlns:a16="http://schemas.microsoft.com/office/drawing/2014/main" id="{765F2BDE-2EA3-4C11-94BC-B9A327D190A2}"/>
              </a:ext>
            </a:extLst>
          </p:cNvPr>
          <p:cNvSpPr/>
          <p:nvPr/>
        </p:nvSpPr>
        <p:spPr>
          <a:xfrm flipV="1">
            <a:off x="6660783" y="4936973"/>
            <a:ext cx="220681" cy="213440"/>
          </a:xfrm>
          <a:prstGeom prst="flowChartConnector">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cxnSp>
        <p:nvCxnSpPr>
          <p:cNvPr id="108" name="직선 화살표 연결선 107">
            <a:extLst>
              <a:ext uri="{FF2B5EF4-FFF2-40B4-BE49-F238E27FC236}">
                <a16:creationId xmlns:a16="http://schemas.microsoft.com/office/drawing/2014/main" id="{ADC20F90-A489-4328-9320-03D4106175C8}"/>
              </a:ext>
            </a:extLst>
          </p:cNvPr>
          <p:cNvCxnSpPr>
            <a:cxnSpLocks/>
            <a:stCxn id="64" idx="3"/>
            <a:endCxn id="102" idx="2"/>
          </p:cNvCxnSpPr>
          <p:nvPr/>
        </p:nvCxnSpPr>
        <p:spPr>
          <a:xfrm flipV="1">
            <a:off x="6126891" y="5043693"/>
            <a:ext cx="533892" cy="77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1" name="연결선: 꺾임 110">
            <a:extLst>
              <a:ext uri="{FF2B5EF4-FFF2-40B4-BE49-F238E27FC236}">
                <a16:creationId xmlns:a16="http://schemas.microsoft.com/office/drawing/2014/main" id="{3DF0B075-9EA2-47FF-974E-B9924014A3CF}"/>
              </a:ext>
            </a:extLst>
          </p:cNvPr>
          <p:cNvCxnSpPr>
            <a:cxnSpLocks/>
            <a:stCxn id="102" idx="6"/>
            <a:endCxn id="68" idx="1"/>
          </p:cNvCxnSpPr>
          <p:nvPr/>
        </p:nvCxnSpPr>
        <p:spPr>
          <a:xfrm flipV="1">
            <a:off x="6881464" y="2452179"/>
            <a:ext cx="429562" cy="2591514"/>
          </a:xfrm>
          <a:prstGeom prst="bentConnector3">
            <a:avLst>
              <a:gd name="adj1" fmla="val 5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4" name="직선 화살표 연결선 113">
            <a:extLst>
              <a:ext uri="{FF2B5EF4-FFF2-40B4-BE49-F238E27FC236}">
                <a16:creationId xmlns:a16="http://schemas.microsoft.com/office/drawing/2014/main" id="{77B688C4-B4FF-4E64-AE28-6708CBADC33A}"/>
              </a:ext>
            </a:extLst>
          </p:cNvPr>
          <p:cNvCxnSpPr>
            <a:cxnSpLocks/>
            <a:stCxn id="68" idx="2"/>
            <a:endCxn id="80" idx="0"/>
          </p:cNvCxnSpPr>
          <p:nvPr/>
        </p:nvCxnSpPr>
        <p:spPr>
          <a:xfrm flipH="1">
            <a:off x="7813966" y="2574853"/>
            <a:ext cx="1116"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5" name="직선 화살표 연결선 114">
            <a:extLst>
              <a:ext uri="{FF2B5EF4-FFF2-40B4-BE49-F238E27FC236}">
                <a16:creationId xmlns:a16="http://schemas.microsoft.com/office/drawing/2014/main" id="{FB6EFE39-B431-4B5A-8F10-3CA6F8183EEB}"/>
              </a:ext>
            </a:extLst>
          </p:cNvPr>
          <p:cNvCxnSpPr>
            <a:cxnSpLocks/>
            <a:stCxn id="90" idx="2"/>
            <a:endCxn id="91" idx="0"/>
          </p:cNvCxnSpPr>
          <p:nvPr/>
        </p:nvCxnSpPr>
        <p:spPr>
          <a:xfrm>
            <a:off x="7813966" y="3870997"/>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6" name="직선 화살표 연결선 115">
            <a:extLst>
              <a:ext uri="{FF2B5EF4-FFF2-40B4-BE49-F238E27FC236}">
                <a16:creationId xmlns:a16="http://schemas.microsoft.com/office/drawing/2014/main" id="{F0F1D626-4190-4E9A-9718-2B44F7FA81C6}"/>
              </a:ext>
            </a:extLst>
          </p:cNvPr>
          <p:cNvCxnSpPr>
            <a:cxnSpLocks/>
            <a:stCxn id="91" idx="2"/>
            <a:endCxn id="92" idx="0"/>
          </p:cNvCxnSpPr>
          <p:nvPr/>
        </p:nvCxnSpPr>
        <p:spPr>
          <a:xfrm>
            <a:off x="7813966" y="4303045"/>
            <a:ext cx="0" cy="61628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2" name="직선 화살표 연결선 121">
            <a:extLst>
              <a:ext uri="{FF2B5EF4-FFF2-40B4-BE49-F238E27FC236}">
                <a16:creationId xmlns:a16="http://schemas.microsoft.com/office/drawing/2014/main" id="{B2F6C655-A117-4B6F-8B49-D588A28F2E32}"/>
              </a:ext>
            </a:extLst>
          </p:cNvPr>
          <p:cNvCxnSpPr>
            <a:cxnSpLocks/>
            <a:stCxn id="80" idx="2"/>
            <a:endCxn id="90" idx="0"/>
          </p:cNvCxnSpPr>
          <p:nvPr/>
        </p:nvCxnSpPr>
        <p:spPr>
          <a:xfrm>
            <a:off x="7813966" y="3006901"/>
            <a:ext cx="0" cy="61874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29" name="순서도: 처리 128">
            <a:extLst>
              <a:ext uri="{FF2B5EF4-FFF2-40B4-BE49-F238E27FC236}">
                <a16:creationId xmlns:a16="http://schemas.microsoft.com/office/drawing/2014/main" id="{C5E0E7F1-6CB3-4F14-89CD-58EA151B0DEA}"/>
              </a:ext>
            </a:extLst>
          </p:cNvPr>
          <p:cNvSpPr/>
          <p:nvPr/>
        </p:nvSpPr>
        <p:spPr>
          <a:xfrm>
            <a:off x="9480376"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solidFill>
              </a:rPr>
              <a:t>각종 </a:t>
            </a:r>
            <a:r>
              <a:rPr lang="en-US" altLang="ko-KR" sz="800" dirty="0" smtClean="0">
                <a:solidFill>
                  <a:schemeClr val="tx1"/>
                </a:solidFill>
              </a:rPr>
              <a:t>list CRUD</a:t>
            </a:r>
            <a:endParaRPr lang="ko-KR" altLang="en-US" sz="800" dirty="0">
              <a:solidFill>
                <a:schemeClr val="tx1"/>
              </a:solidFill>
            </a:endParaRPr>
          </a:p>
        </p:txBody>
      </p:sp>
      <p:cxnSp>
        <p:nvCxnSpPr>
          <p:cNvPr id="131" name="연결선: 꺾임 130">
            <a:extLst>
              <a:ext uri="{FF2B5EF4-FFF2-40B4-BE49-F238E27FC236}">
                <a16:creationId xmlns:a16="http://schemas.microsoft.com/office/drawing/2014/main" id="{B5AC9210-77F4-4E89-88B6-3C03C5E93744}"/>
              </a:ext>
            </a:extLst>
          </p:cNvPr>
          <p:cNvCxnSpPr>
            <a:cxnSpLocks/>
            <a:stCxn id="92" idx="3"/>
            <a:endCxn id="129" idx="1"/>
          </p:cNvCxnSpPr>
          <p:nvPr/>
        </p:nvCxnSpPr>
        <p:spPr>
          <a:xfrm flipV="1">
            <a:off x="8318022" y="2452179"/>
            <a:ext cx="1162354" cy="2589820"/>
          </a:xfrm>
          <a:prstGeom prst="bentConnector3">
            <a:avLst>
              <a:gd name="adj1" fmla="val 80156"/>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5" name="직선 화살표 연결선 134">
            <a:extLst>
              <a:ext uri="{FF2B5EF4-FFF2-40B4-BE49-F238E27FC236}">
                <a16:creationId xmlns:a16="http://schemas.microsoft.com/office/drawing/2014/main" id="{5BF4D991-F29C-40EB-B5CA-AFEF2A972045}"/>
              </a:ext>
            </a:extLst>
          </p:cNvPr>
          <p:cNvCxnSpPr>
            <a:cxnSpLocks/>
            <a:stCxn id="129" idx="2"/>
            <a:endCxn id="41" idx="0"/>
          </p:cNvCxnSpPr>
          <p:nvPr/>
        </p:nvCxnSpPr>
        <p:spPr>
          <a:xfrm>
            <a:off x="9984432"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38" name="직사각형 137">
            <a:extLst>
              <a:ext uri="{FF2B5EF4-FFF2-40B4-BE49-F238E27FC236}">
                <a16:creationId xmlns:a16="http://schemas.microsoft.com/office/drawing/2014/main" id="{67AF5BC9-6B21-4D64-96A5-A1A3444E5C3B}"/>
              </a:ext>
            </a:extLst>
          </p:cNvPr>
          <p:cNvSpPr/>
          <p:nvPr/>
        </p:nvSpPr>
        <p:spPr>
          <a:xfrm>
            <a:off x="6484982" y="5113660"/>
            <a:ext cx="567784" cy="215444"/>
          </a:xfrm>
          <a:prstGeom prst="rect">
            <a:avLst/>
          </a:prstGeom>
        </p:spPr>
        <p:txBody>
          <a:bodyPr wrap="none">
            <a:spAutoFit/>
          </a:bodyPr>
          <a:lstStyle/>
          <a:p>
            <a:r>
              <a:rPr lang="en-US" altLang="ko-KR" sz="800" dirty="0"/>
              <a:t>Connect</a:t>
            </a:r>
            <a:endParaRPr lang="ko-KR" altLang="en-US" sz="800" dirty="0"/>
          </a:p>
        </p:txBody>
      </p:sp>
      <p:sp>
        <p:nvSpPr>
          <p:cNvPr id="139" name="TextBox 138">
            <a:extLst>
              <a:ext uri="{FF2B5EF4-FFF2-40B4-BE49-F238E27FC236}">
                <a16:creationId xmlns:a16="http://schemas.microsoft.com/office/drawing/2014/main" id="{019DD9D0-C87E-43B8-8B11-2D13E82FE4B0}"/>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4</a:t>
            </a:fld>
            <a:endParaRPr lang="ko-KR" altLang="en-US" sz="900" dirty="0"/>
          </a:p>
        </p:txBody>
      </p:sp>
    </p:spTree>
    <p:extLst>
      <p:ext uri="{BB962C8B-B14F-4D97-AF65-F5344CB8AC3E}">
        <p14:creationId xmlns:p14="http://schemas.microsoft.com/office/powerpoint/2010/main" val="24587059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0"/>
          </p:nvPr>
        </p:nvSpPr>
        <p:spPr/>
        <p:txBody>
          <a:bodyPr/>
          <a:lstStyle/>
          <a:p>
            <a:endParaRPr lang="ko-KR" altLang="en-US"/>
          </a:p>
        </p:txBody>
      </p:sp>
      <p:sp>
        <p:nvSpPr>
          <p:cNvPr id="3" name="텍스트 개체 틀 2"/>
          <p:cNvSpPr>
            <a:spLocks noGrp="1"/>
          </p:cNvSpPr>
          <p:nvPr>
            <p:ph type="body" sz="quarter" idx="11"/>
          </p:nvPr>
        </p:nvSpPr>
        <p:spPr/>
        <p:txBody>
          <a:bodyPr/>
          <a:lstStyle/>
          <a:p>
            <a:endParaRPr lang="ko-KR" altLang="en-US"/>
          </a:p>
        </p:txBody>
      </p:sp>
      <p:pic>
        <p:nvPicPr>
          <p:cNvPr id="4" name="그림 3"/>
          <p:cNvPicPr>
            <a:picLocks noChangeAspect="1"/>
          </p:cNvPicPr>
          <p:nvPr/>
        </p:nvPicPr>
        <p:blipFill>
          <a:blip r:embed="rId2"/>
          <a:stretch>
            <a:fillRect/>
          </a:stretch>
        </p:blipFill>
        <p:spPr>
          <a:xfrm>
            <a:off x="1199457" y="476672"/>
            <a:ext cx="4782217" cy="6182588"/>
          </a:xfrm>
          <a:prstGeom prst="rect">
            <a:avLst/>
          </a:prstGeom>
        </p:spPr>
      </p:pic>
      <p:pic>
        <p:nvPicPr>
          <p:cNvPr id="5" name="그림 4"/>
          <p:cNvPicPr>
            <a:picLocks noChangeAspect="1"/>
          </p:cNvPicPr>
          <p:nvPr/>
        </p:nvPicPr>
        <p:blipFill>
          <a:blip r:embed="rId3"/>
          <a:stretch>
            <a:fillRect/>
          </a:stretch>
        </p:blipFill>
        <p:spPr>
          <a:xfrm>
            <a:off x="6312024" y="467146"/>
            <a:ext cx="4782217" cy="6192114"/>
          </a:xfrm>
          <a:prstGeom prst="rect">
            <a:avLst/>
          </a:prstGeom>
        </p:spPr>
      </p:pic>
    </p:spTree>
    <p:extLst>
      <p:ext uri="{BB962C8B-B14F-4D97-AF65-F5344CB8AC3E}">
        <p14:creationId xmlns:p14="http://schemas.microsoft.com/office/powerpoint/2010/main" val="32022419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0"/>
          </p:nvPr>
        </p:nvSpPr>
        <p:spPr/>
        <p:txBody>
          <a:bodyPr/>
          <a:lstStyle/>
          <a:p>
            <a:endParaRPr lang="ko-KR" altLang="en-US"/>
          </a:p>
        </p:txBody>
      </p:sp>
      <p:sp>
        <p:nvSpPr>
          <p:cNvPr id="3" name="텍스트 개체 틀 2"/>
          <p:cNvSpPr>
            <a:spLocks noGrp="1"/>
          </p:cNvSpPr>
          <p:nvPr>
            <p:ph type="body" sz="quarter" idx="11"/>
          </p:nvPr>
        </p:nvSpPr>
        <p:spPr/>
        <p:txBody>
          <a:bodyPr/>
          <a:lstStyle/>
          <a:p>
            <a:endParaRPr lang="ko-KR" altLang="en-US"/>
          </a:p>
        </p:txBody>
      </p:sp>
      <p:pic>
        <p:nvPicPr>
          <p:cNvPr id="4" name="그림 3"/>
          <p:cNvPicPr>
            <a:picLocks noChangeAspect="1"/>
          </p:cNvPicPr>
          <p:nvPr/>
        </p:nvPicPr>
        <p:blipFill>
          <a:blip r:embed="rId2"/>
          <a:stretch>
            <a:fillRect/>
          </a:stretch>
        </p:blipFill>
        <p:spPr>
          <a:xfrm>
            <a:off x="1199457" y="528211"/>
            <a:ext cx="4782217" cy="6163535"/>
          </a:xfrm>
          <a:prstGeom prst="rect">
            <a:avLst/>
          </a:prstGeom>
        </p:spPr>
      </p:pic>
      <p:pic>
        <p:nvPicPr>
          <p:cNvPr id="5" name="그림 4"/>
          <p:cNvPicPr>
            <a:picLocks noChangeAspect="1"/>
          </p:cNvPicPr>
          <p:nvPr/>
        </p:nvPicPr>
        <p:blipFill>
          <a:blip r:embed="rId3"/>
          <a:stretch>
            <a:fillRect/>
          </a:stretch>
        </p:blipFill>
        <p:spPr>
          <a:xfrm>
            <a:off x="6384032" y="520564"/>
            <a:ext cx="4782217" cy="4525006"/>
          </a:xfrm>
          <a:prstGeom prst="rect">
            <a:avLst/>
          </a:prstGeom>
        </p:spPr>
      </p:pic>
    </p:spTree>
    <p:extLst>
      <p:ext uri="{BB962C8B-B14F-4D97-AF65-F5344CB8AC3E}">
        <p14:creationId xmlns:p14="http://schemas.microsoft.com/office/powerpoint/2010/main" val="19018617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0"/>
          </p:nvPr>
        </p:nvSpPr>
        <p:spPr/>
        <p:txBody>
          <a:bodyPr/>
          <a:lstStyle/>
          <a:p>
            <a:endParaRPr lang="ko-KR" altLang="en-US"/>
          </a:p>
        </p:txBody>
      </p:sp>
      <p:sp>
        <p:nvSpPr>
          <p:cNvPr id="3" name="텍스트 개체 틀 2"/>
          <p:cNvSpPr>
            <a:spLocks noGrp="1"/>
          </p:cNvSpPr>
          <p:nvPr>
            <p:ph type="body" sz="quarter" idx="11"/>
          </p:nvPr>
        </p:nvSpPr>
        <p:spPr/>
        <p:txBody>
          <a:bodyPr/>
          <a:lstStyle/>
          <a:p>
            <a:endParaRPr lang="ko-KR" altLang="en-US"/>
          </a:p>
        </p:txBody>
      </p:sp>
      <p:pic>
        <p:nvPicPr>
          <p:cNvPr id="4" name="그림 3"/>
          <p:cNvPicPr>
            <a:picLocks noChangeAspect="1"/>
          </p:cNvPicPr>
          <p:nvPr/>
        </p:nvPicPr>
        <p:blipFill>
          <a:blip r:embed="rId2"/>
          <a:stretch>
            <a:fillRect/>
          </a:stretch>
        </p:blipFill>
        <p:spPr>
          <a:xfrm>
            <a:off x="1199457" y="791895"/>
            <a:ext cx="4782217" cy="4677428"/>
          </a:xfrm>
          <a:prstGeom prst="rect">
            <a:avLst/>
          </a:prstGeom>
        </p:spPr>
      </p:pic>
      <p:pic>
        <p:nvPicPr>
          <p:cNvPr id="5" name="그림 4"/>
          <p:cNvPicPr>
            <a:picLocks noChangeAspect="1"/>
          </p:cNvPicPr>
          <p:nvPr/>
        </p:nvPicPr>
        <p:blipFill>
          <a:blip r:embed="rId3"/>
          <a:stretch>
            <a:fillRect/>
          </a:stretch>
        </p:blipFill>
        <p:spPr>
          <a:xfrm>
            <a:off x="6384032" y="764524"/>
            <a:ext cx="4772691" cy="4696480"/>
          </a:xfrm>
          <a:prstGeom prst="rect">
            <a:avLst/>
          </a:prstGeom>
        </p:spPr>
      </p:pic>
    </p:spTree>
    <p:extLst>
      <p:ext uri="{BB962C8B-B14F-4D97-AF65-F5344CB8AC3E}">
        <p14:creationId xmlns:p14="http://schemas.microsoft.com/office/powerpoint/2010/main" val="38505292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2EE"/>
        </a:solidFill>
        <a:effectLst/>
      </p:bgPr>
    </p:bg>
    <p:spTree>
      <p:nvGrpSpPr>
        <p:cNvPr id="1" name=""/>
        <p:cNvGrpSpPr/>
        <p:nvPr/>
      </p:nvGrpSpPr>
      <p:grpSpPr>
        <a:xfrm>
          <a:off x="0" y="0"/>
          <a:ext cx="0" cy="0"/>
          <a:chOff x="0" y="0"/>
          <a:chExt cx="0" cy="0"/>
        </a:xfrm>
      </p:grpSpPr>
      <p:pic>
        <p:nvPicPr>
          <p:cNvPr id="6" name="그림 5"/>
          <p:cNvPicPr>
            <a:picLocks noChangeAspect="1"/>
          </p:cNvPicPr>
          <p:nvPr/>
        </p:nvPicPr>
        <p:blipFill>
          <a:blip r:embed="rId2"/>
          <a:stretch>
            <a:fillRect/>
          </a:stretch>
        </p:blipFill>
        <p:spPr>
          <a:xfrm>
            <a:off x="997229" y="655288"/>
            <a:ext cx="6741157" cy="5590558"/>
          </a:xfrm>
          <a:prstGeom prst="rect">
            <a:avLst/>
          </a:prstGeom>
        </p:spPr>
      </p:pic>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en-US" altLang="ko-KR" dirty="0" err="1" smtClean="0"/>
              <a:t>main.jsp</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en-US" altLang="ko-KR" dirty="0" smtClean="0"/>
              <a:t>main</a:t>
            </a:r>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2417909102"/>
              </p:ext>
            </p:extLst>
          </p:nvPr>
        </p:nvGraphicFramePr>
        <p:xfrm>
          <a:off x="8688288" y="476672"/>
          <a:ext cx="3384376" cy="335031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smtClean="0">
                          <a:solidFill>
                            <a:schemeClr val="tx1"/>
                          </a:solidFill>
                          <a:latin typeface="+mn-ea"/>
                          <a:ea typeface="+mn-ea"/>
                          <a:sym typeface="맑은 고딕"/>
                        </a:rPr>
                        <a:t>메인메뉴화면</a:t>
                      </a:r>
                      <a:endParaRPr lang="en-US" altLang="ko-KR" sz="800" b="0" dirty="0" smtClean="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smtClean="0">
                          <a:solidFill>
                            <a:schemeClr val="tx1"/>
                          </a:solidFill>
                          <a:latin typeface="+mn-ea"/>
                          <a:ea typeface="+mn-ea"/>
                          <a:sym typeface="맑은 고딕"/>
                        </a:rPr>
                        <a:t>로그인</a:t>
                      </a:r>
                      <a:r>
                        <a:rPr lang="en-US" altLang="ko-KR" sz="800" b="0" dirty="0" smtClean="0">
                          <a:solidFill>
                            <a:schemeClr val="tx1"/>
                          </a:solidFill>
                          <a:latin typeface="+mn-ea"/>
                          <a:ea typeface="+mn-ea"/>
                          <a:sym typeface="맑은 고딕"/>
                        </a:rPr>
                        <a:t>,</a:t>
                      </a:r>
                      <a:r>
                        <a:rPr lang="en-US" altLang="ko-KR" sz="800" b="0" baseline="0" dirty="0" smtClean="0">
                          <a:solidFill>
                            <a:schemeClr val="tx1"/>
                          </a:solidFill>
                          <a:latin typeface="+mn-ea"/>
                          <a:ea typeface="+mn-ea"/>
                          <a:sym typeface="맑은 고딕"/>
                        </a:rPr>
                        <a:t> </a:t>
                      </a:r>
                      <a:r>
                        <a:rPr lang="ko-KR" altLang="en-US" sz="800" b="0" baseline="0" dirty="0" err="1" smtClean="0">
                          <a:solidFill>
                            <a:schemeClr val="tx1"/>
                          </a:solidFill>
                          <a:latin typeface="+mn-ea"/>
                          <a:ea typeface="+mn-ea"/>
                          <a:sym typeface="맑은 고딕"/>
                        </a:rPr>
                        <a:t>관심목록</a:t>
                      </a:r>
                      <a:r>
                        <a:rPr lang="en-US" altLang="ko-KR" sz="800" b="0" baseline="0" dirty="0" smtClean="0">
                          <a:solidFill>
                            <a:schemeClr val="tx1"/>
                          </a:solidFill>
                          <a:latin typeface="+mn-ea"/>
                          <a:ea typeface="+mn-ea"/>
                          <a:sym typeface="맑은 고딕"/>
                        </a:rPr>
                        <a:t>, </a:t>
                      </a:r>
                      <a:r>
                        <a:rPr lang="ko-KR" altLang="en-US" sz="800" b="0" baseline="0" dirty="0" smtClean="0">
                          <a:solidFill>
                            <a:schemeClr val="tx1"/>
                          </a:solidFill>
                          <a:latin typeface="+mn-ea"/>
                          <a:ea typeface="+mn-ea"/>
                          <a:sym typeface="맑은 고딕"/>
                        </a:rPr>
                        <a:t>장바구니목록</a:t>
                      </a:r>
                      <a:r>
                        <a:rPr lang="en-US" altLang="ko-KR" sz="800" b="0" baseline="0" dirty="0" smtClean="0">
                          <a:solidFill>
                            <a:schemeClr val="tx1"/>
                          </a:solidFill>
                          <a:latin typeface="+mn-ea"/>
                          <a:ea typeface="+mn-ea"/>
                          <a:sym typeface="맑은 고딕"/>
                        </a:rPr>
                        <a:t>, </a:t>
                      </a:r>
                      <a:r>
                        <a:rPr lang="ko-KR" altLang="en-US" sz="800" b="0" baseline="0" dirty="0" err="1" smtClean="0">
                          <a:solidFill>
                            <a:schemeClr val="tx1"/>
                          </a:solidFill>
                          <a:latin typeface="+mn-ea"/>
                          <a:ea typeface="+mn-ea"/>
                          <a:sym typeface="맑은 고딕"/>
                        </a:rPr>
                        <a:t>카테고리별</a:t>
                      </a:r>
                      <a:r>
                        <a:rPr lang="ko-KR" altLang="en-US" sz="800" b="0" baseline="0" dirty="0" smtClean="0">
                          <a:solidFill>
                            <a:schemeClr val="tx1"/>
                          </a:solidFill>
                          <a:latin typeface="+mn-ea"/>
                          <a:ea typeface="+mn-ea"/>
                          <a:sym typeface="맑은 고딕"/>
                        </a:rPr>
                        <a:t> </a:t>
                      </a:r>
                      <a:r>
                        <a:rPr lang="ko-KR" altLang="en-US" sz="800" b="0" baseline="0" dirty="0" err="1" smtClean="0">
                          <a:solidFill>
                            <a:schemeClr val="tx1"/>
                          </a:solidFill>
                          <a:latin typeface="+mn-ea"/>
                          <a:ea typeface="+mn-ea"/>
                          <a:sym typeface="맑은 고딕"/>
                        </a:rPr>
                        <a:t>물건리스트</a:t>
                      </a:r>
                      <a:r>
                        <a:rPr lang="en-US" altLang="ko-KR" sz="800" b="0" baseline="0" dirty="0" smtClean="0">
                          <a:solidFill>
                            <a:schemeClr val="tx1"/>
                          </a:solidFill>
                          <a:latin typeface="+mn-ea"/>
                          <a:ea typeface="+mn-ea"/>
                          <a:sym typeface="맑은 고딕"/>
                        </a:rPr>
                        <a:t>, </a:t>
                      </a:r>
                      <a:r>
                        <a:rPr lang="ko-KR" altLang="en-US" sz="800" b="0" baseline="0" dirty="0" smtClean="0">
                          <a:solidFill>
                            <a:schemeClr val="tx1"/>
                          </a:solidFill>
                          <a:latin typeface="+mn-ea"/>
                          <a:ea typeface="+mn-ea"/>
                          <a:sym typeface="맑은 고딕"/>
                        </a:rPr>
                        <a:t>이벤트 및 프로모션 리스트</a:t>
                      </a:r>
                      <a:r>
                        <a:rPr lang="en-US" altLang="ko-KR" sz="800" b="0" baseline="0" dirty="0" smtClean="0">
                          <a:solidFill>
                            <a:schemeClr val="tx1"/>
                          </a:solidFill>
                          <a:latin typeface="+mn-ea"/>
                          <a:ea typeface="+mn-ea"/>
                          <a:sym typeface="맑은 고딕"/>
                        </a:rPr>
                        <a:t>, </a:t>
                      </a:r>
                      <a:r>
                        <a:rPr lang="ko-KR" altLang="en-US" sz="800" b="0" baseline="0" dirty="0" smtClean="0">
                          <a:solidFill>
                            <a:schemeClr val="tx1"/>
                          </a:solidFill>
                          <a:latin typeface="+mn-ea"/>
                          <a:ea typeface="+mn-ea"/>
                          <a:sym typeface="맑은 고딕"/>
                        </a:rPr>
                        <a:t>고객문의 리스트 메뉴 네비게이션</a:t>
                      </a:r>
                      <a:r>
                        <a:rPr lang="en-US" altLang="ko-KR" sz="800" b="0" baseline="0" dirty="0" smtClean="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smtClean="0">
                          <a:solidFill>
                            <a:schemeClr val="tx1"/>
                          </a:solidFill>
                          <a:latin typeface="+mn-ea"/>
                          <a:ea typeface="+mn-ea"/>
                          <a:sym typeface="맑은 고딕"/>
                        </a:rPr>
                        <a:t>Visual</a:t>
                      </a:r>
                      <a:r>
                        <a:rPr lang="ko-KR" altLang="en-US" sz="800" b="0" dirty="0" smtClean="0">
                          <a:solidFill>
                            <a:schemeClr val="tx1"/>
                          </a:solidFill>
                          <a:latin typeface="+mn-ea"/>
                          <a:ea typeface="+mn-ea"/>
                          <a:sym typeface="맑은 고딕"/>
                        </a:rPr>
                        <a:t>이미지</a:t>
                      </a:r>
                      <a:r>
                        <a:rPr lang="ko-KR" altLang="en-US" sz="800" b="0" baseline="0" dirty="0" smtClean="0">
                          <a:solidFill>
                            <a:schemeClr val="tx1"/>
                          </a:solidFill>
                          <a:latin typeface="+mn-ea"/>
                          <a:ea typeface="+mn-ea"/>
                          <a:sym typeface="맑은 고딕"/>
                        </a:rPr>
                        <a:t> </a:t>
                      </a:r>
                      <a:r>
                        <a:rPr lang="en-US" altLang="ko-KR" sz="800" b="0" baseline="0" dirty="0" smtClean="0">
                          <a:solidFill>
                            <a:schemeClr val="tx1"/>
                          </a:solidFill>
                          <a:latin typeface="+mn-ea"/>
                          <a:ea typeface="+mn-ea"/>
                          <a:sym typeface="맑은 고딕"/>
                        </a:rPr>
                        <a:t>: </a:t>
                      </a:r>
                      <a:r>
                        <a:rPr lang="ko-KR" altLang="en-US" sz="800" b="0" baseline="0" dirty="0" smtClean="0">
                          <a:solidFill>
                            <a:schemeClr val="tx1"/>
                          </a:solidFill>
                          <a:latin typeface="+mn-ea"/>
                          <a:ea typeface="+mn-ea"/>
                          <a:sym typeface="맑은 고딕"/>
                        </a:rPr>
                        <a:t>디자인한 방 사진에서 아이콘을 </a:t>
                      </a:r>
                      <a:r>
                        <a:rPr lang="en-US" altLang="ko-KR" sz="800" b="0" baseline="0" dirty="0" smtClean="0">
                          <a:solidFill>
                            <a:schemeClr val="tx1"/>
                          </a:solidFill>
                          <a:latin typeface="+mn-ea"/>
                          <a:ea typeface="+mn-ea"/>
                          <a:sym typeface="맑은 고딕"/>
                        </a:rPr>
                        <a:t>hover</a:t>
                      </a:r>
                      <a:r>
                        <a:rPr lang="ko-KR" altLang="en-US" sz="800" b="0" baseline="0" dirty="0" smtClean="0">
                          <a:solidFill>
                            <a:schemeClr val="tx1"/>
                          </a:solidFill>
                          <a:latin typeface="+mn-ea"/>
                          <a:ea typeface="+mn-ea"/>
                          <a:sym typeface="맑은 고딕"/>
                        </a:rPr>
                        <a:t>하면 </a:t>
                      </a:r>
                      <a:r>
                        <a:rPr lang="ko-KR" altLang="en-US" sz="800" b="0" baseline="0" dirty="0" err="1" smtClean="0">
                          <a:solidFill>
                            <a:schemeClr val="tx1"/>
                          </a:solidFill>
                          <a:latin typeface="+mn-ea"/>
                          <a:ea typeface="+mn-ea"/>
                          <a:sym typeface="맑은 고딕"/>
                        </a:rPr>
                        <a:t>툴팁으로</a:t>
                      </a:r>
                      <a:r>
                        <a:rPr lang="ko-KR" altLang="en-US" sz="800" b="0" baseline="0" dirty="0" smtClean="0">
                          <a:solidFill>
                            <a:schemeClr val="tx1"/>
                          </a:solidFill>
                          <a:latin typeface="+mn-ea"/>
                          <a:ea typeface="+mn-ea"/>
                          <a:sym typeface="맑은 고딕"/>
                        </a:rPr>
                        <a:t> </a:t>
                      </a:r>
                      <a:r>
                        <a:rPr lang="ko-KR" altLang="en-US" sz="800" b="0" baseline="0" dirty="0" err="1" smtClean="0">
                          <a:solidFill>
                            <a:schemeClr val="tx1"/>
                          </a:solidFill>
                          <a:latin typeface="+mn-ea"/>
                          <a:ea typeface="+mn-ea"/>
                          <a:sym typeface="맑은 고딕"/>
                        </a:rPr>
                        <a:t>제품정보와</a:t>
                      </a:r>
                      <a:r>
                        <a:rPr lang="ko-KR" altLang="en-US" sz="800" b="0" baseline="0" dirty="0" smtClean="0">
                          <a:solidFill>
                            <a:schemeClr val="tx1"/>
                          </a:solidFill>
                          <a:latin typeface="+mn-ea"/>
                          <a:ea typeface="+mn-ea"/>
                          <a:sym typeface="맑은 고딕"/>
                        </a:rPr>
                        <a:t> </a:t>
                      </a:r>
                      <a:r>
                        <a:rPr lang="ko-KR" altLang="en-US" sz="800" b="0" baseline="0" dirty="0" err="1" smtClean="0">
                          <a:solidFill>
                            <a:schemeClr val="tx1"/>
                          </a:solidFill>
                          <a:latin typeface="+mn-ea"/>
                          <a:ea typeface="+mn-ea"/>
                          <a:sym typeface="맑은 고딕"/>
                        </a:rPr>
                        <a:t>클릭시</a:t>
                      </a:r>
                      <a:r>
                        <a:rPr lang="ko-KR" altLang="en-US" sz="800" b="0" baseline="0" dirty="0" smtClean="0">
                          <a:solidFill>
                            <a:schemeClr val="tx1"/>
                          </a:solidFill>
                          <a:latin typeface="+mn-ea"/>
                          <a:ea typeface="+mn-ea"/>
                          <a:sym typeface="맑은 고딕"/>
                        </a:rPr>
                        <a:t> 해당 제품상세보기</a:t>
                      </a:r>
                      <a:r>
                        <a:rPr lang="en-US" altLang="ko-KR" sz="800" b="0" baseline="0" dirty="0" smtClean="0">
                          <a:solidFill>
                            <a:schemeClr val="tx1"/>
                          </a:solidFill>
                          <a:latin typeface="+mn-ea"/>
                          <a:ea typeface="+mn-ea"/>
                          <a:sym typeface="맑은 고딕"/>
                        </a:rPr>
                        <a:t>(view)</a:t>
                      </a:r>
                      <a:r>
                        <a:rPr lang="ko-KR" altLang="en-US" sz="800" b="0" baseline="0" dirty="0" smtClean="0">
                          <a:solidFill>
                            <a:schemeClr val="tx1"/>
                          </a:solidFill>
                          <a:latin typeface="+mn-ea"/>
                          <a:ea typeface="+mn-ea"/>
                          <a:sym typeface="맑은 고딕"/>
                        </a:rPr>
                        <a:t>로 이동</a:t>
                      </a:r>
                      <a:r>
                        <a:rPr lang="en-US" altLang="ko-KR" sz="800" b="0" baseline="0" dirty="0" smtClean="0">
                          <a:solidFill>
                            <a:schemeClr val="tx1"/>
                          </a:solidFill>
                          <a:latin typeface="+mn-ea"/>
                          <a:ea typeface="+mn-ea"/>
                          <a:sym typeface="맑은 고딕"/>
                        </a:rPr>
                        <a:t>.</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smtClean="0">
                          <a:solidFill>
                            <a:schemeClr val="tx1"/>
                          </a:solidFill>
                          <a:latin typeface="+mn-ea"/>
                          <a:ea typeface="+mn-ea"/>
                        </a:rPr>
                        <a:t>A-1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로고</a:t>
                      </a:r>
                      <a:r>
                        <a:rPr lang="en-US" altLang="ko-KR" sz="850" b="0" dirty="0" smtClean="0">
                          <a:latin typeface="+mn-ea"/>
                          <a:ea typeface="+mn-ea"/>
                        </a:rPr>
                        <a:t>.</a:t>
                      </a:r>
                      <a:r>
                        <a:rPr lang="en-US" altLang="ko-KR" sz="850" b="0" baseline="0" dirty="0" smtClean="0">
                          <a:latin typeface="+mn-ea"/>
                          <a:ea typeface="+mn-ea"/>
                        </a:rPr>
                        <a:t> </a:t>
                      </a:r>
                      <a:r>
                        <a:rPr lang="ko-KR" altLang="en-US" sz="850" b="0" baseline="0" dirty="0" err="1" smtClean="0">
                          <a:latin typeface="+mn-ea"/>
                          <a:ea typeface="+mn-ea"/>
                        </a:rPr>
                        <a:t>클릭시</a:t>
                      </a:r>
                      <a:r>
                        <a:rPr lang="ko-KR" altLang="en-US" sz="850" b="0" baseline="0" dirty="0" smtClean="0">
                          <a:latin typeface="+mn-ea"/>
                          <a:ea typeface="+mn-ea"/>
                        </a:rPr>
                        <a:t> </a:t>
                      </a:r>
                      <a:r>
                        <a:rPr lang="en-US" altLang="ko-KR" sz="850" b="0" baseline="0" dirty="0" smtClean="0">
                          <a:latin typeface="+mn-ea"/>
                          <a:ea typeface="+mn-ea"/>
                        </a:rPr>
                        <a:t>Home</a:t>
                      </a:r>
                      <a:r>
                        <a:rPr lang="ko-KR" altLang="en-US" sz="850" b="0" baseline="0" dirty="0" smtClean="0">
                          <a:latin typeface="+mn-ea"/>
                          <a:ea typeface="+mn-ea"/>
                        </a:rPr>
                        <a:t>이동</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smtClean="0">
                          <a:latin typeface="+mn-ea"/>
                          <a:ea typeface="+mn-ea"/>
                        </a:rPr>
                        <a:t>A-2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err="1" smtClean="0">
                          <a:solidFill>
                            <a:schemeClr val="tx1"/>
                          </a:solidFill>
                          <a:latin typeface="+mn-ea"/>
                        </a:rPr>
                        <a:t>검색바</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smtClean="0">
                          <a:latin typeface="+mn-ea"/>
                          <a:ea typeface="+mn-ea"/>
                        </a:rPr>
                        <a:t>A-3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이벤트 및 프로모션</a:t>
                      </a:r>
                      <a:r>
                        <a:rPr lang="en-US" altLang="ko-KR" sz="850" b="0" dirty="0" smtClean="0">
                          <a:latin typeface="+mn-ea"/>
                          <a:ea typeface="+mn-ea"/>
                        </a:rPr>
                        <a:t>, </a:t>
                      </a:r>
                      <a:r>
                        <a:rPr lang="ko-KR" altLang="en-US" sz="850" b="0" dirty="0" smtClean="0">
                          <a:latin typeface="+mn-ea"/>
                          <a:ea typeface="+mn-ea"/>
                        </a:rPr>
                        <a:t>고객문의 </a:t>
                      </a:r>
                      <a:r>
                        <a:rPr lang="en-US" altLang="ko-KR" sz="850" b="0" dirty="0" smtClean="0">
                          <a:latin typeface="+mn-ea"/>
                          <a:ea typeface="+mn-ea"/>
                        </a:rPr>
                        <a:t>list </a:t>
                      </a:r>
                      <a:r>
                        <a:rPr lang="ko-KR" altLang="en-US" sz="850" b="0" dirty="0" smtClean="0">
                          <a:latin typeface="+mn-ea"/>
                          <a:ea typeface="+mn-ea"/>
                        </a:rPr>
                        <a:t>이동 </a:t>
                      </a:r>
                      <a:r>
                        <a:rPr lang="ko-KR" altLang="en-US" sz="850" b="0" dirty="0" err="1" smtClean="0">
                          <a:latin typeface="+mn-ea"/>
                          <a:ea typeface="+mn-ea"/>
                        </a:rPr>
                        <a:t>메뉴바</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smtClean="0">
                          <a:latin typeface="+mn-ea"/>
                          <a:ea typeface="+mn-ea"/>
                        </a:rPr>
                        <a:t>A-4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smtClean="0">
                          <a:solidFill>
                            <a:schemeClr val="tx1"/>
                          </a:solidFill>
                          <a:latin typeface="+mn-ea"/>
                        </a:rPr>
                        <a:t>로그인 </a:t>
                      </a:r>
                      <a:r>
                        <a:rPr kumimoji="1" lang="ko-KR" altLang="en-US" sz="850" dirty="0" err="1" smtClean="0">
                          <a:solidFill>
                            <a:schemeClr val="tx1"/>
                          </a:solidFill>
                          <a:latin typeface="+mn-ea"/>
                        </a:rPr>
                        <a:t>되어있을시</a:t>
                      </a:r>
                      <a:r>
                        <a:rPr kumimoji="1" lang="ko-KR" altLang="en-US" sz="850" dirty="0" smtClean="0">
                          <a:solidFill>
                            <a:schemeClr val="tx1"/>
                          </a:solidFill>
                          <a:latin typeface="+mn-ea"/>
                        </a:rPr>
                        <a:t> 본인 프로필사진과 </a:t>
                      </a:r>
                      <a:r>
                        <a:rPr kumimoji="1" lang="ko-KR" altLang="en-US" sz="850" dirty="0" err="1" smtClean="0">
                          <a:solidFill>
                            <a:schemeClr val="tx1"/>
                          </a:solidFill>
                          <a:latin typeface="+mn-ea"/>
                        </a:rPr>
                        <a:t>아이디명</a:t>
                      </a:r>
                      <a:r>
                        <a:rPr kumimoji="1" lang="ko-KR" altLang="en-US" sz="850" dirty="0" smtClean="0">
                          <a:solidFill>
                            <a:schemeClr val="tx1"/>
                          </a:solidFill>
                          <a:latin typeface="+mn-ea"/>
                        </a:rPr>
                        <a:t> 전시</a:t>
                      </a:r>
                      <a:endParaRPr kumimoji="1" lang="en-US" altLang="ko-KR" sz="850" dirty="0" smtClean="0">
                        <a:solidFill>
                          <a:schemeClr val="tx1"/>
                        </a:solidFill>
                        <a:latin typeface="+mn-ea"/>
                      </a:endParaRPr>
                    </a:p>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err="1" smtClean="0">
                          <a:solidFill>
                            <a:schemeClr val="tx1"/>
                          </a:solidFill>
                          <a:latin typeface="+mn-ea"/>
                        </a:rPr>
                        <a:t>클릭시</a:t>
                      </a:r>
                      <a:r>
                        <a:rPr kumimoji="1" lang="ko-KR" altLang="en-US" sz="850" dirty="0" smtClean="0">
                          <a:solidFill>
                            <a:schemeClr val="tx1"/>
                          </a:solidFill>
                          <a:latin typeface="+mn-ea"/>
                        </a:rPr>
                        <a:t> </a:t>
                      </a:r>
                      <a:r>
                        <a:rPr kumimoji="1" lang="en-US" altLang="ko-KR" sz="850" dirty="0" err="1" smtClean="0">
                          <a:solidFill>
                            <a:schemeClr val="tx1"/>
                          </a:solidFill>
                          <a:latin typeface="+mn-ea"/>
                        </a:rPr>
                        <a:t>mypage</a:t>
                      </a:r>
                      <a:r>
                        <a:rPr kumimoji="1" lang="en-US" altLang="ko-KR" sz="850" dirty="0" smtClean="0">
                          <a:solidFill>
                            <a:schemeClr val="tx1"/>
                          </a:solidFill>
                          <a:latin typeface="+mn-ea"/>
                        </a:rPr>
                        <a:t> </a:t>
                      </a:r>
                      <a:r>
                        <a:rPr kumimoji="1" lang="ko-KR" altLang="en-US" sz="850" dirty="0" smtClean="0">
                          <a:solidFill>
                            <a:schemeClr val="tx1"/>
                          </a:solidFill>
                          <a:latin typeface="+mn-ea"/>
                        </a:rPr>
                        <a:t>이동</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smtClean="0">
                          <a:latin typeface="+mn-ea"/>
                          <a:ea typeface="+mn-ea"/>
                        </a:rPr>
                        <a:t>A-5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위시리스트</a:t>
                      </a:r>
                      <a:r>
                        <a:rPr lang="en-US" altLang="ko-KR" sz="850" b="0" dirty="0" smtClean="0">
                          <a:latin typeface="+mn-ea"/>
                          <a:ea typeface="+mn-ea"/>
                        </a:rPr>
                        <a:t>,</a:t>
                      </a:r>
                      <a:r>
                        <a:rPr lang="ko-KR" altLang="en-US" sz="850" b="0" dirty="0" smtClean="0">
                          <a:latin typeface="+mn-ea"/>
                          <a:ea typeface="+mn-ea"/>
                        </a:rPr>
                        <a:t>장바구니는 </a:t>
                      </a:r>
                      <a:r>
                        <a:rPr lang="ko-KR" altLang="en-US" sz="850" b="0" dirty="0" err="1" smtClean="0">
                          <a:latin typeface="+mn-ea"/>
                          <a:ea typeface="+mn-ea"/>
                        </a:rPr>
                        <a:t>로그인이</a:t>
                      </a:r>
                      <a:r>
                        <a:rPr lang="ko-KR" altLang="en-US" sz="850" b="0" dirty="0" smtClean="0">
                          <a:latin typeface="+mn-ea"/>
                          <a:ea typeface="+mn-ea"/>
                        </a:rPr>
                        <a:t> 되어있지 </a:t>
                      </a:r>
                      <a:r>
                        <a:rPr lang="ko-KR" altLang="en-US" sz="850" b="0" dirty="0" err="1" smtClean="0">
                          <a:latin typeface="+mn-ea"/>
                          <a:ea typeface="+mn-ea"/>
                        </a:rPr>
                        <a:t>않을시</a:t>
                      </a:r>
                      <a:r>
                        <a:rPr lang="ko-KR" altLang="en-US" sz="850" b="0" dirty="0" smtClean="0">
                          <a:latin typeface="+mn-ea"/>
                          <a:ea typeface="+mn-ea"/>
                        </a:rPr>
                        <a:t> </a:t>
                      </a:r>
                      <a:r>
                        <a:rPr lang="ko-KR" altLang="en-US" sz="850" b="0" dirty="0" err="1" smtClean="0">
                          <a:latin typeface="+mn-ea"/>
                          <a:ea typeface="+mn-ea"/>
                        </a:rPr>
                        <a:t>접근불가</a:t>
                      </a:r>
                      <a:r>
                        <a:rPr lang="en-US" altLang="ko-KR" sz="850" b="0" dirty="0" smtClean="0">
                          <a:latin typeface="+mn-ea"/>
                          <a:ea typeface="+mn-ea"/>
                        </a:rPr>
                        <a:t>. </a:t>
                      </a:r>
                      <a:r>
                        <a:rPr lang="ko-KR" altLang="en-US" sz="850" b="0" dirty="0" err="1" smtClean="0">
                          <a:latin typeface="+mn-ea"/>
                          <a:ea typeface="+mn-ea"/>
                        </a:rPr>
                        <a:t>클릭시</a:t>
                      </a:r>
                      <a:r>
                        <a:rPr lang="ko-KR" altLang="en-US" sz="850" b="0" dirty="0" smtClean="0">
                          <a:latin typeface="+mn-ea"/>
                          <a:ea typeface="+mn-ea"/>
                        </a:rPr>
                        <a:t> 로그인폼으로 이동</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smtClean="0">
                          <a:latin typeface="+mn-ea"/>
                          <a:ea typeface="+mn-ea"/>
                        </a:rPr>
                        <a:t>A-6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카테고리 </a:t>
                      </a:r>
                      <a:r>
                        <a:rPr lang="ko-KR" altLang="en-US" sz="850" b="0" dirty="0" err="1" smtClean="0">
                          <a:latin typeface="+mn-ea"/>
                          <a:ea typeface="+mn-ea"/>
                        </a:rPr>
                        <a:t>메뉴바</a:t>
                      </a:r>
                      <a:r>
                        <a:rPr lang="en-US" altLang="ko-KR" sz="850" b="0" dirty="0" smtClean="0">
                          <a:latin typeface="+mn-ea"/>
                          <a:ea typeface="+mn-ea"/>
                        </a:rPr>
                        <a:t>.</a:t>
                      </a:r>
                      <a:r>
                        <a:rPr lang="en-US" altLang="ko-KR" sz="850" b="0" baseline="0" dirty="0" smtClean="0">
                          <a:latin typeface="+mn-ea"/>
                          <a:ea typeface="+mn-ea"/>
                        </a:rPr>
                        <a:t> </a:t>
                      </a:r>
                      <a:r>
                        <a:rPr lang="ko-KR" altLang="en-US" sz="850" b="0" baseline="0" dirty="0" smtClean="0">
                          <a:latin typeface="+mn-ea"/>
                          <a:ea typeface="+mn-ea"/>
                        </a:rPr>
                        <a:t>해당 카테고리의 제품 리스트로 이동</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smtClean="0">
                          <a:latin typeface="+mn-ea"/>
                          <a:ea typeface="+mn-ea"/>
                        </a:rPr>
                        <a:t>A-7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en-US" altLang="ko-KR" sz="850" b="0" dirty="0" smtClean="0">
                          <a:latin typeface="+mn-ea"/>
                          <a:ea typeface="+mn-ea"/>
                        </a:rPr>
                        <a:t>Visual image.</a:t>
                      </a:r>
                      <a:r>
                        <a:rPr lang="en-US" altLang="ko-KR" sz="850" b="0" baseline="0" dirty="0" smtClean="0">
                          <a:latin typeface="+mn-ea"/>
                          <a:ea typeface="+mn-ea"/>
                        </a:rPr>
                        <a:t> </a:t>
                      </a:r>
                      <a:r>
                        <a:rPr lang="ko-KR" altLang="en-US" sz="850" b="0" baseline="0" dirty="0" err="1" smtClean="0">
                          <a:latin typeface="+mn-ea"/>
                          <a:ea typeface="+mn-ea"/>
                        </a:rPr>
                        <a:t>케러셀로</a:t>
                      </a:r>
                      <a:r>
                        <a:rPr lang="ko-KR" altLang="en-US" sz="850" b="0" baseline="0" dirty="0" smtClean="0">
                          <a:latin typeface="+mn-ea"/>
                          <a:ea typeface="+mn-ea"/>
                        </a:rPr>
                        <a:t> 해당 아이콘에 </a:t>
                      </a:r>
                      <a:r>
                        <a:rPr lang="en-US" altLang="ko-KR" sz="850" b="0" baseline="0" dirty="0" smtClean="0">
                          <a:latin typeface="+mn-ea"/>
                          <a:ea typeface="+mn-ea"/>
                        </a:rPr>
                        <a:t>hover</a:t>
                      </a:r>
                      <a:r>
                        <a:rPr lang="ko-KR" altLang="en-US" sz="850" b="0" baseline="0" dirty="0" smtClean="0">
                          <a:latin typeface="+mn-ea"/>
                          <a:ea typeface="+mn-ea"/>
                        </a:rPr>
                        <a:t>시 </a:t>
                      </a:r>
                      <a:r>
                        <a:rPr lang="ko-KR" altLang="en-US" sz="850" b="0" baseline="0" dirty="0" err="1" smtClean="0">
                          <a:latin typeface="+mn-ea"/>
                          <a:ea typeface="+mn-ea"/>
                        </a:rPr>
                        <a:t>해당물건의</a:t>
                      </a:r>
                      <a:r>
                        <a:rPr lang="ko-KR" altLang="en-US" sz="850" b="0" baseline="0" dirty="0" smtClean="0">
                          <a:latin typeface="+mn-ea"/>
                          <a:ea typeface="+mn-ea"/>
                        </a:rPr>
                        <a:t> 간단한 정보와 클릭 시 </a:t>
                      </a:r>
                      <a:r>
                        <a:rPr lang="en-US" altLang="ko-KR" sz="850" b="0" baseline="0" dirty="0" smtClean="0">
                          <a:latin typeface="+mn-ea"/>
                          <a:ea typeface="+mn-ea"/>
                        </a:rPr>
                        <a:t>view</a:t>
                      </a:r>
                      <a:r>
                        <a:rPr lang="ko-KR" altLang="en-US" sz="850" b="0" baseline="0" dirty="0" smtClean="0">
                          <a:latin typeface="+mn-ea"/>
                          <a:ea typeface="+mn-ea"/>
                        </a:rPr>
                        <a:t>로 이동</a:t>
                      </a:r>
                      <a:r>
                        <a:rPr lang="en-US" altLang="ko-KR" sz="850" b="0" baseline="0" dirty="0" smtClean="0">
                          <a:latin typeface="+mn-ea"/>
                          <a:ea typeface="+mn-ea"/>
                        </a:rPr>
                        <a:t>.</a:t>
                      </a:r>
                    </a:p>
                    <a:p>
                      <a:pPr algn="just" latinLnBrk="1">
                        <a:lnSpc>
                          <a:spcPct val="120000"/>
                        </a:lnSpc>
                      </a:pPr>
                      <a:r>
                        <a:rPr lang="ko-KR" altLang="en-US" sz="850" b="0" baseline="0" dirty="0" err="1" smtClean="0">
                          <a:latin typeface="+mn-ea"/>
                          <a:ea typeface="+mn-ea"/>
                        </a:rPr>
                        <a:t>양옆으로</a:t>
                      </a:r>
                      <a:r>
                        <a:rPr lang="ko-KR" altLang="en-US" sz="850" b="0" baseline="0" dirty="0" smtClean="0">
                          <a:latin typeface="+mn-ea"/>
                          <a:ea typeface="+mn-ea"/>
                        </a:rPr>
                        <a:t> 이동하면서 다양한 사진의 방을 </a:t>
                      </a:r>
                      <a:r>
                        <a:rPr lang="ko-KR" altLang="en-US" sz="850" b="0" baseline="0" dirty="0" err="1" smtClean="0">
                          <a:latin typeface="+mn-ea"/>
                          <a:ea typeface="+mn-ea"/>
                        </a:rPr>
                        <a:t>살펴볼수</a:t>
                      </a:r>
                      <a:r>
                        <a:rPr lang="ko-KR" altLang="en-US" sz="850" b="0" baseline="0" dirty="0" smtClean="0">
                          <a:latin typeface="+mn-ea"/>
                          <a:ea typeface="+mn-ea"/>
                        </a:rPr>
                        <a:t> 있음</a:t>
                      </a:r>
                      <a:r>
                        <a:rPr lang="en-US" altLang="ko-KR" sz="850" b="0" baseline="0" dirty="0" smtClean="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8</a:t>
            </a:fld>
            <a:endParaRPr lang="ko-KR" altLang="en-US" sz="900" dirty="0"/>
          </a:p>
        </p:txBody>
      </p:sp>
      <p:sp>
        <p:nvSpPr>
          <p:cNvPr id="2" name="모서리가 둥근 직사각형 1"/>
          <p:cNvSpPr/>
          <p:nvPr/>
        </p:nvSpPr>
        <p:spPr>
          <a:xfrm>
            <a:off x="585009" y="712664"/>
            <a:ext cx="445846" cy="216024"/>
          </a:xfrm>
          <a:prstGeom prst="round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ko-KR" sz="900" dirty="0" smtClean="0"/>
              <a:t>A-1</a:t>
            </a:r>
            <a:endParaRPr lang="ko-KR" altLang="en-US" sz="900" dirty="0"/>
          </a:p>
        </p:txBody>
      </p:sp>
      <p:sp>
        <p:nvSpPr>
          <p:cNvPr id="15" name="모서리가 둥근 직사각형 14"/>
          <p:cNvSpPr/>
          <p:nvPr/>
        </p:nvSpPr>
        <p:spPr>
          <a:xfrm>
            <a:off x="3647728" y="476672"/>
            <a:ext cx="445846" cy="216024"/>
          </a:xfrm>
          <a:prstGeom prst="round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ko-KR" sz="900" dirty="0" smtClean="0"/>
              <a:t>A-2</a:t>
            </a:r>
            <a:endParaRPr lang="ko-KR" altLang="en-US" sz="900" dirty="0"/>
          </a:p>
        </p:txBody>
      </p:sp>
      <p:sp>
        <p:nvSpPr>
          <p:cNvPr id="16" name="모서리가 둥근 직사각형 15"/>
          <p:cNvSpPr/>
          <p:nvPr/>
        </p:nvSpPr>
        <p:spPr>
          <a:xfrm>
            <a:off x="6153386" y="510389"/>
            <a:ext cx="445846" cy="216024"/>
          </a:xfrm>
          <a:prstGeom prst="round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ko-KR" sz="900" dirty="0" smtClean="0"/>
              <a:t>A-3</a:t>
            </a:r>
            <a:endParaRPr lang="ko-KR" altLang="en-US" sz="900" dirty="0"/>
          </a:p>
        </p:txBody>
      </p:sp>
      <p:sp>
        <p:nvSpPr>
          <p:cNvPr id="17" name="모서리가 둥근 직사각형 16"/>
          <p:cNvSpPr/>
          <p:nvPr/>
        </p:nvSpPr>
        <p:spPr>
          <a:xfrm>
            <a:off x="6906440" y="436880"/>
            <a:ext cx="445846" cy="216024"/>
          </a:xfrm>
          <a:prstGeom prst="round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ko-KR" sz="900" dirty="0" smtClean="0"/>
              <a:t>A-4</a:t>
            </a:r>
            <a:endParaRPr lang="ko-KR" altLang="en-US" sz="900" dirty="0"/>
          </a:p>
        </p:txBody>
      </p:sp>
      <p:sp>
        <p:nvSpPr>
          <p:cNvPr id="18" name="모서리가 둥근 직사각형 17"/>
          <p:cNvSpPr/>
          <p:nvPr/>
        </p:nvSpPr>
        <p:spPr>
          <a:xfrm>
            <a:off x="7420837" y="436880"/>
            <a:ext cx="445846" cy="216024"/>
          </a:xfrm>
          <a:prstGeom prst="round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ko-KR" sz="900" dirty="0" smtClean="0"/>
              <a:t>A-5</a:t>
            </a:r>
            <a:endParaRPr lang="ko-KR" altLang="en-US" sz="900" dirty="0"/>
          </a:p>
        </p:txBody>
      </p:sp>
      <p:sp>
        <p:nvSpPr>
          <p:cNvPr id="19" name="모서리가 둥근 직사각형 18"/>
          <p:cNvSpPr/>
          <p:nvPr/>
        </p:nvSpPr>
        <p:spPr>
          <a:xfrm>
            <a:off x="6306776" y="1293666"/>
            <a:ext cx="445846" cy="216024"/>
          </a:xfrm>
          <a:prstGeom prst="round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ko-KR" sz="900" dirty="0" smtClean="0"/>
              <a:t>A-6</a:t>
            </a:r>
            <a:endParaRPr lang="ko-KR" altLang="en-US" sz="900" dirty="0"/>
          </a:p>
        </p:txBody>
      </p:sp>
      <p:sp>
        <p:nvSpPr>
          <p:cNvPr id="20" name="모서리가 둥근 직사각형 19"/>
          <p:cNvSpPr/>
          <p:nvPr/>
        </p:nvSpPr>
        <p:spPr>
          <a:xfrm>
            <a:off x="7123790" y="3573016"/>
            <a:ext cx="445846" cy="216024"/>
          </a:xfrm>
          <a:prstGeom prst="round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ko-KR" sz="900" dirty="0" smtClean="0"/>
              <a:t>A-7</a:t>
            </a:r>
            <a:endParaRPr lang="ko-KR" altLang="en-US" sz="900" dirty="0"/>
          </a:p>
        </p:txBody>
      </p:sp>
    </p:spTree>
    <p:extLst>
      <p:ext uri="{BB962C8B-B14F-4D97-AF65-F5344CB8AC3E}">
        <p14:creationId xmlns:p14="http://schemas.microsoft.com/office/powerpoint/2010/main" val="37598794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stretch>
            <a:fillRect/>
          </a:stretch>
        </p:blipFill>
        <p:spPr>
          <a:xfrm>
            <a:off x="422724" y="618844"/>
            <a:ext cx="7505784" cy="4992921"/>
          </a:xfrm>
          <a:prstGeom prst="rect">
            <a:avLst/>
          </a:prstGeom>
        </p:spPr>
      </p:pic>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en-US" altLang="ko-KR" dirty="0" err="1" smtClean="0"/>
              <a:t>list.jsp</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en-US" altLang="ko-KR" dirty="0" smtClean="0"/>
              <a:t>goods</a:t>
            </a:r>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3583433462"/>
              </p:ext>
            </p:extLst>
          </p:nvPr>
        </p:nvGraphicFramePr>
        <p:xfrm>
          <a:off x="8688288" y="476672"/>
          <a:ext cx="3384376" cy="3404309"/>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err="1" smtClean="0">
                          <a:solidFill>
                            <a:schemeClr val="tx1"/>
                          </a:solidFill>
                          <a:latin typeface="+mn-ea"/>
                          <a:ea typeface="+mn-ea"/>
                          <a:sym typeface="맑은 고딕"/>
                        </a:rPr>
                        <a:t>상품리스트</a:t>
                      </a:r>
                      <a:r>
                        <a:rPr lang="ko-KR" altLang="en-US" sz="800" b="0" dirty="0" smtClean="0">
                          <a:solidFill>
                            <a:schemeClr val="tx1"/>
                          </a:solidFill>
                          <a:latin typeface="+mn-ea"/>
                          <a:ea typeface="+mn-ea"/>
                          <a:sym typeface="맑은 고딕"/>
                        </a:rPr>
                        <a:t> 화면</a:t>
                      </a:r>
                      <a:r>
                        <a:rPr lang="en-US" altLang="ko-KR" sz="800" b="0" dirty="0" smtClean="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smtClean="0">
                          <a:solidFill>
                            <a:schemeClr val="tx1"/>
                          </a:solidFill>
                          <a:latin typeface="+mn-ea"/>
                          <a:ea typeface="+mn-ea"/>
                          <a:sym typeface="맑은 고딕"/>
                        </a:rPr>
                        <a:t>카테고리별로 </a:t>
                      </a:r>
                      <a:r>
                        <a:rPr lang="en-US" altLang="ko-KR" sz="800" b="0" dirty="0" smtClean="0">
                          <a:solidFill>
                            <a:schemeClr val="tx1"/>
                          </a:solidFill>
                          <a:latin typeface="+mn-ea"/>
                          <a:ea typeface="+mn-ea"/>
                          <a:sym typeface="맑은 고딕"/>
                        </a:rPr>
                        <a:t>list</a:t>
                      </a:r>
                      <a:r>
                        <a:rPr lang="ko-KR" altLang="en-US" sz="800" b="0" dirty="0" smtClean="0">
                          <a:solidFill>
                            <a:schemeClr val="tx1"/>
                          </a:solidFill>
                          <a:latin typeface="+mn-ea"/>
                          <a:ea typeface="+mn-ea"/>
                          <a:sym typeface="맑은 고딕"/>
                        </a:rPr>
                        <a:t>를 출력하기 때문에 </a:t>
                      </a:r>
                      <a:r>
                        <a:rPr lang="en-US" altLang="ko-KR" sz="800" b="0" dirty="0" smtClean="0">
                          <a:solidFill>
                            <a:schemeClr val="tx1"/>
                          </a:solidFill>
                          <a:latin typeface="+mn-ea"/>
                          <a:ea typeface="+mn-ea"/>
                          <a:sym typeface="맑은 고딕"/>
                        </a:rPr>
                        <a:t>default</a:t>
                      </a:r>
                      <a:r>
                        <a:rPr lang="ko-KR" altLang="en-US" sz="800" b="0" dirty="0" smtClean="0">
                          <a:solidFill>
                            <a:schemeClr val="tx1"/>
                          </a:solidFill>
                          <a:latin typeface="+mn-ea"/>
                          <a:ea typeface="+mn-ea"/>
                          <a:sym typeface="맑은 고딕"/>
                        </a:rPr>
                        <a:t>인 침구 카테고리 화면</a:t>
                      </a:r>
                      <a:r>
                        <a:rPr lang="en-US" altLang="ko-KR" sz="800" b="0" dirty="0" smtClean="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err="1" smtClean="0">
                          <a:solidFill>
                            <a:schemeClr val="tx1"/>
                          </a:solidFill>
                          <a:latin typeface="+mn-ea"/>
                          <a:ea typeface="+mn-ea"/>
                          <a:sym typeface="맑은 고딕"/>
                        </a:rPr>
                        <a:t>클릭시</a:t>
                      </a:r>
                      <a:r>
                        <a:rPr lang="ko-KR" altLang="en-US" sz="800" b="0" dirty="0" smtClean="0">
                          <a:solidFill>
                            <a:schemeClr val="tx1"/>
                          </a:solidFill>
                          <a:latin typeface="+mn-ea"/>
                          <a:ea typeface="+mn-ea"/>
                          <a:sym typeface="맑은 고딕"/>
                        </a:rPr>
                        <a:t> 제품 상세보기 페이지와 관리자는 </a:t>
                      </a:r>
                      <a:r>
                        <a:rPr lang="ko-KR" altLang="en-US" sz="800" b="0" dirty="0" err="1" smtClean="0">
                          <a:solidFill>
                            <a:schemeClr val="tx1"/>
                          </a:solidFill>
                          <a:latin typeface="+mn-ea"/>
                          <a:ea typeface="+mn-ea"/>
                          <a:sym typeface="맑은 고딕"/>
                        </a:rPr>
                        <a:t>제품등록에</a:t>
                      </a:r>
                      <a:r>
                        <a:rPr lang="ko-KR" altLang="en-US" sz="800" b="0" baseline="0" dirty="0" smtClean="0">
                          <a:solidFill>
                            <a:schemeClr val="tx1"/>
                          </a:solidFill>
                          <a:latin typeface="+mn-ea"/>
                          <a:ea typeface="+mn-ea"/>
                          <a:sym typeface="맑은 고딕"/>
                        </a:rPr>
                        <a:t> </a:t>
                      </a:r>
                      <a:r>
                        <a:rPr lang="ko-KR" altLang="en-US" sz="800" b="0" baseline="0" dirty="0" err="1" smtClean="0">
                          <a:solidFill>
                            <a:schemeClr val="tx1"/>
                          </a:solidFill>
                          <a:latin typeface="+mn-ea"/>
                          <a:ea typeface="+mn-ea"/>
                          <a:sym typeface="맑은 고딕"/>
                        </a:rPr>
                        <a:t>접근할수</a:t>
                      </a:r>
                      <a:r>
                        <a:rPr lang="ko-KR" altLang="en-US" sz="800" b="0" baseline="0" dirty="0" smtClean="0">
                          <a:solidFill>
                            <a:schemeClr val="tx1"/>
                          </a:solidFill>
                          <a:latin typeface="+mn-ea"/>
                          <a:ea typeface="+mn-ea"/>
                          <a:sym typeface="맑은 고딕"/>
                        </a:rPr>
                        <a:t> 있음</a:t>
                      </a:r>
                      <a:r>
                        <a:rPr lang="en-US" altLang="ko-KR" sz="800" b="0" baseline="0" dirty="0" smtClean="0">
                          <a:solidFill>
                            <a:schemeClr val="tx1"/>
                          </a:solidFill>
                          <a:latin typeface="+mn-ea"/>
                          <a:ea typeface="+mn-ea"/>
                          <a:sym typeface="맑은 고딕"/>
                        </a:rPr>
                        <a:t>.</a:t>
                      </a:r>
                      <a:endParaRPr lang="en-US" altLang="ko-KR" sz="800" b="0" dirty="0" smtClean="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smtClean="0">
                          <a:solidFill>
                            <a:schemeClr val="tx1"/>
                          </a:solidFill>
                          <a:latin typeface="+mn-ea"/>
                          <a:ea typeface="+mn-ea"/>
                        </a:rPr>
                        <a:t>B-1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en-US" altLang="ko-KR" sz="850" b="0" dirty="0" smtClean="0">
                          <a:latin typeface="+mn-ea"/>
                          <a:ea typeface="+mn-ea"/>
                        </a:rPr>
                        <a:t>Visual image.</a:t>
                      </a:r>
                      <a:r>
                        <a:rPr lang="en-US" altLang="ko-KR" sz="850" b="0" baseline="0" dirty="0" smtClean="0">
                          <a:latin typeface="+mn-ea"/>
                          <a:ea typeface="+mn-ea"/>
                        </a:rPr>
                        <a:t> </a:t>
                      </a:r>
                      <a:r>
                        <a:rPr lang="ko-KR" altLang="en-US" sz="850" b="0" baseline="0" dirty="0" smtClean="0">
                          <a:latin typeface="+mn-ea"/>
                          <a:ea typeface="+mn-ea"/>
                        </a:rPr>
                        <a:t>해당 카테고리별로 해당되는 비주얼이미지</a:t>
                      </a:r>
                      <a:r>
                        <a:rPr lang="en-US" altLang="ko-KR" sz="850" b="0" baseline="0" dirty="0" smtClean="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smtClean="0">
                          <a:latin typeface="+mn-ea"/>
                          <a:ea typeface="+mn-ea"/>
                        </a:rPr>
                        <a:t>B-2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smtClean="0">
                          <a:solidFill>
                            <a:schemeClr val="tx1"/>
                          </a:solidFill>
                          <a:latin typeface="+mn-ea"/>
                        </a:rPr>
                        <a:t>취급한 </a:t>
                      </a:r>
                      <a:r>
                        <a:rPr kumimoji="1" lang="ko-KR" altLang="en-US" sz="850" dirty="0" err="1" smtClean="0">
                          <a:solidFill>
                            <a:schemeClr val="tx1"/>
                          </a:solidFill>
                          <a:latin typeface="+mn-ea"/>
                        </a:rPr>
                        <a:t>제품목록</a:t>
                      </a:r>
                      <a:r>
                        <a:rPr kumimoji="1" lang="ko-KR" altLang="en-US" sz="850" dirty="0" smtClean="0">
                          <a:solidFill>
                            <a:schemeClr val="tx1"/>
                          </a:solidFill>
                          <a:latin typeface="+mn-ea"/>
                        </a:rPr>
                        <a:t> </a:t>
                      </a:r>
                      <a:r>
                        <a:rPr kumimoji="1" lang="en-US" altLang="ko-KR" sz="850" dirty="0" smtClean="0">
                          <a:solidFill>
                            <a:schemeClr val="tx1"/>
                          </a:solidFill>
                          <a:latin typeface="+mn-ea"/>
                        </a:rPr>
                        <a:t>card.</a:t>
                      </a:r>
                      <a:r>
                        <a:rPr kumimoji="1" lang="en-US" altLang="ko-KR" sz="850" baseline="0" dirty="0" smtClean="0">
                          <a:solidFill>
                            <a:schemeClr val="tx1"/>
                          </a:solidFill>
                          <a:latin typeface="+mn-ea"/>
                        </a:rPr>
                        <a:t> </a:t>
                      </a:r>
                      <a:r>
                        <a:rPr kumimoji="1" lang="ko-KR" altLang="en-US" sz="850" baseline="0" dirty="0" smtClean="0">
                          <a:solidFill>
                            <a:schemeClr val="tx1"/>
                          </a:solidFill>
                          <a:latin typeface="+mn-ea"/>
                        </a:rPr>
                        <a:t>대표이미지</a:t>
                      </a:r>
                      <a:r>
                        <a:rPr kumimoji="1" lang="en-US" altLang="ko-KR" sz="850" baseline="0" dirty="0" smtClean="0">
                          <a:solidFill>
                            <a:schemeClr val="tx1"/>
                          </a:solidFill>
                          <a:latin typeface="+mn-ea"/>
                        </a:rPr>
                        <a:t>, </a:t>
                      </a:r>
                      <a:r>
                        <a:rPr kumimoji="1" lang="ko-KR" altLang="en-US" sz="850" baseline="0" dirty="0" err="1" smtClean="0">
                          <a:solidFill>
                            <a:schemeClr val="tx1"/>
                          </a:solidFill>
                          <a:latin typeface="+mn-ea"/>
                        </a:rPr>
                        <a:t>간단설명</a:t>
                      </a:r>
                      <a:r>
                        <a:rPr kumimoji="1" lang="en-US" altLang="ko-KR" sz="850" baseline="0" dirty="0" smtClean="0">
                          <a:solidFill>
                            <a:schemeClr val="tx1"/>
                          </a:solidFill>
                          <a:latin typeface="+mn-ea"/>
                        </a:rPr>
                        <a:t>, </a:t>
                      </a:r>
                      <a:r>
                        <a:rPr kumimoji="1" lang="ko-KR" altLang="en-US" sz="850" baseline="0" dirty="0" smtClean="0">
                          <a:solidFill>
                            <a:schemeClr val="tx1"/>
                          </a:solidFill>
                          <a:latin typeface="+mn-ea"/>
                        </a:rPr>
                        <a:t>판매가</a:t>
                      </a:r>
                      <a:r>
                        <a:rPr kumimoji="1" lang="en-US" altLang="ko-KR" sz="850" baseline="0" dirty="0" smtClean="0">
                          <a:solidFill>
                            <a:schemeClr val="tx1"/>
                          </a:solidFill>
                          <a:latin typeface="+mn-ea"/>
                        </a:rPr>
                        <a:t>, </a:t>
                      </a:r>
                      <a:r>
                        <a:rPr kumimoji="1" lang="ko-KR" altLang="en-US" sz="850" baseline="0" dirty="0" smtClean="0">
                          <a:solidFill>
                            <a:schemeClr val="tx1"/>
                          </a:solidFill>
                          <a:latin typeface="+mn-ea"/>
                        </a:rPr>
                        <a:t>장바구니아이콘</a:t>
                      </a:r>
                      <a:r>
                        <a:rPr kumimoji="1" lang="en-US" altLang="ko-KR" sz="850" baseline="0" dirty="0" smtClean="0">
                          <a:solidFill>
                            <a:schemeClr val="tx1"/>
                          </a:solidFill>
                          <a:latin typeface="+mn-ea"/>
                        </a:rPr>
                        <a:t>, </a:t>
                      </a:r>
                      <a:r>
                        <a:rPr kumimoji="1" lang="ko-KR" altLang="en-US" sz="850" baseline="0" dirty="0" smtClean="0">
                          <a:solidFill>
                            <a:schemeClr val="tx1"/>
                          </a:solidFill>
                          <a:latin typeface="+mn-ea"/>
                        </a:rPr>
                        <a:t>관심목록아이콘 배치</a:t>
                      </a:r>
                      <a:r>
                        <a:rPr kumimoji="1" lang="en-US" altLang="ko-KR" sz="850" baseline="0" dirty="0" smtClean="0">
                          <a:solidFill>
                            <a:schemeClr val="tx1"/>
                          </a:solidFill>
                          <a:latin typeface="+mn-ea"/>
                        </a:rPr>
                        <a:t>.</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smtClean="0">
                          <a:latin typeface="+mn-ea"/>
                          <a:ea typeface="+mn-ea"/>
                        </a:rPr>
                        <a:t>B-3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관리자만 </a:t>
                      </a:r>
                      <a:r>
                        <a:rPr lang="ko-KR" altLang="en-US" sz="850" b="0" dirty="0" err="1" smtClean="0">
                          <a:latin typeface="+mn-ea"/>
                          <a:ea typeface="+mn-ea"/>
                        </a:rPr>
                        <a:t>접근가능</a:t>
                      </a:r>
                      <a:r>
                        <a:rPr lang="en-US" altLang="ko-KR" sz="850" b="0" dirty="0" smtClean="0">
                          <a:latin typeface="+mn-ea"/>
                          <a:ea typeface="+mn-ea"/>
                        </a:rPr>
                        <a:t>. Goods/</a:t>
                      </a:r>
                      <a:r>
                        <a:rPr lang="en-US" altLang="ko-KR" sz="850" b="0" dirty="0" err="1" smtClean="0">
                          <a:latin typeface="+mn-ea"/>
                          <a:ea typeface="+mn-ea"/>
                        </a:rPr>
                        <a:t>writeForm</a:t>
                      </a:r>
                      <a:r>
                        <a:rPr lang="ko-KR" altLang="en-US" sz="850" b="0" dirty="0" smtClean="0">
                          <a:latin typeface="+mn-ea"/>
                          <a:ea typeface="+mn-ea"/>
                        </a:rPr>
                        <a:t>으로 이동</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endParaRPr lang="ko-KR" altLang="en-US"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endParaRPr lang="ko-KR" altLang="en-US"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endParaRPr lang="ko-KR" altLang="en-US"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endParaRPr lang="ko-KR" altLang="en-US"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9</a:t>
            </a:fld>
            <a:endParaRPr lang="ko-KR" altLang="en-US" sz="900" dirty="0"/>
          </a:p>
        </p:txBody>
      </p:sp>
      <p:sp>
        <p:nvSpPr>
          <p:cNvPr id="11" name="모서리가 둥근 직사각형 10"/>
          <p:cNvSpPr/>
          <p:nvPr/>
        </p:nvSpPr>
        <p:spPr>
          <a:xfrm>
            <a:off x="6673715" y="2420888"/>
            <a:ext cx="445846" cy="216024"/>
          </a:xfrm>
          <a:prstGeom prst="round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ko-KR" sz="900" dirty="0" smtClean="0"/>
              <a:t>B-1</a:t>
            </a:r>
            <a:endParaRPr lang="ko-KR" altLang="en-US" sz="900" dirty="0"/>
          </a:p>
        </p:txBody>
      </p:sp>
      <p:sp>
        <p:nvSpPr>
          <p:cNvPr id="12" name="모서리가 둥근 직사각형 11"/>
          <p:cNvSpPr/>
          <p:nvPr/>
        </p:nvSpPr>
        <p:spPr>
          <a:xfrm>
            <a:off x="2682122" y="4005064"/>
            <a:ext cx="445846" cy="216024"/>
          </a:xfrm>
          <a:prstGeom prst="round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ko-KR" sz="900" dirty="0" smtClean="0"/>
              <a:t>B-2</a:t>
            </a:r>
            <a:endParaRPr lang="ko-KR" altLang="en-US" sz="900" dirty="0"/>
          </a:p>
        </p:txBody>
      </p:sp>
      <p:sp>
        <p:nvSpPr>
          <p:cNvPr id="13" name="모서리가 둥근 직사각형 12"/>
          <p:cNvSpPr/>
          <p:nvPr/>
        </p:nvSpPr>
        <p:spPr>
          <a:xfrm>
            <a:off x="7168769" y="4797152"/>
            <a:ext cx="445846" cy="216024"/>
          </a:xfrm>
          <a:prstGeom prst="round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ko-KR" sz="900" dirty="0" smtClean="0"/>
              <a:t>B-3</a:t>
            </a:r>
            <a:endParaRPr lang="ko-KR" altLang="en-US" sz="900" dirty="0"/>
          </a:p>
        </p:txBody>
      </p:sp>
    </p:spTree>
    <p:extLst>
      <p:ext uri="{BB962C8B-B14F-4D97-AF65-F5344CB8AC3E}">
        <p14:creationId xmlns:p14="http://schemas.microsoft.com/office/powerpoint/2010/main" val="26136798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3585</TotalTime>
  <Words>1237</Words>
  <Application>Microsoft Office PowerPoint</Application>
  <PresentationFormat>와이드스크린</PresentationFormat>
  <Paragraphs>427</Paragraphs>
  <Slides>22</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22</vt:i4>
      </vt:variant>
    </vt:vector>
  </HeadingPairs>
  <TitlesOfParts>
    <vt:vector size="27" baseType="lpstr">
      <vt:lpstr>SF Pro Text Medium</vt:lpstr>
      <vt:lpstr>SF Pro Text Regular</vt:lpstr>
      <vt:lpstr>맑은 고딕</vt:lpstr>
      <vt:lpstr>Arial</vt:lpstr>
      <vt:lpstr>Office 테마</vt:lpstr>
      <vt:lpstr>1인가구를 위한 가구 쇼핑몰 : Cotton(꼬통)</vt:lpstr>
      <vt:lpstr>계획 개요</vt:lpstr>
      <vt:lpstr>User flow</vt:lpstr>
      <vt:lpstr>Manager flow</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Base>http://www.yamestyle.com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화면설계서 양식_v1.0</dc:title>
  <dc:creator>yamestyle.com</dc:creator>
  <cp:keywords>야메군</cp:keywords>
  <dc:description>본 문서는 공개 배포용으로 작성된 양식으로 저작권 없이 마음껏 사용하실 수 있습니다.</dc:description>
  <cp:lastModifiedBy>Smile</cp:lastModifiedBy>
  <cp:revision>128</cp:revision>
  <cp:lastPrinted>2019-05-29T05:54:36Z</cp:lastPrinted>
  <dcterms:created xsi:type="dcterms:W3CDTF">2019-03-11T07:43:12Z</dcterms:created>
  <dcterms:modified xsi:type="dcterms:W3CDTF">2024-11-26T06:21:50Z</dcterms:modified>
</cp:coreProperties>
</file>