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31"/>
  </p:notesMasterIdLst>
  <p:sldIdLst>
    <p:sldId id="295" r:id="rId5"/>
    <p:sldId id="301" r:id="rId6"/>
    <p:sldId id="257" r:id="rId7"/>
    <p:sldId id="285" r:id="rId8"/>
    <p:sldId id="259" r:id="rId9"/>
    <p:sldId id="258" r:id="rId10"/>
    <p:sldId id="261" r:id="rId11"/>
    <p:sldId id="302" r:id="rId12"/>
    <p:sldId id="281" r:id="rId13"/>
    <p:sldId id="283" r:id="rId14"/>
    <p:sldId id="284" r:id="rId15"/>
    <p:sldId id="299" r:id="rId16"/>
    <p:sldId id="263" r:id="rId17"/>
    <p:sldId id="289" r:id="rId18"/>
    <p:sldId id="282" r:id="rId19"/>
    <p:sldId id="280" r:id="rId20"/>
    <p:sldId id="265" r:id="rId21"/>
    <p:sldId id="294" r:id="rId22"/>
    <p:sldId id="279" r:id="rId23"/>
    <p:sldId id="278" r:id="rId24"/>
    <p:sldId id="296" r:id="rId25"/>
    <p:sldId id="300" r:id="rId26"/>
    <p:sldId id="290" r:id="rId27"/>
    <p:sldId id="291" r:id="rId28"/>
    <p:sldId id="298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96F198-BFAC-4A15-20C1-7772A03FB759}" name="Fanyi Kong" initials="FK" userId="S::21fk10@queensu.ca::01169ad7-ce0e-4998-96fc-8b492a62d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856"/>
    <a:srgbClr val="F2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BC0A4-B473-4AAD-B067-7DA96BF1446D}" v="109" dt="2022-10-02T04:05:02.123"/>
    <p1510:client id="{154D25B4-C366-45D1-8153-3192A1D9BE77}" v="123" dt="2022-10-02T08:02:12.305"/>
    <p1510:client id="{183C18C4-4771-452A-9DFE-9A7C2F3F7C9E}" v="26" dt="2022-10-02T01:48:32.772"/>
    <p1510:client id="{19CAB33F-3887-457A-A22B-C88E741EE7D7}" v="205" dt="2022-10-01T18:36:47.700"/>
    <p1510:client id="{1D1D0E80-E1C3-466A-9A71-B1DCDE4DD752}" v="28" dt="2022-10-02T03:10:20.282"/>
    <p1510:client id="{236C47D5-22B7-45BD-B606-88BB91FA0A13}" v="4" dt="2022-10-01T17:17:33.042"/>
    <p1510:client id="{2592A1D0-A5C2-4931-8400-05FB6255AB12}" v="102" dt="2022-10-01T16:29:38.839"/>
    <p1510:client id="{2707C925-BCE7-44DF-AD3D-1A21F76B298B}" v="83" dt="2022-10-01T14:35:18.389"/>
    <p1510:client id="{2EBD06E6-0606-4877-8792-5E0CA5E1EBA8}" v="7" dt="2022-10-02T14:07:44.771"/>
    <p1510:client id="{3294C8CE-FE11-4A6D-B51E-2AA2426A45B8}" v="140" dt="2022-10-01T16:05:14.469"/>
    <p1510:client id="{3A6E86B5-2937-4C24-AA46-3FE3C358784A}" v="12" dt="2022-10-01T18:08:20.724"/>
    <p1510:client id="{4114AECE-C48D-47F3-90AE-D0687489759F}" v="123" dt="2022-10-02T03:42:07.626"/>
    <p1510:client id="{4831CA0E-A71E-DE55-A807-18EDE061AE1D}" v="2284" dt="2022-10-01T20:04:44.024"/>
    <p1510:client id="{4B62B0EA-9DBB-4E9A-BE9F-90A5352A895A}" v="108" dt="2022-10-01T20:52:20.164"/>
    <p1510:client id="{5705579D-498C-4397-B35B-15C346CD2D08}" v="2" dt="2022-10-01T16:47:11.588"/>
    <p1510:client id="{572CDBA3-46B7-41B9-9512-DC57D4FA952A}" v="73" dt="2022-10-02T07:46:47.830"/>
    <p1510:client id="{5D9FA56A-816B-0B4D-CBE8-0569737EA14A}" v="548" dt="2022-10-01T22:21:28.722"/>
    <p1510:client id="{73A18913-D5D3-4C19-8F09-F9BF793AB973}" v="13" dt="2022-10-02T13:18:45.326"/>
    <p1510:client id="{8ADF519C-F033-426E-A728-32CED06A0818}" v="24" dt="2022-10-01T18:27:29.693"/>
    <p1510:client id="{939B24B0-8DFA-4B70-8DD7-B8FCA31C1A44}" v="1" dt="2022-10-02T14:26:23.803"/>
    <p1510:client id="{97C9AA00-20C0-4293-90D5-3067FE7138E2}" v="123" dt="2022-10-01T17:28:32.301"/>
    <p1510:client id="{997F5D94-AAC0-4042-AB67-12876A3BCB52}" v="31" dt="2022-10-02T06:26:21.759"/>
    <p1510:client id="{9C8317ED-995A-439A-A68F-36265C0C05F0}" v="179" dt="2022-10-02T02:53:12.712"/>
    <p1510:client id="{9CC89E07-303D-440F-A709-0B883634D720}" v="211" dt="2022-10-02T01:57:13.974"/>
    <p1510:client id="{A32CEA92-FBD1-43EF-866D-73CA4B4B5251}" v="669" dt="2022-10-02T07:46:53.954"/>
    <p1510:client id="{A98D7AD8-F4FD-47D6-1029-4AD924EF0812}" v="73" dt="2022-10-01T18:27:35.770"/>
    <p1510:client id="{AFDB936A-8053-C4A5-0113-1910F775302F}" v="335" dt="2022-10-02T01:51:46.567"/>
    <p1510:client id="{BCA80B27-A04B-4B3D-9A26-EB02A3502723}" v="8" dt="2022-10-02T15:39:12.882"/>
    <p1510:client id="{C392BF50-CC00-78ED-58C6-9F01662D4549}" v="2" dt="2022-10-02T14:17:06.203"/>
    <p1510:client id="{D0086221-358A-41C9-BF83-34A5ED09D522}" v="11" dt="2022-10-01T19:43:01.629"/>
    <p1510:client id="{D429C445-8AA5-4B7D-8CB6-F8F8AD1E04E6}" v="1386" dt="2022-10-02T01:05:11.336"/>
    <p1510:client id="{EA7F154A-2E17-9C16-557F-86681809841C}" v="1374" dt="2022-10-02T04:31:04.087"/>
    <p1510:client id="{F935B378-4B97-4C97-B673-38F79C14451F}" v="143" dt="2022-10-02T00:08:15.840"/>
    <p1510:client id="{F9421EEF-AF64-4FF0-90E1-996AC4ABC1FE}" v="5" dt="2022-10-02T00:12:52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a Fathima" userId="779eb125-15bd-405d-8333-9d9e464d1bc7" providerId="ADAL" clId="{A32CEA92-FBD1-43EF-866D-73CA4B4B5251}"/>
    <pc:docChg chg="undo redo custSel addSld modSld">
      <pc:chgData name="Asma Fathima" userId="779eb125-15bd-405d-8333-9d9e464d1bc7" providerId="ADAL" clId="{A32CEA92-FBD1-43EF-866D-73CA4B4B5251}" dt="2022-10-02T07:47:16.511" v="1057" actId="12"/>
      <pc:docMkLst>
        <pc:docMk/>
      </pc:docMkLst>
      <pc:sldChg chg="addSp delSp modSp mod setBg">
        <pc:chgData name="Asma Fathima" userId="779eb125-15bd-405d-8333-9d9e464d1bc7" providerId="ADAL" clId="{A32CEA92-FBD1-43EF-866D-73CA4B4B5251}" dt="2022-10-02T07:47:16.511" v="1057" actId="12"/>
        <pc:sldMkLst>
          <pc:docMk/>
          <pc:sldMk cId="2510494569" sldId="258"/>
        </pc:sldMkLst>
        <pc:spChg chg="mod">
          <ac:chgData name="Asma Fathima" userId="779eb125-15bd-405d-8333-9d9e464d1bc7" providerId="ADAL" clId="{A32CEA92-FBD1-43EF-866D-73CA4B4B5251}" dt="2022-10-01T21:09:38.810" v="527" actId="26606"/>
          <ac:spMkLst>
            <pc:docMk/>
            <pc:sldMk cId="2510494569" sldId="258"/>
            <ac:spMk id="2" creationId="{A03A9D1F-0377-653D-8F28-0848960D1FFA}"/>
          </ac:spMkLst>
        </pc:spChg>
        <pc:spChg chg="mod">
          <ac:chgData name="Asma Fathima" userId="779eb125-15bd-405d-8333-9d9e464d1bc7" providerId="ADAL" clId="{A32CEA92-FBD1-43EF-866D-73CA4B4B5251}" dt="2022-10-02T07:47:16.511" v="1057" actId="12"/>
          <ac:spMkLst>
            <pc:docMk/>
            <pc:sldMk cId="2510494569" sldId="258"/>
            <ac:spMk id="3" creationId="{C2E1C336-CDC0-7538-4300-6D251530C478}"/>
          </ac:spMkLst>
        </pc:spChg>
        <pc:spChg chg="add del">
          <ac:chgData name="Asma Fathima" userId="779eb125-15bd-405d-8333-9d9e464d1bc7" providerId="ADAL" clId="{A32CEA92-FBD1-43EF-866D-73CA4B4B5251}" dt="2022-10-01T21:09:10.280" v="520" actId="26606"/>
          <ac:spMkLst>
            <pc:docMk/>
            <pc:sldMk cId="2510494569" sldId="258"/>
            <ac:spMk id="7" creationId="{2B97F24A-32CE-4C1C-A50D-3016B394DCFB}"/>
          </ac:spMkLst>
        </pc:spChg>
        <pc:spChg chg="add del">
          <ac:chgData name="Asma Fathima" userId="779eb125-15bd-405d-8333-9d9e464d1bc7" providerId="ADAL" clId="{A32CEA92-FBD1-43EF-866D-73CA4B4B5251}" dt="2022-10-01T21:09:10.280" v="520" actId="26606"/>
          <ac:spMkLst>
            <pc:docMk/>
            <pc:sldMk cId="2510494569" sldId="258"/>
            <ac:spMk id="12" creationId="{CD8B4F24-440B-49E9-B85D-733523DC064B}"/>
          </ac:spMkLst>
        </pc:spChg>
        <pc:spChg chg="add del">
          <ac:chgData name="Asma Fathima" userId="779eb125-15bd-405d-8333-9d9e464d1bc7" providerId="ADAL" clId="{A32CEA92-FBD1-43EF-866D-73CA4B4B5251}" dt="2022-10-01T21:09:11.792" v="523" actId="26606"/>
          <ac:spMkLst>
            <pc:docMk/>
            <pc:sldMk cId="2510494569" sldId="258"/>
            <ac:spMk id="14" creationId="{2B97F24A-32CE-4C1C-A50D-3016B394DCFB}"/>
          </ac:spMkLst>
        </pc:spChg>
        <pc:spChg chg="add del">
          <ac:chgData name="Asma Fathima" userId="779eb125-15bd-405d-8333-9d9e464d1bc7" providerId="ADAL" clId="{A32CEA92-FBD1-43EF-866D-73CA4B4B5251}" dt="2022-10-01T21:09:11.792" v="523" actId="26606"/>
          <ac:spMkLst>
            <pc:docMk/>
            <pc:sldMk cId="2510494569" sldId="258"/>
            <ac:spMk id="15" creationId="{6357EC4F-235E-4222-A36F-C7878ACE37F2}"/>
          </ac:spMkLst>
        </pc:spChg>
        <pc:spChg chg="add del">
          <ac:chgData name="Asma Fathima" userId="779eb125-15bd-405d-8333-9d9e464d1bc7" providerId="ADAL" clId="{A32CEA92-FBD1-43EF-866D-73CA4B4B5251}" dt="2022-10-01T21:09:38.789" v="526" actId="26606"/>
          <ac:spMkLst>
            <pc:docMk/>
            <pc:sldMk cId="2510494569" sldId="258"/>
            <ac:spMk id="18" creationId="{DD38EE57-B708-47C9-A4A4-E25F09FAB029}"/>
          </ac:spMkLst>
        </pc:spChg>
        <pc:spChg chg="add">
          <ac:chgData name="Asma Fathima" userId="779eb125-15bd-405d-8333-9d9e464d1bc7" providerId="ADAL" clId="{A32CEA92-FBD1-43EF-866D-73CA4B4B5251}" dt="2022-10-01T21:09:38.810" v="527" actId="26606"/>
          <ac:spMkLst>
            <pc:docMk/>
            <pc:sldMk cId="2510494569" sldId="258"/>
            <ac:spMk id="23" creationId="{2B566528-1B12-4246-9431-5C2D7D081168}"/>
          </ac:spMkLst>
        </pc:spChg>
        <pc:grpChg chg="add del">
          <ac:chgData name="Asma Fathima" userId="779eb125-15bd-405d-8333-9d9e464d1bc7" providerId="ADAL" clId="{A32CEA92-FBD1-43EF-866D-73CA4B4B5251}" dt="2022-10-01T21:09:38.789" v="526" actId="26606"/>
          <ac:grpSpMkLst>
            <pc:docMk/>
            <pc:sldMk cId="2510494569" sldId="258"/>
            <ac:grpSpMk id="19" creationId="{57A28182-58A5-4DBB-8F64-BD944BCA8154}"/>
          </ac:grpSpMkLst>
        </pc:grpChg>
        <pc:grpChg chg="add">
          <ac:chgData name="Asma Fathima" userId="779eb125-15bd-405d-8333-9d9e464d1bc7" providerId="ADAL" clId="{A32CEA92-FBD1-43EF-866D-73CA4B4B5251}" dt="2022-10-01T21:09:38.810" v="527" actId="26606"/>
          <ac:grpSpMkLst>
            <pc:docMk/>
            <pc:sldMk cId="2510494569" sldId="258"/>
            <ac:grpSpMk id="24" creationId="{828A5161-06F1-46CF-8AD7-844680A59E13}"/>
          </ac:grpSpMkLst>
        </pc:grpChg>
        <pc:grpChg chg="add">
          <ac:chgData name="Asma Fathima" userId="779eb125-15bd-405d-8333-9d9e464d1bc7" providerId="ADAL" clId="{A32CEA92-FBD1-43EF-866D-73CA4B4B5251}" dt="2022-10-01T21:09:38.810" v="527" actId="26606"/>
          <ac:grpSpMkLst>
            <pc:docMk/>
            <pc:sldMk cId="2510494569" sldId="258"/>
            <ac:grpSpMk id="27" creationId="{5995D10D-E9C9-47DB-AE7E-801FEF38F5C9}"/>
          </ac:grpSpMkLst>
        </pc:grpChg>
        <pc:graphicFrameChg chg="add mod">
          <ac:chgData name="Asma Fathima" userId="779eb125-15bd-405d-8333-9d9e464d1bc7" providerId="ADAL" clId="{A32CEA92-FBD1-43EF-866D-73CA4B4B5251}" dt="2022-10-01T21:09:38.810" v="527" actId="26606"/>
          <ac:graphicFrameMkLst>
            <pc:docMk/>
            <pc:sldMk cId="2510494569" sldId="258"/>
            <ac:graphicFrameMk id="5" creationId="{46D0AD09-1176-CD80-27D9-775F406CF989}"/>
          </ac:graphicFrameMkLst>
        </pc:graphicFrameChg>
        <pc:picChg chg="del">
          <ac:chgData name="Asma Fathima" userId="779eb125-15bd-405d-8333-9d9e464d1bc7" providerId="ADAL" clId="{A32CEA92-FBD1-43EF-866D-73CA4B4B5251}" dt="2022-10-01T21:08:15.492" v="514" actId="478"/>
          <ac:picMkLst>
            <pc:docMk/>
            <pc:sldMk cId="2510494569" sldId="258"/>
            <ac:picMk id="4" creationId="{B6562F6C-803B-065B-5151-C25BA895107B}"/>
          </ac:picMkLst>
        </pc:picChg>
      </pc:sldChg>
      <pc:sldChg chg="addSp delSp modSp mod setBg">
        <pc:chgData name="Asma Fathima" userId="779eb125-15bd-405d-8333-9d9e464d1bc7" providerId="ADAL" clId="{A32CEA92-FBD1-43EF-866D-73CA4B4B5251}" dt="2022-10-01T23:05:48.310" v="1033" actId="20577"/>
        <pc:sldMkLst>
          <pc:docMk/>
          <pc:sldMk cId="2958394405" sldId="261"/>
        </pc:sldMkLst>
        <pc:spChg chg="mod">
          <ac:chgData name="Asma Fathima" userId="779eb125-15bd-405d-8333-9d9e464d1bc7" providerId="ADAL" clId="{A32CEA92-FBD1-43EF-866D-73CA4B4B5251}" dt="2022-10-01T21:10:47.680" v="533" actId="26606"/>
          <ac:spMkLst>
            <pc:docMk/>
            <pc:sldMk cId="2958394405" sldId="261"/>
            <ac:spMk id="2" creationId="{9E76076F-1E8C-BEB1-3655-EFD2D6622B7B}"/>
          </ac:spMkLst>
        </pc:spChg>
        <pc:spChg chg="add del mod">
          <ac:chgData name="Asma Fathima" userId="779eb125-15bd-405d-8333-9d9e464d1bc7" providerId="ADAL" clId="{A32CEA92-FBD1-43EF-866D-73CA4B4B5251}" dt="2022-10-01T21:10:55.183" v="536" actId="26606"/>
          <ac:spMkLst>
            <pc:docMk/>
            <pc:sldMk cId="2958394405" sldId="261"/>
            <ac:spMk id="3" creationId="{A56372BD-6CA4-4FBF-5BF6-ED82A5EA0B10}"/>
          </ac:spMkLst>
        </pc:spChg>
        <pc:spChg chg="add del">
          <ac:chgData name="Asma Fathima" userId="779eb125-15bd-405d-8333-9d9e464d1bc7" providerId="ADAL" clId="{A32CEA92-FBD1-43EF-866D-73CA4B4B5251}" dt="2022-10-01T21:10:47.680" v="533" actId="26606"/>
          <ac:spMkLst>
            <pc:docMk/>
            <pc:sldMk cId="2958394405" sldId="261"/>
            <ac:spMk id="9" creationId="{53B021B3-DE93-4AB7-8A18-CF5F1CED88B8}"/>
          </ac:spMkLst>
        </pc:spChg>
        <pc:spChg chg="add del">
          <ac:chgData name="Asma Fathima" userId="779eb125-15bd-405d-8333-9d9e464d1bc7" providerId="ADAL" clId="{A32CEA92-FBD1-43EF-866D-73CA4B4B5251}" dt="2022-10-01T21:10:47.680" v="533" actId="26606"/>
          <ac:spMkLst>
            <pc:docMk/>
            <pc:sldMk cId="2958394405" sldId="261"/>
            <ac:spMk id="11" creationId="{52D502E5-F6B4-4D58-B4AE-FC466FF15EE8}"/>
          </ac:spMkLst>
        </pc:spChg>
        <pc:spChg chg="add del">
          <ac:chgData name="Asma Fathima" userId="779eb125-15bd-405d-8333-9d9e464d1bc7" providerId="ADAL" clId="{A32CEA92-FBD1-43EF-866D-73CA4B4B5251}" dt="2022-10-01T21:10:47.680" v="533" actId="26606"/>
          <ac:spMkLst>
            <pc:docMk/>
            <pc:sldMk cId="2958394405" sldId="261"/>
            <ac:spMk id="13" creationId="{9DECDBF4-02B6-4BB4-B65B-B8107AD6A9E8}"/>
          </ac:spMkLst>
        </pc:spChg>
        <pc:graphicFrameChg chg="add del">
          <ac:chgData name="Asma Fathima" userId="779eb125-15bd-405d-8333-9d9e464d1bc7" providerId="ADAL" clId="{A32CEA92-FBD1-43EF-866D-73CA4B4B5251}" dt="2022-10-01T21:10:47.680" v="533" actId="26606"/>
          <ac:graphicFrameMkLst>
            <pc:docMk/>
            <pc:sldMk cId="2958394405" sldId="261"/>
            <ac:graphicFrameMk id="5" creationId="{548AC892-FCB7-5B95-4DD0-CBD57F42C808}"/>
          </ac:graphicFrameMkLst>
        </pc:graphicFrameChg>
        <pc:graphicFrameChg chg="add del">
          <ac:chgData name="Asma Fathima" userId="779eb125-15bd-405d-8333-9d9e464d1bc7" providerId="ADAL" clId="{A32CEA92-FBD1-43EF-866D-73CA4B4B5251}" dt="2022-10-01T21:10:55.135" v="535" actId="26606"/>
          <ac:graphicFrameMkLst>
            <pc:docMk/>
            <pc:sldMk cId="2958394405" sldId="261"/>
            <ac:graphicFrameMk id="15" creationId="{648B8C3F-44B7-747D-D5D2-9A10A6C57B3D}"/>
          </ac:graphicFrameMkLst>
        </pc:graphicFrameChg>
        <pc:graphicFrameChg chg="add mod">
          <ac:chgData name="Asma Fathima" userId="779eb125-15bd-405d-8333-9d9e464d1bc7" providerId="ADAL" clId="{A32CEA92-FBD1-43EF-866D-73CA4B4B5251}" dt="2022-10-01T23:05:48.310" v="1033" actId="20577"/>
          <ac:graphicFrameMkLst>
            <pc:docMk/>
            <pc:sldMk cId="2958394405" sldId="261"/>
            <ac:graphicFrameMk id="17" creationId="{643B7555-B957-4E83-4D03-0BCDDA631CF0}"/>
          </ac:graphicFrameMkLst>
        </pc:graphicFrameChg>
      </pc:sldChg>
      <pc:sldChg chg="addSp delSp modSp mod">
        <pc:chgData name="Asma Fathima" userId="779eb125-15bd-405d-8333-9d9e464d1bc7" providerId="ADAL" clId="{A32CEA92-FBD1-43EF-866D-73CA4B4B5251}" dt="2022-10-02T00:13:39.122" v="1054"/>
        <pc:sldMkLst>
          <pc:docMk/>
          <pc:sldMk cId="331970373" sldId="267"/>
        </pc:sldMkLst>
        <pc:spChg chg="mod">
          <ac:chgData name="Asma Fathima" userId="779eb125-15bd-405d-8333-9d9e464d1bc7" providerId="ADAL" clId="{A32CEA92-FBD1-43EF-866D-73CA4B4B5251}" dt="2022-10-01T23:02:59.238" v="936" actId="26606"/>
          <ac:spMkLst>
            <pc:docMk/>
            <pc:sldMk cId="331970373" sldId="267"/>
            <ac:spMk id="2" creationId="{47996D99-657F-6B3F-CEB0-B147AFE728DB}"/>
          </ac:spMkLst>
        </pc:spChg>
        <pc:spChg chg="mod">
          <ac:chgData name="Asma Fathima" userId="779eb125-15bd-405d-8333-9d9e464d1bc7" providerId="ADAL" clId="{A32CEA92-FBD1-43EF-866D-73CA4B4B5251}" dt="2022-10-01T23:02:59.238" v="936" actId="26606"/>
          <ac:spMkLst>
            <pc:docMk/>
            <pc:sldMk cId="331970373" sldId="267"/>
            <ac:spMk id="3" creationId="{C2BE45FE-0282-F190-D23D-836EAE635A5B}"/>
          </ac:spMkLst>
        </pc:spChg>
        <pc:spChg chg="mod">
          <ac:chgData name="Asma Fathima" userId="779eb125-15bd-405d-8333-9d9e464d1bc7" providerId="ADAL" clId="{A32CEA92-FBD1-43EF-866D-73CA4B4B5251}" dt="2022-10-01T23:04:25.529" v="979" actId="1076"/>
          <ac:spMkLst>
            <pc:docMk/>
            <pc:sldMk cId="331970373" sldId="267"/>
            <ac:spMk id="5" creationId="{2D8D79C9-172E-F56F-A330-3BC29EA6FB16}"/>
          </ac:spMkLst>
        </pc:spChg>
        <pc:spChg chg="add del mod">
          <ac:chgData name="Asma Fathima" userId="779eb125-15bd-405d-8333-9d9e464d1bc7" providerId="ADAL" clId="{A32CEA92-FBD1-43EF-866D-73CA4B4B5251}" dt="2022-10-01T21:57:30.396" v="633" actId="478"/>
          <ac:spMkLst>
            <pc:docMk/>
            <pc:sldMk cId="331970373" sldId="267"/>
            <ac:spMk id="8" creationId="{22BA9182-5652-07D4-8567-DCEC376386C4}"/>
          </ac:spMkLst>
        </pc:spChg>
        <pc:spChg chg="del">
          <ac:chgData name="Asma Fathima" userId="779eb125-15bd-405d-8333-9d9e464d1bc7" providerId="ADAL" clId="{A32CEA92-FBD1-43EF-866D-73CA4B4B5251}" dt="2022-10-01T21:57:45.405" v="637" actId="26606"/>
          <ac:spMkLst>
            <pc:docMk/>
            <pc:sldMk cId="331970373" sldId="267"/>
            <ac:spMk id="10" creationId="{33CD251C-A887-4D2F-925B-FC097198538B}"/>
          </ac:spMkLst>
        </pc:spChg>
        <pc:spChg chg="add del">
          <ac:chgData name="Asma Fathima" userId="779eb125-15bd-405d-8333-9d9e464d1bc7" providerId="ADAL" clId="{A32CEA92-FBD1-43EF-866D-73CA4B4B5251}" dt="2022-10-01T22:29:55.618" v="752" actId="26606"/>
          <ac:spMkLst>
            <pc:docMk/>
            <pc:sldMk cId="331970373" sldId="267"/>
            <ac:spMk id="19" creationId="{2B566528-1B12-4246-9431-5C2D7D081168}"/>
          </ac:spMkLst>
        </pc:spChg>
        <pc:spChg chg="add del">
          <ac:chgData name="Asma Fathima" userId="779eb125-15bd-405d-8333-9d9e464d1bc7" providerId="ADAL" clId="{A32CEA92-FBD1-43EF-866D-73CA4B4B5251}" dt="2022-10-01T23:02:06.217" v="919" actId="26606"/>
          <ac:spMkLst>
            <pc:docMk/>
            <pc:sldMk cId="331970373" sldId="267"/>
            <ac:spMk id="32" creationId="{2B566528-1B12-4246-9431-5C2D7D081168}"/>
          </ac:spMkLst>
        </pc:spChg>
        <pc:spChg chg="add del">
          <ac:chgData name="Asma Fathima" userId="779eb125-15bd-405d-8333-9d9e464d1bc7" providerId="ADAL" clId="{A32CEA92-FBD1-43EF-866D-73CA4B4B5251}" dt="2022-10-01T23:02:06.195" v="918" actId="26606"/>
          <ac:spMkLst>
            <pc:docMk/>
            <pc:sldMk cId="331970373" sldId="267"/>
            <ac:spMk id="45" creationId="{2B97F24A-32CE-4C1C-A50D-3016B394DCFB}"/>
          </ac:spMkLst>
        </pc:spChg>
        <pc:spChg chg="add del">
          <ac:chgData name="Asma Fathima" userId="779eb125-15bd-405d-8333-9d9e464d1bc7" providerId="ADAL" clId="{A32CEA92-FBD1-43EF-866D-73CA4B4B5251}" dt="2022-10-01T23:02:06.195" v="918" actId="26606"/>
          <ac:spMkLst>
            <pc:docMk/>
            <pc:sldMk cId="331970373" sldId="267"/>
            <ac:spMk id="47" creationId="{CD8B4F24-440B-49E9-B85D-733523DC064B}"/>
          </ac:spMkLst>
        </pc:spChg>
        <pc:spChg chg="add del">
          <ac:chgData name="Asma Fathima" userId="779eb125-15bd-405d-8333-9d9e464d1bc7" providerId="ADAL" clId="{A32CEA92-FBD1-43EF-866D-73CA4B4B5251}" dt="2022-10-01T23:02:59.238" v="936" actId="26606"/>
          <ac:spMkLst>
            <pc:docMk/>
            <pc:sldMk cId="331970373" sldId="267"/>
            <ac:spMk id="49" creationId="{22587ECF-85E9-4393-9D87-8EB6F3F6C208}"/>
          </ac:spMkLst>
        </pc:spChg>
        <pc:spChg chg="add">
          <ac:chgData name="Asma Fathima" userId="779eb125-15bd-405d-8333-9d9e464d1bc7" providerId="ADAL" clId="{A32CEA92-FBD1-43EF-866D-73CA4B4B5251}" dt="2022-10-01T23:02:59.238" v="936" actId="26606"/>
          <ac:spMkLst>
            <pc:docMk/>
            <pc:sldMk cId="331970373" sldId="267"/>
            <ac:spMk id="54" creationId="{2B566528-1B12-4246-9431-5C2D7D081168}"/>
          </ac:spMkLst>
        </pc:spChg>
        <pc:grpChg chg="del">
          <ac:chgData name="Asma Fathima" userId="779eb125-15bd-405d-8333-9d9e464d1bc7" providerId="ADAL" clId="{A32CEA92-FBD1-43EF-866D-73CA4B4B5251}" dt="2022-10-01T21:57:45.405" v="637" actId="26606"/>
          <ac:grpSpMkLst>
            <pc:docMk/>
            <pc:sldMk cId="331970373" sldId="267"/>
            <ac:grpSpMk id="12" creationId="{770AE191-D2EA-45C9-A44D-830C188F74CB}"/>
          </ac:grpSpMkLst>
        </pc:grpChg>
        <pc:grpChg chg="add del">
          <ac:chgData name="Asma Fathima" userId="779eb125-15bd-405d-8333-9d9e464d1bc7" providerId="ADAL" clId="{A32CEA92-FBD1-43EF-866D-73CA4B4B5251}" dt="2022-10-01T22:29:55.618" v="752" actId="26606"/>
          <ac:grpSpMkLst>
            <pc:docMk/>
            <pc:sldMk cId="331970373" sldId="267"/>
            <ac:grpSpMk id="21" creationId="{828A5161-06F1-46CF-8AD7-844680A59E13}"/>
          </ac:grpSpMkLst>
        </pc:grpChg>
        <pc:grpChg chg="add del">
          <ac:chgData name="Asma Fathima" userId="779eb125-15bd-405d-8333-9d9e464d1bc7" providerId="ADAL" clId="{A32CEA92-FBD1-43EF-866D-73CA4B4B5251}" dt="2022-10-01T22:29:55.618" v="752" actId="26606"/>
          <ac:grpSpMkLst>
            <pc:docMk/>
            <pc:sldMk cId="331970373" sldId="267"/>
            <ac:grpSpMk id="25" creationId="{5995D10D-E9C9-47DB-AE7E-801FEF38F5C9}"/>
          </ac:grpSpMkLst>
        </pc:grpChg>
        <pc:grpChg chg="add del">
          <ac:chgData name="Asma Fathima" userId="779eb125-15bd-405d-8333-9d9e464d1bc7" providerId="ADAL" clId="{A32CEA92-FBD1-43EF-866D-73CA4B4B5251}" dt="2022-10-01T23:02:06.217" v="919" actId="26606"/>
          <ac:grpSpMkLst>
            <pc:docMk/>
            <pc:sldMk cId="331970373" sldId="267"/>
            <ac:grpSpMk id="34" creationId="{828A5161-06F1-46CF-8AD7-844680A59E13}"/>
          </ac:grpSpMkLst>
        </pc:grpChg>
        <pc:grpChg chg="add del">
          <ac:chgData name="Asma Fathima" userId="779eb125-15bd-405d-8333-9d9e464d1bc7" providerId="ADAL" clId="{A32CEA92-FBD1-43EF-866D-73CA4B4B5251}" dt="2022-10-01T23:02:06.217" v="919" actId="26606"/>
          <ac:grpSpMkLst>
            <pc:docMk/>
            <pc:sldMk cId="331970373" sldId="267"/>
            <ac:grpSpMk id="38" creationId="{5995D10D-E9C9-47DB-AE7E-801FEF38F5C9}"/>
          </ac:grpSpMkLst>
        </pc:grpChg>
        <pc:grpChg chg="add">
          <ac:chgData name="Asma Fathima" userId="779eb125-15bd-405d-8333-9d9e464d1bc7" providerId="ADAL" clId="{A32CEA92-FBD1-43EF-866D-73CA4B4B5251}" dt="2022-10-01T23:02:59.238" v="936" actId="26606"/>
          <ac:grpSpMkLst>
            <pc:docMk/>
            <pc:sldMk cId="331970373" sldId="267"/>
            <ac:grpSpMk id="56" creationId="{828A5161-06F1-46CF-8AD7-844680A59E13}"/>
          </ac:grpSpMkLst>
        </pc:grpChg>
        <pc:grpChg chg="add">
          <ac:chgData name="Asma Fathima" userId="779eb125-15bd-405d-8333-9d9e464d1bc7" providerId="ADAL" clId="{A32CEA92-FBD1-43EF-866D-73CA4B4B5251}" dt="2022-10-01T23:02:59.238" v="936" actId="26606"/>
          <ac:grpSpMkLst>
            <pc:docMk/>
            <pc:sldMk cId="331970373" sldId="267"/>
            <ac:grpSpMk id="60" creationId="{5995D10D-E9C9-47DB-AE7E-801FEF38F5C9}"/>
          </ac:grpSpMkLst>
        </pc:grpChg>
        <pc:graphicFrameChg chg="add del mod">
          <ac:chgData name="Asma Fathima" userId="779eb125-15bd-405d-8333-9d9e464d1bc7" providerId="ADAL" clId="{A32CEA92-FBD1-43EF-866D-73CA4B4B5251}" dt="2022-10-01T21:54:07.255" v="617" actId="478"/>
          <ac:graphicFrameMkLst>
            <pc:docMk/>
            <pc:sldMk cId="331970373" sldId="267"/>
            <ac:graphicFrameMk id="3" creationId="{341A4A43-A919-41AF-D58D-0BC33747058D}"/>
          </ac:graphicFrameMkLst>
        </pc:graphicFrameChg>
        <pc:graphicFrameChg chg="add del mod">
          <ac:chgData name="Asma Fathima" userId="779eb125-15bd-405d-8333-9d9e464d1bc7" providerId="ADAL" clId="{A32CEA92-FBD1-43EF-866D-73CA4B4B5251}" dt="2022-10-01T22:29:39.452" v="748" actId="478"/>
          <ac:graphicFrameMkLst>
            <pc:docMk/>
            <pc:sldMk cId="331970373" sldId="267"/>
            <ac:graphicFrameMk id="6" creationId="{341A4A43-A919-41AF-D58D-0BC33747058D}"/>
          </ac:graphicFrameMkLst>
        </pc:graphicFrameChg>
        <pc:graphicFrameChg chg="add mod">
          <ac:chgData name="Asma Fathima" userId="779eb125-15bd-405d-8333-9d9e464d1bc7" providerId="ADAL" clId="{A32CEA92-FBD1-43EF-866D-73CA4B4B5251}" dt="2022-10-02T00:13:39.122" v="1054"/>
          <ac:graphicFrameMkLst>
            <pc:docMk/>
            <pc:sldMk cId="331970373" sldId="267"/>
            <ac:graphicFrameMk id="6" creationId="{7DBA232E-F57B-8524-DE8D-2929B1F3A95F}"/>
          </ac:graphicFrameMkLst>
        </pc:graphicFrameChg>
        <pc:graphicFrameChg chg="add mod ord">
          <ac:chgData name="Asma Fathima" userId="779eb125-15bd-405d-8333-9d9e464d1bc7" providerId="ADAL" clId="{A32CEA92-FBD1-43EF-866D-73CA4B4B5251}" dt="2022-10-01T23:02:59.238" v="936" actId="26606"/>
          <ac:graphicFrameMkLst>
            <pc:docMk/>
            <pc:sldMk cId="331970373" sldId="267"/>
            <ac:graphicFrameMk id="9" creationId="{7DBA232E-F57B-8524-DE8D-2929B1F3A95F}"/>
          </ac:graphicFrameMkLst>
        </pc:graphicFrameChg>
        <pc:picChg chg="del mod">
          <ac:chgData name="Asma Fathima" userId="779eb125-15bd-405d-8333-9d9e464d1bc7" providerId="ADAL" clId="{A32CEA92-FBD1-43EF-866D-73CA4B4B5251}" dt="2022-10-01T21:57:16.319" v="632" actId="478"/>
          <ac:picMkLst>
            <pc:docMk/>
            <pc:sldMk cId="331970373" sldId="267"/>
            <ac:picMk id="4" creationId="{86BD4838-D6CC-2CCF-EEC0-E9C9C30E3BFA}"/>
          </ac:picMkLst>
        </pc:picChg>
        <pc:picChg chg="del">
          <ac:chgData name="Asma Fathima" userId="779eb125-15bd-405d-8333-9d9e464d1bc7" providerId="ADAL" clId="{A32CEA92-FBD1-43EF-866D-73CA4B4B5251}" dt="2022-10-02T00:13:24.680" v="1047" actId="478"/>
          <ac:picMkLst>
            <pc:docMk/>
            <pc:sldMk cId="331970373" sldId="267"/>
            <ac:picMk id="4" creationId="{E1A2C8A3-2EEA-093C-158D-BF950C173D3F}"/>
          </ac:picMkLst>
        </pc:picChg>
      </pc:sldChg>
      <pc:sldChg chg="modSp mod">
        <pc:chgData name="Asma Fathima" userId="779eb125-15bd-405d-8333-9d9e464d1bc7" providerId="ADAL" clId="{A32CEA92-FBD1-43EF-866D-73CA4B4B5251}" dt="2022-10-01T20:52:26.034" v="462" actId="27636"/>
        <pc:sldMkLst>
          <pc:docMk/>
          <pc:sldMk cId="4275410994" sldId="277"/>
        </pc:sldMkLst>
        <pc:spChg chg="mod">
          <ac:chgData name="Asma Fathima" userId="779eb125-15bd-405d-8333-9d9e464d1bc7" providerId="ADAL" clId="{A32CEA92-FBD1-43EF-866D-73CA4B4B5251}" dt="2022-10-01T20:52:26.034" v="462" actId="27636"/>
          <ac:spMkLst>
            <pc:docMk/>
            <pc:sldMk cId="4275410994" sldId="277"/>
            <ac:spMk id="3" creationId="{D9A4EED6-9626-39B1-0FB1-C72CCF895A9A}"/>
          </ac:spMkLst>
        </pc:spChg>
      </pc:sldChg>
      <pc:sldChg chg="addSp delSp modSp new mod">
        <pc:chgData name="Asma Fathima" userId="779eb125-15bd-405d-8333-9d9e464d1bc7" providerId="ADAL" clId="{A32CEA92-FBD1-43EF-866D-73CA4B4B5251}" dt="2022-10-01T22:49:43.299" v="818" actId="1076"/>
        <pc:sldMkLst>
          <pc:docMk/>
          <pc:sldMk cId="2502373331" sldId="296"/>
        </pc:sldMkLst>
        <pc:spChg chg="mod">
          <ac:chgData name="Asma Fathima" userId="779eb125-15bd-405d-8333-9d9e464d1bc7" providerId="ADAL" clId="{A32CEA92-FBD1-43EF-866D-73CA4B4B5251}" dt="2022-10-01T22:49:09.096" v="810" actId="404"/>
          <ac:spMkLst>
            <pc:docMk/>
            <pc:sldMk cId="2502373331" sldId="296"/>
            <ac:spMk id="2" creationId="{7C1D9AEE-EB70-09B1-CDD2-1B8AEC7BFA56}"/>
          </ac:spMkLst>
        </pc:spChg>
        <pc:spChg chg="del mod">
          <ac:chgData name="Asma Fathima" userId="779eb125-15bd-405d-8333-9d9e464d1bc7" providerId="ADAL" clId="{A32CEA92-FBD1-43EF-866D-73CA4B4B5251}" dt="2022-10-01T22:49:11.220" v="812" actId="478"/>
          <ac:spMkLst>
            <pc:docMk/>
            <pc:sldMk cId="2502373331" sldId="296"/>
            <ac:spMk id="3" creationId="{CF5E195B-3D7F-762D-9947-0976D3BADFBE}"/>
          </ac:spMkLst>
        </pc:spChg>
        <pc:picChg chg="add mod">
          <ac:chgData name="Asma Fathima" userId="779eb125-15bd-405d-8333-9d9e464d1bc7" providerId="ADAL" clId="{A32CEA92-FBD1-43EF-866D-73CA4B4B5251}" dt="2022-10-01T22:49:43.299" v="818" actId="1076"/>
          <ac:picMkLst>
            <pc:docMk/>
            <pc:sldMk cId="2502373331" sldId="296"/>
            <ac:picMk id="6" creationId="{E12B5064-FCBC-E24D-6F0D-5E9C31B38C5F}"/>
          </ac:picMkLst>
        </pc:picChg>
      </pc:sldChg>
    </pc:docChg>
  </pc:docChgLst>
  <pc:docChgLst>
    <pc:chgData name="Kevin Fitzgerald" userId="S::21kf24@queensu.ca::d25f4164-054b-41e7-a37f-bb6d63816a69" providerId="AD" clId="Web-{1501C28E-B8E6-88CA-5D00-373868ACE7A7}"/>
    <pc:docChg chg="addSld modSld">
      <pc:chgData name="Kevin Fitzgerald" userId="S::21kf24@queensu.ca::d25f4164-054b-41e7-a37f-bb6d63816a69" providerId="AD" clId="Web-{1501C28E-B8E6-88CA-5D00-373868ACE7A7}" dt="2022-09-29T20:40:09.240" v="700" actId="20577"/>
      <pc:docMkLst>
        <pc:docMk/>
      </pc:docMkLst>
      <pc:sldChg chg="addSp delSp modSp">
        <pc:chgData name="Kevin Fitzgerald" userId="S::21kf24@queensu.ca::d25f4164-054b-41e7-a37f-bb6d63816a69" providerId="AD" clId="Web-{1501C28E-B8E6-88CA-5D00-373868ACE7A7}" dt="2022-09-29T20:22:50.634" v="60" actId="14100"/>
        <pc:sldMkLst>
          <pc:docMk/>
          <pc:sldMk cId="756534230" sldId="265"/>
        </pc:sldMkLst>
        <pc:spChg chg="mod">
          <ac:chgData name="Kevin Fitzgerald" userId="S::21kf24@queensu.ca::d25f4164-054b-41e7-a37f-bb6d63816a69" providerId="AD" clId="Web-{1501C28E-B8E6-88CA-5D00-373868ACE7A7}" dt="2022-09-29T20:22:50.634" v="60" actId="14100"/>
          <ac:spMkLst>
            <pc:docMk/>
            <pc:sldMk cId="756534230" sldId="265"/>
            <ac:spMk id="3" creationId="{44FDB2BC-1ABC-4B90-3F0C-020133F359C0}"/>
          </ac:spMkLst>
        </pc:spChg>
        <pc:spChg chg="add del mod">
          <ac:chgData name="Kevin Fitzgerald" userId="S::21kf24@queensu.ca::d25f4164-054b-41e7-a37f-bb6d63816a69" providerId="AD" clId="Web-{1501C28E-B8E6-88CA-5D00-373868ACE7A7}" dt="2022-09-29T20:22:45.758" v="59"/>
          <ac:spMkLst>
            <pc:docMk/>
            <pc:sldMk cId="756534230" sldId="265"/>
            <ac:spMk id="7" creationId="{8A941E4F-FC56-71D1-9B0E-CF3C20A52679}"/>
          </ac:spMkLst>
        </pc:spChg>
        <pc:graphicFrameChg chg="add del mod modGraphic">
          <ac:chgData name="Kevin Fitzgerald" userId="S::21kf24@queensu.ca::d25f4164-054b-41e7-a37f-bb6d63816a69" providerId="AD" clId="Web-{1501C28E-B8E6-88CA-5D00-373868ACE7A7}" dt="2022-09-29T20:21:26.304" v="4"/>
          <ac:graphicFrameMkLst>
            <pc:docMk/>
            <pc:sldMk cId="756534230" sldId="265"/>
            <ac:graphicFrameMk id="5" creationId="{0AF8AD9F-5CCE-764F-DCAF-2840A57EF24C}"/>
          </ac:graphicFrameMkLst>
        </pc:graphicFrameChg>
      </pc:sldChg>
      <pc:sldChg chg="addSp modSp">
        <pc:chgData name="Kevin Fitzgerald" userId="S::21kf24@queensu.ca::d25f4164-054b-41e7-a37f-bb6d63816a69" providerId="AD" clId="Web-{1501C28E-B8E6-88CA-5D00-373868ACE7A7}" dt="2022-09-29T20:39:06.349" v="688" actId="20577"/>
        <pc:sldMkLst>
          <pc:docMk/>
          <pc:sldMk cId="3285722787" sldId="270"/>
        </pc:sldMkLst>
        <pc:spChg chg="mod">
          <ac:chgData name="Kevin Fitzgerald" userId="S::21kf24@queensu.ca::d25f4164-054b-41e7-a37f-bb6d63816a69" providerId="AD" clId="Web-{1501C28E-B8E6-88CA-5D00-373868ACE7A7}" dt="2022-09-29T20:28:04.309" v="230" actId="14100"/>
          <ac:spMkLst>
            <pc:docMk/>
            <pc:sldMk cId="3285722787" sldId="270"/>
            <ac:spMk id="3" creationId="{A3A86B02-A271-DA59-7FF0-FB16E85FE17B}"/>
          </ac:spMkLst>
        </pc:spChg>
        <pc:spChg chg="add mod">
          <ac:chgData name="Kevin Fitzgerald" userId="S::21kf24@queensu.ca::d25f4164-054b-41e7-a37f-bb6d63816a69" providerId="AD" clId="Web-{1501C28E-B8E6-88CA-5D00-373868ACE7A7}" dt="2022-09-29T20:39:06.349" v="688" actId="20577"/>
          <ac:spMkLst>
            <pc:docMk/>
            <pc:sldMk cId="3285722787" sldId="270"/>
            <ac:spMk id="5" creationId="{5681A875-FCC1-46BD-42D3-10329D35556A}"/>
          </ac:spMkLst>
        </pc:spChg>
      </pc:sldChg>
      <pc:sldChg chg="addSp delSp modSp new">
        <pc:chgData name="Kevin Fitzgerald" userId="S::21kf24@queensu.ca::d25f4164-054b-41e7-a37f-bb6d63816a69" providerId="AD" clId="Web-{1501C28E-B8E6-88CA-5D00-373868ACE7A7}" dt="2022-09-29T20:40:09.240" v="700" actId="20577"/>
        <pc:sldMkLst>
          <pc:docMk/>
          <pc:sldMk cId="588049853" sldId="273"/>
        </pc:sldMkLst>
        <pc:spChg chg="mod">
          <ac:chgData name="Kevin Fitzgerald" userId="S::21kf24@queensu.ca::d25f4164-054b-41e7-a37f-bb6d63816a69" providerId="AD" clId="Web-{1501C28E-B8E6-88CA-5D00-373868ACE7A7}" dt="2022-09-29T20:22:30.321" v="55" actId="20577"/>
          <ac:spMkLst>
            <pc:docMk/>
            <pc:sldMk cId="588049853" sldId="273"/>
            <ac:spMk id="2" creationId="{84E46735-A080-398F-810F-36CF106D4CCE}"/>
          </ac:spMkLst>
        </pc:spChg>
        <pc:spChg chg="del">
          <ac:chgData name="Kevin Fitzgerald" userId="S::21kf24@queensu.ca::d25f4164-054b-41e7-a37f-bb6d63816a69" providerId="AD" clId="Web-{1501C28E-B8E6-88CA-5D00-373868ACE7A7}" dt="2022-09-29T20:22:57.134" v="61"/>
          <ac:spMkLst>
            <pc:docMk/>
            <pc:sldMk cId="588049853" sldId="273"/>
            <ac:spMk id="3" creationId="{56D11531-F4C2-7E37-19E4-31DD9781AB66}"/>
          </ac:spMkLst>
        </pc:spChg>
        <pc:spChg chg="add mod">
          <ac:chgData name="Kevin Fitzgerald" userId="S::21kf24@queensu.ca::d25f4164-054b-41e7-a37f-bb6d63816a69" providerId="AD" clId="Web-{1501C28E-B8E6-88CA-5D00-373868ACE7A7}" dt="2022-09-29T20:37:43.473" v="615" actId="20577"/>
          <ac:spMkLst>
            <pc:docMk/>
            <pc:sldMk cId="588049853" sldId="273"/>
            <ac:spMk id="4" creationId="{67FB115E-F1B0-C25E-0919-8626312FC56A}"/>
          </ac:spMkLst>
        </pc:spChg>
        <pc:spChg chg="add mod">
          <ac:chgData name="Kevin Fitzgerald" userId="S::21kf24@queensu.ca::d25f4164-054b-41e7-a37f-bb6d63816a69" providerId="AD" clId="Web-{1501C28E-B8E6-88CA-5D00-373868ACE7A7}" dt="2022-09-29T20:40:09.240" v="700" actId="20577"/>
          <ac:spMkLst>
            <pc:docMk/>
            <pc:sldMk cId="588049853" sldId="273"/>
            <ac:spMk id="5" creationId="{E032E2B5-DBE3-EA95-23F5-056DB4874105}"/>
          </ac:spMkLst>
        </pc:spChg>
      </pc:sldChg>
    </pc:docChg>
  </pc:docChgLst>
  <pc:docChgLst>
    <pc:chgData name="Kavya Sharma" userId="S::21kss4@queensu.ca::b4cd1123-df97-4cc5-a9c6-992c13da9708" providerId="AD" clId="Web-{49C01C5C-3FE4-4049-92D4-0313723557D0}"/>
    <pc:docChg chg="modSld">
      <pc:chgData name="Kavya Sharma" userId="S::21kss4@queensu.ca::b4cd1123-df97-4cc5-a9c6-992c13da9708" providerId="AD" clId="Web-{49C01C5C-3FE4-4049-92D4-0313723557D0}" dt="2022-10-01T05:08:21.384" v="303" actId="20577"/>
      <pc:docMkLst>
        <pc:docMk/>
      </pc:docMkLst>
      <pc:sldChg chg="modSp">
        <pc:chgData name="Kavya Sharma" userId="S::21kss4@queensu.ca::b4cd1123-df97-4cc5-a9c6-992c13da9708" providerId="AD" clId="Web-{49C01C5C-3FE4-4049-92D4-0313723557D0}" dt="2022-10-01T04:36:16.854" v="12" actId="20577"/>
        <pc:sldMkLst>
          <pc:docMk/>
          <pc:sldMk cId="109857222" sldId="256"/>
        </pc:sldMkLst>
        <pc:spChg chg="mod">
          <ac:chgData name="Kavya Sharma" userId="S::21kss4@queensu.ca::b4cd1123-df97-4cc5-a9c6-992c13da9708" providerId="AD" clId="Web-{49C01C5C-3FE4-4049-92D4-0313723557D0}" dt="2022-10-01T04:36:16.854" v="1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avya Sharma" userId="S::21kss4@queensu.ca::b4cd1123-df97-4cc5-a9c6-992c13da9708" providerId="AD" clId="Web-{49C01C5C-3FE4-4049-92D4-0313723557D0}" dt="2022-10-01T05:08:21.384" v="303" actId="20577"/>
        <pc:sldMkLst>
          <pc:docMk/>
          <pc:sldMk cId="756534230" sldId="265"/>
        </pc:sldMkLst>
        <pc:spChg chg="mod">
          <ac:chgData name="Kavya Sharma" userId="S::21kss4@queensu.ca::b4cd1123-df97-4cc5-a9c6-992c13da9708" providerId="AD" clId="Web-{49C01C5C-3FE4-4049-92D4-0313723557D0}" dt="2022-10-01T05:08:21.384" v="303" actId="20577"/>
          <ac:spMkLst>
            <pc:docMk/>
            <pc:sldMk cId="756534230" sldId="265"/>
            <ac:spMk id="3" creationId="{44FDB2BC-1ABC-4B90-3F0C-020133F359C0}"/>
          </ac:spMkLst>
        </pc:spChg>
      </pc:sldChg>
    </pc:docChg>
  </pc:docChgLst>
  <pc:docChgLst>
    <pc:chgData name="Xinwen Zhang" userId="S::21xz43@queensu.ca::cbd04982-ddd7-4994-a440-2036d9768fbd" providerId="AD" clId="Web-{DCE2E950-0F2B-43E1-B0FF-F83C558F8308}"/>
    <pc:docChg chg="modSld">
      <pc:chgData name="Xinwen Zhang" userId="S::21xz43@queensu.ca::cbd04982-ddd7-4994-a440-2036d9768fbd" providerId="AD" clId="Web-{DCE2E950-0F2B-43E1-B0FF-F83C558F8308}" dt="2022-09-28T23:14:54.607" v="28" actId="20577"/>
      <pc:docMkLst>
        <pc:docMk/>
      </pc:docMkLst>
      <pc:sldChg chg="modSp">
        <pc:chgData name="Xinwen Zhang" userId="S::21xz43@queensu.ca::cbd04982-ddd7-4994-a440-2036d9768fbd" providerId="AD" clId="Web-{DCE2E950-0F2B-43E1-B0FF-F83C558F8308}" dt="2022-09-28T23:14:54.607" v="28" actId="20577"/>
        <pc:sldMkLst>
          <pc:docMk/>
          <pc:sldMk cId="583167880" sldId="260"/>
        </pc:sldMkLst>
        <pc:spChg chg="mod">
          <ac:chgData name="Xinwen Zhang" userId="S::21xz43@queensu.ca::cbd04982-ddd7-4994-a440-2036d9768fbd" providerId="AD" clId="Web-{DCE2E950-0F2B-43E1-B0FF-F83C558F8308}" dt="2022-09-28T23:14:54.607" v="28" actId="20577"/>
          <ac:spMkLst>
            <pc:docMk/>
            <pc:sldMk cId="583167880" sldId="260"/>
            <ac:spMk id="3" creationId="{73710950-B67A-AA2A-9510-662A82411587}"/>
          </ac:spMkLst>
        </pc:spChg>
      </pc:sldChg>
      <pc:sldChg chg="modSp">
        <pc:chgData name="Xinwen Zhang" userId="S::21xz43@queensu.ca::cbd04982-ddd7-4994-a440-2036d9768fbd" providerId="AD" clId="Web-{DCE2E950-0F2B-43E1-B0FF-F83C558F8308}" dt="2022-09-28T23:02:19.546" v="11" actId="20577"/>
        <pc:sldMkLst>
          <pc:docMk/>
          <pc:sldMk cId="756534230" sldId="265"/>
        </pc:sldMkLst>
        <pc:spChg chg="mod">
          <ac:chgData name="Xinwen Zhang" userId="S::21xz43@queensu.ca::cbd04982-ddd7-4994-a440-2036d9768fbd" providerId="AD" clId="Web-{DCE2E950-0F2B-43E1-B0FF-F83C558F8308}" dt="2022-09-28T23:02:19.546" v="11" actId="20577"/>
          <ac:spMkLst>
            <pc:docMk/>
            <pc:sldMk cId="756534230" sldId="265"/>
            <ac:spMk id="3" creationId="{44FDB2BC-1ABC-4B90-3F0C-020133F359C0}"/>
          </ac:spMkLst>
        </pc:spChg>
      </pc:sldChg>
    </pc:docChg>
  </pc:docChgLst>
  <pc:docChgLst>
    <pc:chgData name="Xinwen Zhang" userId="S::21xz43@queensu.ca::cbd04982-ddd7-4994-a440-2036d9768fbd" providerId="AD" clId="Web-{7EC3DB4D-00F4-4409-8CBB-11AE5B7C6C39}"/>
    <pc:docChg chg="modSld">
      <pc:chgData name="Xinwen Zhang" userId="S::21xz43@queensu.ca::cbd04982-ddd7-4994-a440-2036d9768fbd" providerId="AD" clId="Web-{7EC3DB4D-00F4-4409-8CBB-11AE5B7C6C39}" dt="2022-09-30T23:24:40.927" v="3"/>
      <pc:docMkLst>
        <pc:docMk/>
      </pc:docMkLst>
      <pc:sldChg chg="modSp">
        <pc:chgData name="Xinwen Zhang" userId="S::21xz43@queensu.ca::cbd04982-ddd7-4994-a440-2036d9768fbd" providerId="AD" clId="Web-{7EC3DB4D-00F4-4409-8CBB-11AE5B7C6C39}" dt="2022-09-30T23:24:40.927" v="3"/>
        <pc:sldMkLst>
          <pc:docMk/>
          <pc:sldMk cId="1020811833" sldId="276"/>
        </pc:sldMkLst>
        <pc:graphicFrameChg chg="mod modGraphic">
          <ac:chgData name="Xinwen Zhang" userId="S::21xz43@queensu.ca::cbd04982-ddd7-4994-a440-2036d9768fbd" providerId="AD" clId="Web-{7EC3DB4D-00F4-4409-8CBB-11AE5B7C6C39}" dt="2022-09-30T23:24:40.927" v="3"/>
          <ac:graphicFrameMkLst>
            <pc:docMk/>
            <pc:sldMk cId="1020811833" sldId="276"/>
            <ac:graphicFrameMk id="10" creationId="{6D4E3B88-33EA-C1FC-F85E-E44CE6BABFBC}"/>
          </ac:graphicFrameMkLst>
        </pc:graphicFrameChg>
      </pc:sldChg>
    </pc:docChg>
  </pc:docChgLst>
  <pc:docChgLst>
    <pc:chgData name="Xinwen Zhang" userId="S::21xz43@queensu.ca::cbd04982-ddd7-4994-a440-2036d9768fbd" providerId="AD" clId="Web-{CCC1B4AB-5A45-4311-B9DF-57973F80254B}"/>
    <pc:docChg chg="addSld delSld modSld">
      <pc:chgData name="Xinwen Zhang" userId="S::21xz43@queensu.ca::cbd04982-ddd7-4994-a440-2036d9768fbd" providerId="AD" clId="Web-{CCC1B4AB-5A45-4311-B9DF-57973F80254B}" dt="2022-09-30T17:46:14.414" v="153"/>
      <pc:docMkLst>
        <pc:docMk/>
      </pc:docMkLst>
      <pc:sldChg chg="del">
        <pc:chgData name="Xinwen Zhang" userId="S::21xz43@queensu.ca::cbd04982-ddd7-4994-a440-2036d9768fbd" providerId="AD" clId="Web-{CCC1B4AB-5A45-4311-B9DF-57973F80254B}" dt="2022-09-30T17:25:35.633" v="26"/>
        <pc:sldMkLst>
          <pc:docMk/>
          <pc:sldMk cId="3015687861" sldId="262"/>
        </pc:sldMkLst>
      </pc:sldChg>
      <pc:sldChg chg="addSp delSp modSp">
        <pc:chgData name="Xinwen Zhang" userId="S::21xz43@queensu.ca::cbd04982-ddd7-4994-a440-2036d9768fbd" providerId="AD" clId="Web-{CCC1B4AB-5A45-4311-B9DF-57973F80254B}" dt="2022-09-30T17:33:20.388" v="92" actId="1076"/>
        <pc:sldMkLst>
          <pc:docMk/>
          <pc:sldMk cId="1155187866" sldId="268"/>
        </pc:sldMkLst>
        <pc:spChg chg="mod">
          <ac:chgData name="Xinwen Zhang" userId="S::21xz43@queensu.ca::cbd04982-ddd7-4994-a440-2036d9768fbd" providerId="AD" clId="Web-{CCC1B4AB-5A45-4311-B9DF-57973F80254B}" dt="2022-09-30T17:25:56.024" v="29" actId="14100"/>
          <ac:spMkLst>
            <pc:docMk/>
            <pc:sldMk cId="1155187866" sldId="268"/>
            <ac:spMk id="2" creationId="{5EEAEAB2-A690-F415-9BBA-86B1E7C3A607}"/>
          </ac:spMkLst>
        </pc:spChg>
        <pc:spChg chg="add">
          <ac:chgData name="Xinwen Zhang" userId="S::21xz43@queensu.ca::cbd04982-ddd7-4994-a440-2036d9768fbd" providerId="AD" clId="Web-{CCC1B4AB-5A45-4311-B9DF-57973F80254B}" dt="2022-09-30T17:31:35.809" v="38"/>
          <ac:spMkLst>
            <pc:docMk/>
            <pc:sldMk cId="1155187866" sldId="268"/>
            <ac:spMk id="3" creationId="{B124437E-2575-C131-4AC1-19898EE3FD36}"/>
          </ac:spMkLst>
        </pc:spChg>
        <pc:spChg chg="add mod">
          <ac:chgData name="Xinwen Zhang" userId="S::21xz43@queensu.ca::cbd04982-ddd7-4994-a440-2036d9768fbd" providerId="AD" clId="Web-{CCC1B4AB-5A45-4311-B9DF-57973F80254B}" dt="2022-09-30T17:33:20.388" v="92" actId="1076"/>
          <ac:spMkLst>
            <pc:docMk/>
            <pc:sldMk cId="1155187866" sldId="268"/>
            <ac:spMk id="10" creationId="{B72BD5FA-08B7-134A-58F0-A35E8CD03D63}"/>
          </ac:spMkLst>
        </pc:spChg>
        <pc:graphicFrameChg chg="add del mod">
          <ac:chgData name="Xinwen Zhang" userId="S::21xz43@queensu.ca::cbd04982-ddd7-4994-a440-2036d9768fbd" providerId="AD" clId="Web-{CCC1B4AB-5A45-4311-B9DF-57973F80254B}" dt="2022-09-30T17:31:39.778" v="40"/>
          <ac:graphicFrameMkLst>
            <pc:docMk/>
            <pc:sldMk cId="1155187866" sldId="268"/>
            <ac:graphicFrameMk id="6" creationId="{B1278129-258C-E2AF-BD42-6E2BE5A1E5B8}"/>
          </ac:graphicFrameMkLst>
        </pc:graphicFrameChg>
        <pc:graphicFrameChg chg="add del mod">
          <ac:chgData name="Xinwen Zhang" userId="S::21xz43@queensu.ca::cbd04982-ddd7-4994-a440-2036d9768fbd" providerId="AD" clId="Web-{CCC1B4AB-5A45-4311-B9DF-57973F80254B}" dt="2022-09-30T17:31:54.200" v="42"/>
          <ac:graphicFrameMkLst>
            <pc:docMk/>
            <pc:sldMk cId="1155187866" sldId="268"/>
            <ac:graphicFrameMk id="8" creationId="{7193FCDA-624F-051F-BDCA-2B24FA8C91B6}"/>
          </ac:graphicFrameMkLst>
        </pc:graphicFrameChg>
        <pc:picChg chg="mod">
          <ac:chgData name="Xinwen Zhang" userId="S::21xz43@queensu.ca::cbd04982-ddd7-4994-a440-2036d9768fbd" providerId="AD" clId="Web-{CCC1B4AB-5A45-4311-B9DF-57973F80254B}" dt="2022-09-30T17:26:06.993" v="32" actId="1076"/>
          <ac:picMkLst>
            <pc:docMk/>
            <pc:sldMk cId="1155187866" sldId="268"/>
            <ac:picMk id="4" creationId="{D1EF4FB7-CCD1-DA30-5EC1-11CFC5AC9466}"/>
          </ac:picMkLst>
        </pc:picChg>
        <pc:picChg chg="add del mod">
          <ac:chgData name="Xinwen Zhang" userId="S::21xz43@queensu.ca::cbd04982-ddd7-4994-a440-2036d9768fbd" providerId="AD" clId="Web-{CCC1B4AB-5A45-4311-B9DF-57973F80254B}" dt="2022-09-30T17:32:17.481" v="47"/>
          <ac:picMkLst>
            <pc:docMk/>
            <pc:sldMk cId="1155187866" sldId="268"/>
            <ac:picMk id="9" creationId="{82F4950C-57E8-83CA-B6F4-DEEDBD6158E2}"/>
          </ac:picMkLst>
        </pc:picChg>
      </pc:sldChg>
      <pc:sldChg chg="addSp delSp modSp">
        <pc:chgData name="Xinwen Zhang" userId="S::21xz43@queensu.ca::cbd04982-ddd7-4994-a440-2036d9768fbd" providerId="AD" clId="Web-{CCC1B4AB-5A45-4311-B9DF-57973F80254B}" dt="2022-09-30T17:28:47.885" v="37"/>
        <pc:sldMkLst>
          <pc:docMk/>
          <pc:sldMk cId="207467157" sldId="272"/>
        </pc:sldMkLst>
        <pc:spChg chg="del">
          <ac:chgData name="Xinwen Zhang" userId="S::21xz43@queensu.ca::cbd04982-ddd7-4994-a440-2036d9768fbd" providerId="AD" clId="Web-{CCC1B4AB-5A45-4311-B9DF-57973F80254B}" dt="2022-09-30T17:28:41.666" v="33"/>
          <ac:spMkLst>
            <pc:docMk/>
            <pc:sldMk cId="207467157" sldId="272"/>
            <ac:spMk id="3" creationId="{65B48799-A6F3-708F-E280-7CD850350B6C}"/>
          </ac:spMkLst>
        </pc:spChg>
        <pc:spChg chg="add del mod">
          <ac:chgData name="Xinwen Zhang" userId="S::21xz43@queensu.ca::cbd04982-ddd7-4994-a440-2036d9768fbd" providerId="AD" clId="Web-{CCC1B4AB-5A45-4311-B9DF-57973F80254B}" dt="2022-09-30T17:28:47.885" v="37"/>
          <ac:spMkLst>
            <pc:docMk/>
            <pc:sldMk cId="207467157" sldId="272"/>
            <ac:spMk id="5" creationId="{32A3FD9A-E57E-7F6F-0543-910DD49560C1}"/>
          </ac:spMkLst>
        </pc:spChg>
        <pc:spChg chg="add mod">
          <ac:chgData name="Xinwen Zhang" userId="S::21xz43@queensu.ca::cbd04982-ddd7-4994-a440-2036d9768fbd" providerId="AD" clId="Web-{CCC1B4AB-5A45-4311-B9DF-57973F80254B}" dt="2022-09-30T17:28:47.885" v="37"/>
          <ac:spMkLst>
            <pc:docMk/>
            <pc:sldMk cId="207467157" sldId="272"/>
            <ac:spMk id="8" creationId="{5EDBE880-3DB4-B59A-53C2-34486507A9C7}"/>
          </ac:spMkLst>
        </pc:spChg>
        <pc:picChg chg="add del mod ord">
          <ac:chgData name="Xinwen Zhang" userId="S::21xz43@queensu.ca::cbd04982-ddd7-4994-a440-2036d9768fbd" providerId="AD" clId="Web-{CCC1B4AB-5A45-4311-B9DF-57973F80254B}" dt="2022-09-30T17:28:47.885" v="37"/>
          <ac:picMkLst>
            <pc:docMk/>
            <pc:sldMk cId="207467157" sldId="272"/>
            <ac:picMk id="4" creationId="{6F09C317-6A43-E5C9-984D-4D63F8B9C895}"/>
          </ac:picMkLst>
        </pc:picChg>
      </pc:sldChg>
      <pc:sldChg chg="modSp modNotes">
        <pc:chgData name="Xinwen Zhang" userId="S::21xz43@queensu.ca::cbd04982-ddd7-4994-a440-2036d9768fbd" providerId="AD" clId="Web-{CCC1B4AB-5A45-4311-B9DF-57973F80254B}" dt="2022-09-30T17:46:14.414" v="153"/>
        <pc:sldMkLst>
          <pc:docMk/>
          <pc:sldMk cId="1020811833" sldId="276"/>
        </pc:sldMkLst>
        <pc:graphicFrameChg chg="mod modGraphic">
          <ac:chgData name="Xinwen Zhang" userId="S::21xz43@queensu.ca::cbd04982-ddd7-4994-a440-2036d9768fbd" providerId="AD" clId="Web-{CCC1B4AB-5A45-4311-B9DF-57973F80254B}" dt="2022-09-30T17:44:45.678" v="132"/>
          <ac:graphicFrameMkLst>
            <pc:docMk/>
            <pc:sldMk cId="1020811833" sldId="276"/>
            <ac:graphicFrameMk id="10" creationId="{6D4E3B88-33EA-C1FC-F85E-E44CE6BABFBC}"/>
          </ac:graphicFrameMkLst>
        </pc:graphicFrameChg>
      </pc:sldChg>
      <pc:sldChg chg="modSp new">
        <pc:chgData name="Xinwen Zhang" userId="S::21xz43@queensu.ca::cbd04982-ddd7-4994-a440-2036d9768fbd" providerId="AD" clId="Web-{CCC1B4AB-5A45-4311-B9DF-57973F80254B}" dt="2022-09-30T17:23:32.334" v="3" actId="20577"/>
        <pc:sldMkLst>
          <pc:docMk/>
          <pc:sldMk cId="4275410994" sldId="277"/>
        </pc:sldMkLst>
        <pc:spChg chg="mod">
          <ac:chgData name="Xinwen Zhang" userId="S::21xz43@queensu.ca::cbd04982-ddd7-4994-a440-2036d9768fbd" providerId="AD" clId="Web-{CCC1B4AB-5A45-4311-B9DF-57973F80254B}" dt="2022-09-30T17:23:32.334" v="3" actId="20577"/>
          <ac:spMkLst>
            <pc:docMk/>
            <pc:sldMk cId="4275410994" sldId="277"/>
            <ac:spMk id="3" creationId="{D9A4EED6-9626-39B1-0FB1-C72CCF895A9A}"/>
          </ac:spMkLst>
        </pc:spChg>
      </pc:sldChg>
      <pc:sldChg chg="modSp new">
        <pc:chgData name="Xinwen Zhang" userId="S::21xz43@queensu.ca::cbd04982-ddd7-4994-a440-2036d9768fbd" providerId="AD" clId="Web-{CCC1B4AB-5A45-4311-B9DF-57973F80254B}" dt="2022-09-30T17:24:30.304" v="25" actId="20577"/>
        <pc:sldMkLst>
          <pc:docMk/>
          <pc:sldMk cId="1323759631" sldId="278"/>
        </pc:sldMkLst>
        <pc:spChg chg="mod">
          <ac:chgData name="Xinwen Zhang" userId="S::21xz43@queensu.ca::cbd04982-ddd7-4994-a440-2036d9768fbd" providerId="AD" clId="Web-{CCC1B4AB-5A45-4311-B9DF-57973F80254B}" dt="2022-09-30T17:24:30.304" v="25" actId="20577"/>
          <ac:spMkLst>
            <pc:docMk/>
            <pc:sldMk cId="1323759631" sldId="278"/>
            <ac:spMk id="2" creationId="{F95AEFC5-A03C-1C45-EF92-71928276C2A2}"/>
          </ac:spMkLst>
        </pc:spChg>
      </pc:sldChg>
      <pc:sldChg chg="modSp new">
        <pc:chgData name="Xinwen Zhang" userId="S::21xz43@queensu.ca::cbd04982-ddd7-4994-a440-2036d9768fbd" providerId="AD" clId="Web-{CCC1B4AB-5A45-4311-B9DF-57973F80254B}" dt="2022-09-30T17:24:11.804" v="22" actId="1076"/>
        <pc:sldMkLst>
          <pc:docMk/>
          <pc:sldMk cId="2103327024" sldId="279"/>
        </pc:sldMkLst>
        <pc:spChg chg="mod">
          <ac:chgData name="Xinwen Zhang" userId="S::21xz43@queensu.ca::cbd04982-ddd7-4994-a440-2036d9768fbd" providerId="AD" clId="Web-{CCC1B4AB-5A45-4311-B9DF-57973F80254B}" dt="2022-09-30T17:24:11.804" v="22" actId="1076"/>
          <ac:spMkLst>
            <pc:docMk/>
            <pc:sldMk cId="2103327024" sldId="279"/>
            <ac:spMk id="2" creationId="{45334872-386C-7808-D18A-203566EABA1C}"/>
          </ac:spMkLst>
        </pc:spChg>
      </pc:sldChg>
    </pc:docChg>
  </pc:docChgLst>
  <pc:docChgLst>
    <pc:chgData name="Xinwen Zhang" userId="S::21xz43@queensu.ca::cbd04982-ddd7-4994-a440-2036d9768fbd" providerId="AD" clId="Web-{31B5E822-B0A3-4A77-96E3-EE8A49D2D8ED}"/>
    <pc:docChg chg="addSld">
      <pc:chgData name="Xinwen Zhang" userId="S::21xz43@queensu.ca::cbd04982-ddd7-4994-a440-2036d9768fbd" providerId="AD" clId="Web-{31B5E822-B0A3-4A77-96E3-EE8A49D2D8ED}" dt="2022-09-26T23:46:29.361" v="3"/>
      <pc:docMkLst>
        <pc:docMk/>
      </pc:docMkLst>
      <pc:sldChg chg="new">
        <pc:chgData name="Xinwen Zhang" userId="S::21xz43@queensu.ca::cbd04982-ddd7-4994-a440-2036d9768fbd" providerId="AD" clId="Web-{31B5E822-B0A3-4A77-96E3-EE8A49D2D8ED}" dt="2022-09-26T23:46:23.408" v="0"/>
        <pc:sldMkLst>
          <pc:docMk/>
          <pc:sldMk cId="2369786294" sldId="257"/>
        </pc:sldMkLst>
      </pc:sldChg>
      <pc:sldChg chg="new">
        <pc:chgData name="Xinwen Zhang" userId="S::21xz43@queensu.ca::cbd04982-ddd7-4994-a440-2036d9768fbd" providerId="AD" clId="Web-{31B5E822-B0A3-4A77-96E3-EE8A49D2D8ED}" dt="2022-09-26T23:46:24.986" v="1"/>
        <pc:sldMkLst>
          <pc:docMk/>
          <pc:sldMk cId="2510494569" sldId="258"/>
        </pc:sldMkLst>
      </pc:sldChg>
      <pc:sldChg chg="new">
        <pc:chgData name="Xinwen Zhang" userId="S::21xz43@queensu.ca::cbd04982-ddd7-4994-a440-2036d9768fbd" providerId="AD" clId="Web-{31B5E822-B0A3-4A77-96E3-EE8A49D2D8ED}" dt="2022-09-26T23:46:26.814" v="2"/>
        <pc:sldMkLst>
          <pc:docMk/>
          <pc:sldMk cId="1120953398" sldId="259"/>
        </pc:sldMkLst>
      </pc:sldChg>
      <pc:sldChg chg="new">
        <pc:chgData name="Xinwen Zhang" userId="S::21xz43@queensu.ca::cbd04982-ddd7-4994-a440-2036d9768fbd" providerId="AD" clId="Web-{31B5E822-B0A3-4A77-96E3-EE8A49D2D8ED}" dt="2022-09-26T23:46:29.361" v="3"/>
        <pc:sldMkLst>
          <pc:docMk/>
          <pc:sldMk cId="2958394405" sldId="261"/>
        </pc:sldMkLst>
      </pc:sldChg>
    </pc:docChg>
  </pc:docChgLst>
  <pc:docChgLst>
    <pc:chgData name="Xinwen Zhang" userId="S::21xz43@queensu.ca::cbd04982-ddd7-4994-a440-2036d9768fbd" providerId="AD" clId="Web-{F598E685-C994-40F4-9035-B580EDDBB205}"/>
    <pc:docChg chg="modSld">
      <pc:chgData name="Xinwen Zhang" userId="S::21xz43@queensu.ca::cbd04982-ddd7-4994-a440-2036d9768fbd" providerId="AD" clId="Web-{F598E685-C994-40F4-9035-B580EDDBB205}" dt="2022-09-30T17:22:55.861" v="2" actId="20577"/>
      <pc:docMkLst>
        <pc:docMk/>
      </pc:docMkLst>
      <pc:sldChg chg="modSp">
        <pc:chgData name="Xinwen Zhang" userId="S::21xz43@queensu.ca::cbd04982-ddd7-4994-a440-2036d9768fbd" providerId="AD" clId="Web-{F598E685-C994-40F4-9035-B580EDDBB205}" dt="2022-09-30T17:22:55.861" v="2" actId="20577"/>
        <pc:sldMkLst>
          <pc:docMk/>
          <pc:sldMk cId="583167880" sldId="260"/>
        </pc:sldMkLst>
        <pc:spChg chg="mod">
          <ac:chgData name="Xinwen Zhang" userId="S::21xz43@queensu.ca::cbd04982-ddd7-4994-a440-2036d9768fbd" providerId="AD" clId="Web-{F598E685-C994-40F4-9035-B580EDDBB205}" dt="2022-09-30T17:22:55.861" v="2" actId="20577"/>
          <ac:spMkLst>
            <pc:docMk/>
            <pc:sldMk cId="583167880" sldId="260"/>
            <ac:spMk id="3" creationId="{73710950-B67A-AA2A-9510-662A82411587}"/>
          </ac:spMkLst>
        </pc:spChg>
      </pc:sldChg>
    </pc:docChg>
  </pc:docChgLst>
  <pc:docChgLst>
    <pc:chgData name="Danny HO" userId="S::21dh18@queensu.ca::e23ef515-7764-425d-b59b-1022d999f6a9" providerId="AD" clId="Web-{19CAB33F-3887-457A-A22B-C88E741EE7D7}"/>
    <pc:docChg chg="modSld sldOrd">
      <pc:chgData name="Danny HO" userId="S::21dh18@queensu.ca::e23ef515-7764-425d-b59b-1022d999f6a9" providerId="AD" clId="Web-{19CAB33F-3887-457A-A22B-C88E741EE7D7}" dt="2022-10-01T18:36:47.700" v="214" actId="1076"/>
      <pc:docMkLst>
        <pc:docMk/>
      </pc:docMkLst>
      <pc:sldChg chg="ord">
        <pc:chgData name="Danny HO" userId="S::21dh18@queensu.ca::e23ef515-7764-425d-b59b-1022d999f6a9" providerId="AD" clId="Web-{19CAB33F-3887-457A-A22B-C88E741EE7D7}" dt="2022-10-01T17:59:05.420" v="74"/>
        <pc:sldMkLst>
          <pc:docMk/>
          <pc:sldMk cId="2972635601" sldId="274"/>
        </pc:sldMkLst>
      </pc:sldChg>
      <pc:sldChg chg="addSp delSp modSp modNotes">
        <pc:chgData name="Danny HO" userId="S::21dh18@queensu.ca::e23ef515-7764-425d-b59b-1022d999f6a9" providerId="AD" clId="Web-{19CAB33F-3887-457A-A22B-C88E741EE7D7}" dt="2022-10-01T18:36:47.700" v="214" actId="1076"/>
        <pc:sldMkLst>
          <pc:docMk/>
          <pc:sldMk cId="4139953175" sldId="280"/>
        </pc:sldMkLst>
        <pc:spChg chg="mod">
          <ac:chgData name="Danny HO" userId="S::21dh18@queensu.ca::e23ef515-7764-425d-b59b-1022d999f6a9" providerId="AD" clId="Web-{19CAB33F-3887-457A-A22B-C88E741EE7D7}" dt="2022-10-01T18:36:13.590" v="212" actId="1076"/>
          <ac:spMkLst>
            <pc:docMk/>
            <pc:sldMk cId="4139953175" sldId="280"/>
            <ac:spMk id="3" creationId="{D7DAABE2-5DFF-4C19-4299-1DE746A97C5F}"/>
          </ac:spMkLst>
        </pc:spChg>
        <pc:spChg chg="add del mod">
          <ac:chgData name="Danny HO" userId="S::21dh18@queensu.ca::e23ef515-7764-425d-b59b-1022d999f6a9" providerId="AD" clId="Web-{19CAB33F-3887-457A-A22B-C88E741EE7D7}" dt="2022-10-01T18:33:58.748" v="151"/>
          <ac:spMkLst>
            <pc:docMk/>
            <pc:sldMk cId="4139953175" sldId="280"/>
            <ac:spMk id="5" creationId="{EE321A5F-C094-E720-1757-1DC452242E93}"/>
          </ac:spMkLst>
        </pc:spChg>
        <pc:spChg chg="mod">
          <ac:chgData name="Danny HO" userId="S::21dh18@queensu.ca::e23ef515-7764-425d-b59b-1022d999f6a9" providerId="AD" clId="Web-{19CAB33F-3887-457A-A22B-C88E741EE7D7}" dt="2022-10-01T18:35:53.106" v="211" actId="20577"/>
          <ac:spMkLst>
            <pc:docMk/>
            <pc:sldMk cId="4139953175" sldId="280"/>
            <ac:spMk id="294" creationId="{1DC697DE-C601-9648-F80E-33CA3E76F8B1}"/>
          </ac:spMkLst>
        </pc:spChg>
        <pc:spChg chg="mod">
          <ac:chgData name="Danny HO" userId="S::21dh18@queensu.ca::e23ef515-7764-425d-b59b-1022d999f6a9" providerId="AD" clId="Web-{19CAB33F-3887-457A-A22B-C88E741EE7D7}" dt="2022-10-01T18:36:47.700" v="214" actId="1076"/>
          <ac:spMkLst>
            <pc:docMk/>
            <pc:sldMk cId="4139953175" sldId="280"/>
            <ac:spMk id="296" creationId="{2FB01BC1-2D90-9935-9AA4-29B03332AF56}"/>
          </ac:spMkLst>
        </pc:spChg>
        <pc:graphicFrameChg chg="add del mod ord modGraphic">
          <ac:chgData name="Danny HO" userId="S::21dh18@queensu.ca::e23ef515-7764-425d-b59b-1022d999f6a9" providerId="AD" clId="Web-{19CAB33F-3887-457A-A22B-C88E741EE7D7}" dt="2022-10-01T18:33:49.545" v="148"/>
          <ac:graphicFrameMkLst>
            <pc:docMk/>
            <pc:sldMk cId="4139953175" sldId="280"/>
            <ac:graphicFrameMk id="7" creationId="{5E653FE7-59E0-7A5B-4715-D920EA58BA09}"/>
          </ac:graphicFrameMkLst>
        </pc:graphicFrameChg>
        <pc:graphicFrameChg chg="add del mod modGraphic">
          <ac:chgData name="Danny HO" userId="S::21dh18@queensu.ca::e23ef515-7764-425d-b59b-1022d999f6a9" providerId="AD" clId="Web-{19CAB33F-3887-457A-A22B-C88E741EE7D7}" dt="2022-10-01T18:35:25.075" v="208" actId="1076"/>
          <ac:graphicFrameMkLst>
            <pc:docMk/>
            <pc:sldMk cId="4139953175" sldId="280"/>
            <ac:graphicFrameMk id="22" creationId="{0BE3B2CB-F230-44F0-DB82-54B3A2F6FA4E}"/>
          </ac:graphicFrameMkLst>
        </pc:graphicFrameChg>
        <pc:graphicFrameChg chg="mod modGraphic">
          <ac:chgData name="Danny HO" userId="S::21dh18@queensu.ca::e23ef515-7764-425d-b59b-1022d999f6a9" providerId="AD" clId="Web-{19CAB33F-3887-457A-A22B-C88E741EE7D7}" dt="2022-10-01T18:36:20.903" v="213" actId="1076"/>
          <ac:graphicFrameMkLst>
            <pc:docMk/>
            <pc:sldMk cId="4139953175" sldId="280"/>
            <ac:graphicFrameMk id="293" creationId="{B2572E58-2EE5-1CA4-FA9E-82C338636F1B}"/>
          </ac:graphicFrameMkLst>
        </pc:graphicFrameChg>
      </pc:sldChg>
      <pc:sldChg chg="modSp">
        <pc:chgData name="Danny HO" userId="S::21dh18@queensu.ca::e23ef515-7764-425d-b59b-1022d999f6a9" providerId="AD" clId="Web-{19CAB33F-3887-457A-A22B-C88E741EE7D7}" dt="2022-10-01T17:17:30.212" v="73" actId="20577"/>
        <pc:sldMkLst>
          <pc:docMk/>
          <pc:sldMk cId="3635957271" sldId="286"/>
        </pc:sldMkLst>
        <pc:spChg chg="mod">
          <ac:chgData name="Danny HO" userId="S::21dh18@queensu.ca::e23ef515-7764-425d-b59b-1022d999f6a9" providerId="AD" clId="Web-{19CAB33F-3887-457A-A22B-C88E741EE7D7}" dt="2022-10-01T17:17:30.212" v="73" actId="20577"/>
          <ac:spMkLst>
            <pc:docMk/>
            <pc:sldMk cId="3635957271" sldId="286"/>
            <ac:spMk id="3" creationId="{C540EDFB-FF50-28A8-7BE4-23F5F0B39EE1}"/>
          </ac:spMkLst>
        </pc:spChg>
      </pc:sldChg>
    </pc:docChg>
  </pc:docChgLst>
  <pc:docChgLst>
    <pc:chgData name="Kevin Fitzgerald" userId="S::21kf24@queensu.ca::d25f4164-054b-41e7-a37f-bb6d63816a69" providerId="AD" clId="Web-{4831CA0E-A71E-DE55-A807-18EDE061AE1D}"/>
    <pc:docChg chg="addSld delSld modSld sldOrd">
      <pc:chgData name="Kevin Fitzgerald" userId="S::21kf24@queensu.ca::d25f4164-054b-41e7-a37f-bb6d63816a69" providerId="AD" clId="Web-{4831CA0E-A71E-DE55-A807-18EDE061AE1D}" dt="2022-10-01T20:04:42.633" v="2342"/>
      <pc:docMkLst>
        <pc:docMk/>
      </pc:docMkLst>
      <pc:sldChg chg="modSp">
        <pc:chgData name="Kevin Fitzgerald" userId="S::21kf24@queensu.ca::d25f4164-054b-41e7-a37f-bb6d63816a69" providerId="AD" clId="Web-{4831CA0E-A71E-DE55-A807-18EDE061AE1D}" dt="2022-10-01T20:04:42.633" v="2342"/>
        <pc:sldMkLst>
          <pc:docMk/>
          <pc:sldMk cId="3978676851" sldId="263"/>
        </pc:sldMkLst>
        <pc:graphicFrameChg chg="mod modGraphic">
          <ac:chgData name="Kevin Fitzgerald" userId="S::21kf24@queensu.ca::d25f4164-054b-41e7-a37f-bb6d63816a69" providerId="AD" clId="Web-{4831CA0E-A71E-DE55-A807-18EDE061AE1D}" dt="2022-10-01T20:04:42.633" v="2342"/>
          <ac:graphicFrameMkLst>
            <pc:docMk/>
            <pc:sldMk cId="3978676851" sldId="263"/>
            <ac:graphicFrameMk id="4" creationId="{EB169329-1CB3-FFFD-3F73-91AD55A4DA91}"/>
          </ac:graphicFrameMkLst>
        </pc:graphicFrameChg>
      </pc:sldChg>
      <pc:sldChg chg="addSp delSp modSp del ord">
        <pc:chgData name="Kevin Fitzgerald" userId="S::21kf24@queensu.ca::d25f4164-054b-41e7-a37f-bb6d63816a69" providerId="AD" clId="Web-{4831CA0E-A71E-DE55-A807-18EDE061AE1D}" dt="2022-10-01T15:18:39.271" v="244"/>
        <pc:sldMkLst>
          <pc:docMk/>
          <pc:sldMk cId="3308149435" sldId="264"/>
        </pc:sldMkLst>
        <pc:spChg chg="mod">
          <ac:chgData name="Kevin Fitzgerald" userId="S::21kf24@queensu.ca::d25f4164-054b-41e7-a37f-bb6d63816a69" providerId="AD" clId="Web-{4831CA0E-A71E-DE55-A807-18EDE061AE1D}" dt="2022-10-01T15:12:02.061" v="21" actId="20577"/>
          <ac:spMkLst>
            <pc:docMk/>
            <pc:sldMk cId="3308149435" sldId="264"/>
            <ac:spMk id="2" creationId="{05E278B2-71E2-0BE0-EE6C-ACBBB5C0823E}"/>
          </ac:spMkLst>
        </pc:spChg>
        <pc:spChg chg="del">
          <ac:chgData name="Kevin Fitzgerald" userId="S::21kf24@queensu.ca::d25f4164-054b-41e7-a37f-bb6d63816a69" providerId="AD" clId="Web-{4831CA0E-A71E-DE55-A807-18EDE061AE1D}" dt="2022-10-01T15:12:32.092" v="22"/>
          <ac:spMkLst>
            <pc:docMk/>
            <pc:sldMk cId="3308149435" sldId="264"/>
            <ac:spMk id="3" creationId="{FB690AAF-F009-A5B8-82AA-617D33801BC5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12:45.765" v="24"/>
          <ac:spMkLst>
            <pc:docMk/>
            <pc:sldMk cId="3308149435" sldId="264"/>
            <ac:spMk id="16" creationId="{38F687E1-AB08-11D3-A7BE-D1D8941F9F04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12:53.718" v="26"/>
          <ac:spMkLst>
            <pc:docMk/>
            <pc:sldMk cId="3308149435" sldId="264"/>
            <ac:spMk id="30" creationId="{C6B27CA4-BB25-A4DA-48FD-A66742492CF1}"/>
          </ac:spMkLst>
        </pc:spChg>
        <pc:graphicFrameChg chg="add del mod ord modGraphic">
          <ac:chgData name="Kevin Fitzgerald" userId="S::21kf24@queensu.ca::d25f4164-054b-41e7-a37f-bb6d63816a69" providerId="AD" clId="Web-{4831CA0E-A71E-DE55-A807-18EDE061AE1D}" dt="2022-10-01T15:12:36.296" v="23"/>
          <ac:graphicFrameMkLst>
            <pc:docMk/>
            <pc:sldMk cId="3308149435" sldId="264"/>
            <ac:graphicFrameMk id="4" creationId="{2674CBB3-88C0-48C9-D4E8-9C25079F9635}"/>
          </ac:graphicFrameMkLst>
        </pc:graphicFrameChg>
        <pc:graphicFrameChg chg="add del mod ord modGraphic">
          <ac:chgData name="Kevin Fitzgerald" userId="S::21kf24@queensu.ca::d25f4164-054b-41e7-a37f-bb6d63816a69" providerId="AD" clId="Web-{4831CA0E-A71E-DE55-A807-18EDE061AE1D}" dt="2022-10-01T15:12:48.405" v="25"/>
          <ac:graphicFrameMkLst>
            <pc:docMk/>
            <pc:sldMk cId="3308149435" sldId="264"/>
            <ac:graphicFrameMk id="17" creationId="{B890F83D-D96B-5BF2-042D-C65DC0C7F640}"/>
          </ac:graphicFrameMkLst>
        </pc:graphicFrameChg>
        <pc:graphicFrameChg chg="add mod ord modGraphic">
          <ac:chgData name="Kevin Fitzgerald" userId="S::21kf24@queensu.ca::d25f4164-054b-41e7-a37f-bb6d63816a69" providerId="AD" clId="Web-{4831CA0E-A71E-DE55-A807-18EDE061AE1D}" dt="2022-10-01T15:15:03.876" v="95" actId="1076"/>
          <ac:graphicFrameMkLst>
            <pc:docMk/>
            <pc:sldMk cId="3308149435" sldId="264"/>
            <ac:graphicFrameMk id="31" creationId="{41DCA269-6636-C63D-9F6D-8D00BFE89B2F}"/>
          </ac:graphicFrameMkLst>
        </pc:graphicFrameChg>
        <pc:graphicFrameChg chg="add mod modGraphic">
          <ac:chgData name="Kevin Fitzgerald" userId="S::21kf24@queensu.ca::d25f4164-054b-41e7-a37f-bb6d63816a69" providerId="AD" clId="Web-{4831CA0E-A71E-DE55-A807-18EDE061AE1D}" dt="2022-10-01T15:14:57.470" v="94" actId="14100"/>
          <ac:graphicFrameMkLst>
            <pc:docMk/>
            <pc:sldMk cId="3308149435" sldId="264"/>
            <ac:graphicFrameMk id="544" creationId="{ACA67624-1E12-0E53-5253-EEE99A55FBFA}"/>
          </ac:graphicFrameMkLst>
        </pc:graphicFrameChg>
      </pc:sldChg>
      <pc:sldChg chg="addSp delSp modSp">
        <pc:chgData name="Kevin Fitzgerald" userId="S::21kf24@queensu.ca::d25f4164-054b-41e7-a37f-bb6d63816a69" providerId="AD" clId="Web-{4831CA0E-A71E-DE55-A807-18EDE061AE1D}" dt="2022-10-01T19:53:29.345" v="2304"/>
        <pc:sldMkLst>
          <pc:docMk/>
          <pc:sldMk cId="1020811833" sldId="276"/>
        </pc:sldMkLst>
        <pc:spChg chg="mod">
          <ac:chgData name="Kevin Fitzgerald" userId="S::21kf24@queensu.ca::d25f4164-054b-41e7-a37f-bb6d63816a69" providerId="AD" clId="Web-{4831CA0E-A71E-DE55-A807-18EDE061AE1D}" dt="2022-10-01T15:48:54.008" v="1007" actId="20577"/>
          <ac:spMkLst>
            <pc:docMk/>
            <pc:sldMk cId="1020811833" sldId="276"/>
            <ac:spMk id="2" creationId="{993AE781-BECB-22C5-9603-95315DEFA2A3}"/>
          </ac:spMkLst>
        </pc:spChg>
        <pc:spChg chg="add mod">
          <ac:chgData name="Kevin Fitzgerald" userId="S::21kf24@queensu.ca::d25f4164-054b-41e7-a37f-bb6d63816a69" providerId="AD" clId="Web-{4831CA0E-A71E-DE55-A807-18EDE061AE1D}" dt="2022-10-01T19:47:01.356" v="2176" actId="1076"/>
          <ac:spMkLst>
            <pc:docMk/>
            <pc:sldMk cId="1020811833" sldId="276"/>
            <ac:spMk id="4" creationId="{D2B1F587-67AD-099E-6B1D-8766727D176A}"/>
          </ac:spMkLst>
        </pc:spChg>
        <pc:spChg chg="mod">
          <ac:chgData name="Kevin Fitzgerald" userId="S::21kf24@queensu.ca::d25f4164-054b-41e7-a37f-bb6d63816a69" providerId="AD" clId="Web-{4831CA0E-A71E-DE55-A807-18EDE061AE1D}" dt="2022-10-01T19:50:03.155" v="2226" actId="1076"/>
          <ac:spMkLst>
            <pc:docMk/>
            <pc:sldMk cId="1020811833" sldId="276"/>
            <ac:spMk id="7" creationId="{EF452EB9-88B5-DB9E-B2E0-ED8AEE04BB0A}"/>
          </ac:spMkLst>
        </pc:spChg>
        <pc:spChg chg="mod">
          <ac:chgData name="Kevin Fitzgerald" userId="S::21kf24@queensu.ca::d25f4164-054b-41e7-a37f-bb6d63816a69" providerId="AD" clId="Web-{4831CA0E-A71E-DE55-A807-18EDE061AE1D}" dt="2022-10-01T19:51:22.453" v="2289" actId="1076"/>
          <ac:spMkLst>
            <pc:docMk/>
            <pc:sldMk cId="1020811833" sldId="276"/>
            <ac:spMk id="9" creationId="{074B1281-E60E-D24E-D1EA-128A714D4903}"/>
          </ac:spMkLst>
        </pc:spChg>
        <pc:spChg chg="add mod">
          <ac:chgData name="Kevin Fitzgerald" userId="S::21kf24@queensu.ca::d25f4164-054b-41e7-a37f-bb6d63816a69" providerId="AD" clId="Web-{4831CA0E-A71E-DE55-A807-18EDE061AE1D}" dt="2022-10-01T19:51:32.984" v="2292" actId="1076"/>
          <ac:spMkLst>
            <pc:docMk/>
            <pc:sldMk cId="1020811833" sldId="276"/>
            <ac:spMk id="11" creationId="{3F098BF5-0387-9189-86AD-3A45355E94D8}"/>
          </ac:spMkLst>
        </pc:spChg>
        <pc:spChg chg="del">
          <ac:chgData name="Kevin Fitzgerald" userId="S::21kf24@queensu.ca::d25f4164-054b-41e7-a37f-bb6d63816a69" providerId="AD" clId="Web-{4831CA0E-A71E-DE55-A807-18EDE061AE1D}" dt="2022-10-01T19:46:53.278" v="2175"/>
          <ac:spMkLst>
            <pc:docMk/>
            <pc:sldMk cId="1020811833" sldId="276"/>
            <ac:spMk id="12" creationId="{67266692-B56D-85B4-59DE-A711E321AE8D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9:51:02.578" v="2283"/>
          <ac:spMkLst>
            <pc:docMk/>
            <pc:sldMk cId="1020811833" sldId="276"/>
            <ac:spMk id="15" creationId="{D2AAD91D-3F8D-86C2-AF27-7014352C7210}"/>
          </ac:spMkLst>
        </pc:spChg>
        <pc:graphicFrameChg chg="del">
          <ac:chgData name="Kevin Fitzgerald" userId="S::21kf24@queensu.ca::d25f4164-054b-41e7-a37f-bb6d63816a69" providerId="AD" clId="Web-{4831CA0E-A71E-DE55-A807-18EDE061AE1D}" dt="2022-10-01T19:42:30.166" v="2108"/>
          <ac:graphicFrameMkLst>
            <pc:docMk/>
            <pc:sldMk cId="1020811833" sldId="276"/>
            <ac:graphicFrameMk id="10" creationId="{6D4E3B88-33EA-C1FC-F85E-E44CE6BABFBC}"/>
          </ac:graphicFrameMkLst>
        </pc:graphicFrameChg>
        <pc:picChg chg="add del mod modCrop">
          <ac:chgData name="Kevin Fitzgerald" userId="S::21kf24@queensu.ca::d25f4164-054b-41e7-a37f-bb6d63816a69" providerId="AD" clId="Web-{4831CA0E-A71E-DE55-A807-18EDE061AE1D}" dt="2022-10-01T19:46:37.356" v="2171"/>
          <ac:picMkLst>
            <pc:docMk/>
            <pc:sldMk cId="1020811833" sldId="276"/>
            <ac:picMk id="3" creationId="{97826508-2867-9DAE-3658-8A45F75667B6}"/>
          </ac:picMkLst>
        </pc:picChg>
        <pc:picChg chg="add del mod">
          <ac:chgData name="Kevin Fitzgerald" userId="S::21kf24@queensu.ca::d25f4164-054b-41e7-a37f-bb6d63816a69" providerId="AD" clId="Web-{4831CA0E-A71E-DE55-A807-18EDE061AE1D}" dt="2022-10-01T19:44:58.449" v="2158"/>
          <ac:picMkLst>
            <pc:docMk/>
            <pc:sldMk cId="1020811833" sldId="276"/>
            <ac:picMk id="5" creationId="{281CC6EB-4032-69F8-1EB8-95858EF091E1}"/>
          </ac:picMkLst>
        </pc:picChg>
        <pc:picChg chg="mod">
          <ac:chgData name="Kevin Fitzgerald" userId="S::21kf24@queensu.ca::d25f4164-054b-41e7-a37f-bb6d63816a69" providerId="AD" clId="Web-{4831CA0E-A71E-DE55-A807-18EDE061AE1D}" dt="2022-10-01T19:53:29.329" v="2302"/>
          <ac:picMkLst>
            <pc:docMk/>
            <pc:sldMk cId="1020811833" sldId="276"/>
            <ac:picMk id="6" creationId="{6658E66B-AB6F-B902-4017-2A5D81E295C3}"/>
          </ac:picMkLst>
        </pc:picChg>
        <pc:picChg chg="mod">
          <ac:chgData name="Kevin Fitzgerald" userId="S::21kf24@queensu.ca::d25f4164-054b-41e7-a37f-bb6d63816a69" providerId="AD" clId="Web-{4831CA0E-A71E-DE55-A807-18EDE061AE1D}" dt="2022-10-01T19:53:29.329" v="2303"/>
          <ac:picMkLst>
            <pc:docMk/>
            <pc:sldMk cId="1020811833" sldId="276"/>
            <ac:picMk id="8" creationId="{9AAAD2A9-8894-22B5-6B98-7800F3C5D496}"/>
          </ac:picMkLst>
        </pc:picChg>
        <pc:picChg chg="add mod">
          <ac:chgData name="Kevin Fitzgerald" userId="S::21kf24@queensu.ca::d25f4164-054b-41e7-a37f-bb6d63816a69" providerId="AD" clId="Web-{4831CA0E-A71E-DE55-A807-18EDE061AE1D}" dt="2022-10-01T19:53:29.345" v="2304"/>
          <ac:picMkLst>
            <pc:docMk/>
            <pc:sldMk cId="1020811833" sldId="276"/>
            <ac:picMk id="13" creationId="{F49A91F0-2A1E-4FAE-4E75-AC7CAB401220}"/>
          </ac:picMkLst>
        </pc:picChg>
        <pc:picChg chg="add mod">
          <ac:chgData name="Kevin Fitzgerald" userId="S::21kf24@queensu.ca::d25f4164-054b-41e7-a37f-bb6d63816a69" providerId="AD" clId="Web-{4831CA0E-A71E-DE55-A807-18EDE061AE1D}" dt="2022-10-01T19:47:01.434" v="2177" actId="1076"/>
          <ac:picMkLst>
            <pc:docMk/>
            <pc:sldMk cId="1020811833" sldId="276"/>
            <ac:picMk id="14" creationId="{2584D122-6DF1-6FF5-7D60-50D6C37E7F43}"/>
          </ac:picMkLst>
        </pc:picChg>
      </pc:sldChg>
      <pc:sldChg chg="addSp modSp">
        <pc:chgData name="Kevin Fitzgerald" userId="S::21kf24@queensu.ca::d25f4164-054b-41e7-a37f-bb6d63816a69" providerId="AD" clId="Web-{4831CA0E-A71E-DE55-A807-18EDE061AE1D}" dt="2022-10-01T19:34:55.208" v="2104"/>
        <pc:sldMkLst>
          <pc:docMk/>
          <pc:sldMk cId="75505391" sldId="282"/>
        </pc:sldMkLst>
        <pc:graphicFrameChg chg="add mod modGraphic">
          <ac:chgData name="Kevin Fitzgerald" userId="S::21kf24@queensu.ca::d25f4164-054b-41e7-a37f-bb6d63816a69" providerId="AD" clId="Web-{4831CA0E-A71E-DE55-A807-18EDE061AE1D}" dt="2022-10-01T19:29:28.580" v="2090"/>
          <ac:graphicFrameMkLst>
            <pc:docMk/>
            <pc:sldMk cId="75505391" sldId="282"/>
            <ac:graphicFrameMk id="3" creationId="{0F783FEB-C385-DD54-B855-46291A4A20B7}"/>
          </ac:graphicFrameMkLst>
        </pc:graphicFrameChg>
        <pc:graphicFrameChg chg="mod modGraphic">
          <ac:chgData name="Kevin Fitzgerald" userId="S::21kf24@queensu.ca::d25f4164-054b-41e7-a37f-bb6d63816a69" providerId="AD" clId="Web-{4831CA0E-A71E-DE55-A807-18EDE061AE1D}" dt="2022-10-01T19:34:55.208" v="2104"/>
          <ac:graphicFrameMkLst>
            <pc:docMk/>
            <pc:sldMk cId="75505391" sldId="282"/>
            <ac:graphicFrameMk id="5" creationId="{9E6DE27C-1DD0-E3A5-EDC2-3F8721039D27}"/>
          </ac:graphicFrameMkLst>
        </pc:graphicFrameChg>
      </pc:sldChg>
      <pc:sldChg chg="addSp delSp modSp add ord replId">
        <pc:chgData name="Kevin Fitzgerald" userId="S::21kf24@queensu.ca::d25f4164-054b-41e7-a37f-bb6d63816a69" providerId="AD" clId="Web-{4831CA0E-A71E-DE55-A807-18EDE061AE1D}" dt="2022-10-01T16:11:19.922" v="1967" actId="1076"/>
        <pc:sldMkLst>
          <pc:docMk/>
          <pc:sldMk cId="3765127324" sldId="289"/>
        </pc:sldMkLst>
        <pc:spChg chg="mod">
          <ac:chgData name="Kevin Fitzgerald" userId="S::21kf24@queensu.ca::d25f4164-054b-41e7-a37f-bb6d63816a69" providerId="AD" clId="Web-{4831CA0E-A71E-DE55-A807-18EDE061AE1D}" dt="2022-10-01T16:10:10.218" v="1938" actId="20577"/>
          <ac:spMkLst>
            <pc:docMk/>
            <pc:sldMk cId="3765127324" sldId="289"/>
            <ac:spMk id="2" creationId="{05E278B2-71E2-0BE0-EE6C-ACBBB5C0823E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15:14.470" v="98"/>
          <ac:spMkLst>
            <pc:docMk/>
            <pc:sldMk cId="3765127324" sldId="289"/>
            <ac:spMk id="22" creationId="{C9185C77-C522-F674-AB7E-1543DB839FF8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19:31.912" v="250"/>
          <ac:spMkLst>
            <pc:docMk/>
            <pc:sldMk cId="3765127324" sldId="289"/>
            <ac:spMk id="2437" creationId="{AEFA9CF8-1549-E92C-DF90-FEF3F391D9C0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44:17.379" v="902"/>
          <ac:spMkLst>
            <pc:docMk/>
            <pc:sldMk cId="3765127324" sldId="289"/>
            <ac:spMk id="2438" creationId="{E10F90FE-2C19-3099-0FC5-124FA6DDF313}"/>
          </ac:spMkLst>
        </pc:spChg>
        <pc:spChg chg="add mod ord">
          <ac:chgData name="Kevin Fitzgerald" userId="S::21kf24@queensu.ca::d25f4164-054b-41e7-a37f-bb6d63816a69" providerId="AD" clId="Web-{4831CA0E-A71E-DE55-A807-18EDE061AE1D}" dt="2022-10-01T16:10:29.343" v="1940" actId="1076"/>
          <ac:spMkLst>
            <pc:docMk/>
            <pc:sldMk cId="3765127324" sldId="289"/>
            <ac:spMk id="2439" creationId="{41082CFD-BC30-EFAA-2C77-39CD89356752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40.390" v="1955" actId="1076"/>
          <ac:spMkLst>
            <pc:docMk/>
            <pc:sldMk cId="3765127324" sldId="289"/>
            <ac:spMk id="2456" creationId="{125B62BD-03F4-DC68-38F0-1F6ECDB75C2E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374" v="1941" actId="1076"/>
          <ac:spMkLst>
            <pc:docMk/>
            <pc:sldMk cId="3765127324" sldId="289"/>
            <ac:spMk id="2457" creationId="{E3C0F759-1D1E-4FF2-513C-85107AE2B615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33:10.508" v="563"/>
          <ac:spMkLst>
            <pc:docMk/>
            <pc:sldMk cId="3765127324" sldId="289"/>
            <ac:spMk id="2458" creationId="{D4EE4A7C-16AB-ABA9-BC04-5EA4D00B9ACB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390" v="1942" actId="1076"/>
          <ac:spMkLst>
            <pc:docMk/>
            <pc:sldMk cId="3765127324" sldId="289"/>
            <ac:spMk id="2459" creationId="{AA5AF01E-5015-88AC-2F7B-BB236EF7DA27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45:05.098" v="915"/>
          <ac:spMkLst>
            <pc:docMk/>
            <pc:sldMk cId="3765127324" sldId="289"/>
            <ac:spMk id="2460" creationId="{C0263C03-AD36-2E76-C68B-9FCD46BFE980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421" v="1943" actId="1076"/>
          <ac:spMkLst>
            <pc:docMk/>
            <pc:sldMk cId="3765127324" sldId="289"/>
            <ac:spMk id="2461" creationId="{1FFE9521-0809-476E-6DE9-61DDA76020D7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45:06.192" v="916"/>
          <ac:spMkLst>
            <pc:docMk/>
            <pc:sldMk cId="3765127324" sldId="289"/>
            <ac:spMk id="2462" creationId="{E7C391A1-BCEF-CBE2-6069-BB7285B8F1B2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453" v="1944" actId="1076"/>
          <ac:spMkLst>
            <pc:docMk/>
            <pc:sldMk cId="3765127324" sldId="289"/>
            <ac:spMk id="2463" creationId="{E46AFD5F-AD55-5709-FA43-BAA8E9946D65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5:45:09.333" v="918"/>
          <ac:spMkLst>
            <pc:docMk/>
            <pc:sldMk cId="3765127324" sldId="289"/>
            <ac:spMk id="2464" creationId="{02883CD7-B669-F57E-85AA-8BBAFD0B8458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531" v="1946" actId="1076"/>
          <ac:spMkLst>
            <pc:docMk/>
            <pc:sldMk cId="3765127324" sldId="289"/>
            <ac:spMk id="2466" creationId="{E522D65F-80F8-9187-0107-80C9AB981358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40.437" v="1956" actId="1076"/>
          <ac:spMkLst>
            <pc:docMk/>
            <pc:sldMk cId="3765127324" sldId="289"/>
            <ac:spMk id="2468" creationId="{326D568C-FA14-976F-318F-93B47D7655F5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593" v="1948" actId="1076"/>
          <ac:spMkLst>
            <pc:docMk/>
            <pc:sldMk cId="3765127324" sldId="289"/>
            <ac:spMk id="2470" creationId="{F83BB049-410E-96A9-2FCF-95289B942E88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640" v="1950" actId="1076"/>
          <ac:spMkLst>
            <pc:docMk/>
            <pc:sldMk cId="3765127324" sldId="289"/>
            <ac:spMk id="2472" creationId="{2043C569-1359-4365-6E28-E4B79961C10E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703" v="1952" actId="1076"/>
          <ac:spMkLst>
            <pc:docMk/>
            <pc:sldMk cId="3765127324" sldId="289"/>
            <ac:spMk id="2474" creationId="{93C4F63F-8BE6-6751-9E3A-79C0DAFE3B37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29.781" v="1954" actId="1076"/>
          <ac:spMkLst>
            <pc:docMk/>
            <pc:sldMk cId="3765127324" sldId="289"/>
            <ac:spMk id="2476" creationId="{CA86E05B-6A17-4023-D4F4-7162000D23D8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0:55.141" v="1963" actId="1076"/>
          <ac:spMkLst>
            <pc:docMk/>
            <pc:sldMk cId="3765127324" sldId="289"/>
            <ac:spMk id="2477" creationId="{6AC0397E-5E76-DA35-1B2E-7C61500CEED8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1:12.844" v="1966" actId="1076"/>
          <ac:spMkLst>
            <pc:docMk/>
            <pc:sldMk cId="3765127324" sldId="289"/>
            <ac:spMk id="2479" creationId="{CC09C9D0-631A-3AB5-C7F7-7513B833AE51}"/>
          </ac:spMkLst>
        </pc:spChg>
        <pc:spChg chg="add mod">
          <ac:chgData name="Kevin Fitzgerald" userId="S::21kf24@queensu.ca::d25f4164-054b-41e7-a37f-bb6d63816a69" providerId="AD" clId="Web-{4831CA0E-A71E-DE55-A807-18EDE061AE1D}" dt="2022-10-01T16:11:19.922" v="1967" actId="1076"/>
          <ac:spMkLst>
            <pc:docMk/>
            <pc:sldMk cId="3765127324" sldId="289"/>
            <ac:spMk id="2480" creationId="{EC13CC89-8D85-B620-359F-FCDEFA9D729F}"/>
          </ac:spMkLst>
        </pc:spChg>
        <pc:spChg chg="add del mod">
          <ac:chgData name="Kevin Fitzgerald" userId="S::21kf24@queensu.ca::d25f4164-054b-41e7-a37f-bb6d63816a69" providerId="AD" clId="Web-{4831CA0E-A71E-DE55-A807-18EDE061AE1D}" dt="2022-10-01T16:10:12.484" v="1939"/>
          <ac:spMkLst>
            <pc:docMk/>
            <pc:sldMk cId="3765127324" sldId="289"/>
            <ac:spMk id="2482" creationId="{8464E8FE-D593-3327-DA8A-85BCE93B6A09}"/>
          </ac:spMkLst>
        </pc:spChg>
        <pc:graphicFrameChg chg="del">
          <ac:chgData name="Kevin Fitzgerald" userId="S::21kf24@queensu.ca::d25f4164-054b-41e7-a37f-bb6d63816a69" providerId="AD" clId="Web-{4831CA0E-A71E-DE55-A807-18EDE061AE1D}" dt="2022-10-01T15:15:11.439" v="97"/>
          <ac:graphicFrameMkLst>
            <pc:docMk/>
            <pc:sldMk cId="3765127324" sldId="289"/>
            <ac:graphicFrameMk id="31" creationId="{41DCA269-6636-C63D-9F6D-8D00BFE89B2F}"/>
          </ac:graphicFrameMkLst>
        </pc:graphicFrameChg>
        <pc:graphicFrameChg chg="del mod modGraphic">
          <ac:chgData name="Kevin Fitzgerald" userId="S::21kf24@queensu.ca::d25f4164-054b-41e7-a37f-bb6d63816a69" providerId="AD" clId="Web-{4831CA0E-A71E-DE55-A807-18EDE061AE1D}" dt="2022-10-01T15:21:29.180" v="275"/>
          <ac:graphicFrameMkLst>
            <pc:docMk/>
            <pc:sldMk cId="3765127324" sldId="289"/>
            <ac:graphicFrameMk id="544" creationId="{ACA67624-1E12-0E53-5253-EEE99A55FBFA}"/>
          </ac:graphicFrameMkLst>
        </pc:graphicFrameChg>
        <pc:picChg chg="add mod">
          <ac:chgData name="Kevin Fitzgerald" userId="S::21kf24@queensu.ca::d25f4164-054b-41e7-a37f-bb6d63816a69" providerId="AD" clId="Web-{4831CA0E-A71E-DE55-A807-18EDE061AE1D}" dt="2022-10-01T16:10:29.484" v="1945" actId="1076"/>
          <ac:picMkLst>
            <pc:docMk/>
            <pc:sldMk cId="3765127324" sldId="289"/>
            <ac:picMk id="2465" creationId="{CA0947A0-F3F3-0518-8E0C-005281C3A3A2}"/>
          </ac:picMkLst>
        </pc:picChg>
        <pc:picChg chg="add mod">
          <ac:chgData name="Kevin Fitzgerald" userId="S::21kf24@queensu.ca::d25f4164-054b-41e7-a37f-bb6d63816a69" providerId="AD" clId="Web-{4831CA0E-A71E-DE55-A807-18EDE061AE1D}" dt="2022-10-01T16:10:29.562" v="1947" actId="1076"/>
          <ac:picMkLst>
            <pc:docMk/>
            <pc:sldMk cId="3765127324" sldId="289"/>
            <ac:picMk id="2469" creationId="{0EEFBBC3-CC7E-42BE-A8DA-63D5433E6EE9}"/>
          </ac:picMkLst>
        </pc:picChg>
        <pc:picChg chg="add mod">
          <ac:chgData name="Kevin Fitzgerald" userId="S::21kf24@queensu.ca::d25f4164-054b-41e7-a37f-bb6d63816a69" providerId="AD" clId="Web-{4831CA0E-A71E-DE55-A807-18EDE061AE1D}" dt="2022-10-01T16:10:29.609" v="1949" actId="1076"/>
          <ac:picMkLst>
            <pc:docMk/>
            <pc:sldMk cId="3765127324" sldId="289"/>
            <ac:picMk id="2471" creationId="{9BE8314C-5889-1D1A-3982-B89C82EF2F7F}"/>
          </ac:picMkLst>
        </pc:picChg>
        <pc:picChg chg="add mod">
          <ac:chgData name="Kevin Fitzgerald" userId="S::21kf24@queensu.ca::d25f4164-054b-41e7-a37f-bb6d63816a69" providerId="AD" clId="Web-{4831CA0E-A71E-DE55-A807-18EDE061AE1D}" dt="2022-10-01T16:10:29.671" v="1951" actId="1076"/>
          <ac:picMkLst>
            <pc:docMk/>
            <pc:sldMk cId="3765127324" sldId="289"/>
            <ac:picMk id="2473" creationId="{879AFA6A-9C43-227C-D4CA-89A669EF0B00}"/>
          </ac:picMkLst>
        </pc:picChg>
        <pc:picChg chg="add mod">
          <ac:chgData name="Kevin Fitzgerald" userId="S::21kf24@queensu.ca::d25f4164-054b-41e7-a37f-bb6d63816a69" providerId="AD" clId="Web-{4831CA0E-A71E-DE55-A807-18EDE061AE1D}" dt="2022-10-01T16:10:29.734" v="1953" actId="1076"/>
          <ac:picMkLst>
            <pc:docMk/>
            <pc:sldMk cId="3765127324" sldId="289"/>
            <ac:picMk id="2475" creationId="{1683D78B-3F3C-09AC-E08B-3F7A7F9BE6D7}"/>
          </ac:picMkLst>
        </pc:picChg>
        <pc:cxnChg chg="add del mod">
          <ac:chgData name="Kevin Fitzgerald" userId="S::21kf24@queensu.ca::d25f4164-054b-41e7-a37f-bb6d63816a69" providerId="AD" clId="Web-{4831CA0E-A71E-DE55-A807-18EDE061AE1D}" dt="2022-10-01T15:55:55.375" v="1344"/>
          <ac:cxnSpMkLst>
            <pc:docMk/>
            <pc:sldMk cId="3765127324" sldId="289"/>
            <ac:cxnSpMk id="2478" creationId="{95023AB7-04F8-46FB-362D-419E2457C695}"/>
          </ac:cxnSpMkLst>
        </pc:cxnChg>
      </pc:sldChg>
    </pc:docChg>
  </pc:docChgLst>
  <pc:docChgLst>
    <pc:chgData name="Asma Fathima" userId="S::21af27@queensu.ca::779eb125-15bd-405d-8333-9d9e464d1bc7" providerId="AD" clId="Web-{939B24B0-8DFA-4B70-8DD7-B8FCA31C1A44}"/>
    <pc:docChg chg="modSld">
      <pc:chgData name="Asma Fathima" userId="S::21af27@queensu.ca::779eb125-15bd-405d-8333-9d9e464d1bc7" providerId="AD" clId="Web-{939B24B0-8DFA-4B70-8DD7-B8FCA31C1A44}" dt="2022-10-02T14:26:23.803" v="0" actId="1076"/>
      <pc:docMkLst>
        <pc:docMk/>
      </pc:docMkLst>
      <pc:sldChg chg="modSp">
        <pc:chgData name="Asma Fathima" userId="S::21af27@queensu.ca::779eb125-15bd-405d-8333-9d9e464d1bc7" providerId="AD" clId="Web-{939B24B0-8DFA-4B70-8DD7-B8FCA31C1A44}" dt="2022-10-02T14:26:23.803" v="0" actId="1076"/>
        <pc:sldMkLst>
          <pc:docMk/>
          <pc:sldMk cId="3902639492" sldId="302"/>
        </pc:sldMkLst>
        <pc:picChg chg="mod">
          <ac:chgData name="Asma Fathima" userId="S::21af27@queensu.ca::779eb125-15bd-405d-8333-9d9e464d1bc7" providerId="AD" clId="Web-{939B24B0-8DFA-4B70-8DD7-B8FCA31C1A44}" dt="2022-10-02T14:26:23.803" v="0" actId="1076"/>
          <ac:picMkLst>
            <pc:docMk/>
            <pc:sldMk cId="3902639492" sldId="302"/>
            <ac:picMk id="45" creationId="{C1598DBE-95CB-4675-BA76-47F4FC0BAF3E}"/>
          </ac:picMkLst>
        </pc:picChg>
      </pc:sldChg>
    </pc:docChg>
  </pc:docChgLst>
  <pc:docChgLst>
    <pc:chgData name="Xinwen Zhang" userId="S::21xz43@queensu.ca::cbd04982-ddd7-4994-a440-2036d9768fbd" providerId="AD" clId="Web-{8ADF519C-F033-426E-A728-32CED06A0818}"/>
    <pc:docChg chg="modSld">
      <pc:chgData name="Xinwen Zhang" userId="S::21xz43@queensu.ca::cbd04982-ddd7-4994-a440-2036d9768fbd" providerId="AD" clId="Web-{8ADF519C-F033-426E-A728-32CED06A0818}" dt="2022-10-01T18:27:29.693" v="20" actId="1076"/>
      <pc:docMkLst>
        <pc:docMk/>
      </pc:docMkLst>
      <pc:sldChg chg="addSp delSp modSp">
        <pc:chgData name="Xinwen Zhang" userId="S::21xz43@queensu.ca::cbd04982-ddd7-4994-a440-2036d9768fbd" providerId="AD" clId="Web-{8ADF519C-F033-426E-A728-32CED06A0818}" dt="2022-10-01T18:24:57.425" v="12" actId="1076"/>
        <pc:sldMkLst>
          <pc:docMk/>
          <pc:sldMk cId="1565891611" sldId="281"/>
        </pc:sldMkLst>
        <pc:spChg chg="mod">
          <ac:chgData name="Xinwen Zhang" userId="S::21xz43@queensu.ca::cbd04982-ddd7-4994-a440-2036d9768fbd" providerId="AD" clId="Web-{8ADF519C-F033-426E-A728-32CED06A0818}" dt="2022-10-01T18:18:27.983" v="0" actId="1076"/>
          <ac:spMkLst>
            <pc:docMk/>
            <pc:sldMk cId="1565891611" sldId="281"/>
            <ac:spMk id="2" creationId="{6273638A-FE68-57A4-4651-1478DC4A6B9B}"/>
          </ac:spMkLst>
        </pc:spChg>
        <pc:spChg chg="mod">
          <ac:chgData name="Xinwen Zhang" userId="S::21xz43@queensu.ca::cbd04982-ddd7-4994-a440-2036d9768fbd" providerId="AD" clId="Web-{8ADF519C-F033-426E-A728-32CED06A0818}" dt="2022-10-01T18:18:58.108" v="8" actId="1076"/>
          <ac:spMkLst>
            <pc:docMk/>
            <pc:sldMk cId="1565891611" sldId="281"/>
            <ac:spMk id="11" creationId="{CFB9A51D-8995-F40F-56B2-1CA824D8995D}"/>
          </ac:spMkLst>
        </pc:spChg>
        <pc:picChg chg="del mod">
          <ac:chgData name="Xinwen Zhang" userId="S::21xz43@queensu.ca::cbd04982-ddd7-4994-a440-2036d9768fbd" providerId="AD" clId="Web-{8ADF519C-F033-426E-A728-32CED06A0818}" dt="2022-10-01T18:24:48.597" v="9"/>
          <ac:picMkLst>
            <pc:docMk/>
            <pc:sldMk cId="1565891611" sldId="281"/>
            <ac:picMk id="3" creationId="{E1AEFABC-FA01-ACEE-3382-CD6FD86FF797}"/>
          </ac:picMkLst>
        </pc:picChg>
        <pc:picChg chg="add mod">
          <ac:chgData name="Xinwen Zhang" userId="S::21xz43@queensu.ca::cbd04982-ddd7-4994-a440-2036d9768fbd" providerId="AD" clId="Web-{8ADF519C-F033-426E-A728-32CED06A0818}" dt="2022-10-01T18:24:57.425" v="12" actId="1076"/>
          <ac:picMkLst>
            <pc:docMk/>
            <pc:sldMk cId="1565891611" sldId="281"/>
            <ac:picMk id="4" creationId="{7C92DF68-B609-8B0B-E2DE-1949A87CE9B3}"/>
          </ac:picMkLst>
        </pc:picChg>
      </pc:sldChg>
      <pc:sldChg chg="addSp delSp modSp">
        <pc:chgData name="Xinwen Zhang" userId="S::21xz43@queensu.ca::cbd04982-ddd7-4994-a440-2036d9768fbd" providerId="AD" clId="Web-{8ADF519C-F033-426E-A728-32CED06A0818}" dt="2022-10-01T18:25:55.317" v="16" actId="1076"/>
        <pc:sldMkLst>
          <pc:docMk/>
          <pc:sldMk cId="407645444" sldId="283"/>
        </pc:sldMkLst>
        <pc:spChg chg="add del mod">
          <ac:chgData name="Xinwen Zhang" userId="S::21xz43@queensu.ca::cbd04982-ddd7-4994-a440-2036d9768fbd" providerId="AD" clId="Web-{8ADF519C-F033-426E-A728-32CED06A0818}" dt="2022-10-01T18:25:50.317" v="14"/>
          <ac:spMkLst>
            <pc:docMk/>
            <pc:sldMk cId="407645444" sldId="283"/>
            <ac:spMk id="4" creationId="{59CE024F-19A9-DD7C-6881-3477F82C8A2D}"/>
          </ac:spMkLst>
        </pc:spChg>
        <pc:picChg chg="del">
          <ac:chgData name="Xinwen Zhang" userId="S::21xz43@queensu.ca::cbd04982-ddd7-4994-a440-2036d9768fbd" providerId="AD" clId="Web-{8ADF519C-F033-426E-A728-32CED06A0818}" dt="2022-10-01T18:25:49.410" v="13"/>
          <ac:picMkLst>
            <pc:docMk/>
            <pc:sldMk cId="407645444" sldId="283"/>
            <ac:picMk id="5" creationId="{A6598877-55C7-85CA-5192-C21CE402BFF6}"/>
          </ac:picMkLst>
        </pc:picChg>
        <pc:picChg chg="add mod ord">
          <ac:chgData name="Xinwen Zhang" userId="S::21xz43@queensu.ca::cbd04982-ddd7-4994-a440-2036d9768fbd" providerId="AD" clId="Web-{8ADF519C-F033-426E-A728-32CED06A0818}" dt="2022-10-01T18:25:55.317" v="16" actId="1076"/>
          <ac:picMkLst>
            <pc:docMk/>
            <pc:sldMk cId="407645444" sldId="283"/>
            <ac:picMk id="7" creationId="{DBF2DB04-AA38-AF57-DB49-754FC4718974}"/>
          </ac:picMkLst>
        </pc:picChg>
      </pc:sldChg>
      <pc:sldChg chg="addSp delSp modSp">
        <pc:chgData name="Xinwen Zhang" userId="S::21xz43@queensu.ca::cbd04982-ddd7-4994-a440-2036d9768fbd" providerId="AD" clId="Web-{8ADF519C-F033-426E-A728-32CED06A0818}" dt="2022-10-01T18:27:29.693" v="20" actId="1076"/>
        <pc:sldMkLst>
          <pc:docMk/>
          <pc:sldMk cId="1980529355" sldId="284"/>
        </pc:sldMkLst>
        <pc:picChg chg="add mod">
          <ac:chgData name="Xinwen Zhang" userId="S::21xz43@queensu.ca::cbd04982-ddd7-4994-a440-2036d9768fbd" providerId="AD" clId="Web-{8ADF519C-F033-426E-A728-32CED06A0818}" dt="2022-10-01T18:27:29.693" v="20" actId="1076"/>
          <ac:picMkLst>
            <pc:docMk/>
            <pc:sldMk cId="1980529355" sldId="284"/>
            <ac:picMk id="3" creationId="{BABD15A7-AF1A-DAFB-E28B-71104401578E}"/>
          </ac:picMkLst>
        </pc:picChg>
        <pc:picChg chg="del">
          <ac:chgData name="Xinwen Zhang" userId="S::21xz43@queensu.ca::cbd04982-ddd7-4994-a440-2036d9768fbd" providerId="AD" clId="Web-{8ADF519C-F033-426E-A728-32CED06A0818}" dt="2022-10-01T18:27:21.693" v="17"/>
          <ac:picMkLst>
            <pc:docMk/>
            <pc:sldMk cId="1980529355" sldId="284"/>
            <ac:picMk id="5" creationId="{C09222CF-8D56-5671-080F-CB2AB67EB90F}"/>
          </ac:picMkLst>
        </pc:picChg>
      </pc:sldChg>
    </pc:docChg>
  </pc:docChgLst>
  <pc:docChgLst>
    <pc:chgData name="Asma Fathima" userId="S::21af27@queensu.ca::779eb125-15bd-405d-8333-9d9e464d1bc7" providerId="AD" clId="Web-{572CDBA3-46B7-41B9-9512-DC57D4FA952A}"/>
    <pc:docChg chg="modSld">
      <pc:chgData name="Asma Fathima" userId="S::21af27@queensu.ca::779eb125-15bd-405d-8333-9d9e464d1bc7" providerId="AD" clId="Web-{572CDBA3-46B7-41B9-9512-DC57D4FA952A}" dt="2022-10-02T07:46:47.830" v="72" actId="20577"/>
      <pc:docMkLst>
        <pc:docMk/>
      </pc:docMkLst>
      <pc:sldChg chg="modSp">
        <pc:chgData name="Asma Fathima" userId="S::21af27@queensu.ca::779eb125-15bd-405d-8333-9d9e464d1bc7" providerId="AD" clId="Web-{572CDBA3-46B7-41B9-9512-DC57D4FA952A}" dt="2022-10-02T07:46:47.830" v="72" actId="20577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572CDBA3-46B7-41B9-9512-DC57D4FA952A}" dt="2022-10-02T07:46:47.830" v="72" actId="20577"/>
          <ac:spMkLst>
            <pc:docMk/>
            <pc:sldMk cId="2510494569" sldId="258"/>
            <ac:spMk id="3" creationId="{C2E1C336-CDC0-7538-4300-6D251530C478}"/>
          </ac:spMkLst>
        </pc:spChg>
      </pc:sldChg>
      <pc:sldChg chg="modSp">
        <pc:chgData name="Asma Fathima" userId="S::21af27@queensu.ca::779eb125-15bd-405d-8333-9d9e464d1bc7" providerId="AD" clId="Web-{572CDBA3-46B7-41B9-9512-DC57D4FA952A}" dt="2022-10-02T07:30:57.543" v="2" actId="20577"/>
        <pc:sldMkLst>
          <pc:docMk/>
          <pc:sldMk cId="2958394405" sldId="261"/>
        </pc:sldMkLst>
        <pc:graphicFrameChg chg="modGraphic">
          <ac:chgData name="Asma Fathima" userId="S::21af27@queensu.ca::779eb125-15bd-405d-8333-9d9e464d1bc7" providerId="AD" clId="Web-{572CDBA3-46B7-41B9-9512-DC57D4FA952A}" dt="2022-10-02T07:30:57.543" v="2" actId="20577"/>
          <ac:graphicFrameMkLst>
            <pc:docMk/>
            <pc:sldMk cId="2958394405" sldId="261"/>
            <ac:graphicFrameMk id="17" creationId="{643B7555-B957-4E83-4D03-0BCDDA631CF0}"/>
          </ac:graphicFrameMkLst>
        </pc:graphicFrameChg>
      </pc:sldChg>
      <pc:sldChg chg="addSp delSp modSp mod setBg">
        <pc:chgData name="Asma Fathima" userId="S::21af27@queensu.ca::779eb125-15bd-405d-8333-9d9e464d1bc7" providerId="AD" clId="Web-{572CDBA3-46B7-41B9-9512-DC57D4FA952A}" dt="2022-10-02T07:45:27.984" v="64" actId="20577"/>
        <pc:sldMkLst>
          <pc:docMk/>
          <pc:sldMk cId="3902639492" sldId="302"/>
        </pc:sldMkLst>
        <pc:spChg chg="add mod">
          <ac:chgData name="Asma Fathima" userId="S::21af27@queensu.ca::779eb125-15bd-405d-8333-9d9e464d1bc7" providerId="AD" clId="Web-{572CDBA3-46B7-41B9-9512-DC57D4FA952A}" dt="2022-10-02T07:45:27.984" v="64" actId="20577"/>
          <ac:spMkLst>
            <pc:docMk/>
            <pc:sldMk cId="3902639492" sldId="302"/>
            <ac:spMk id="4" creationId="{80AA2CD4-67CB-7E93-C52B-56BA526E6B2F}"/>
          </ac:spMkLst>
        </pc:spChg>
        <pc:spChg chg="mod">
          <ac:chgData name="Asma Fathima" userId="S::21af27@queensu.ca::779eb125-15bd-405d-8333-9d9e464d1bc7" providerId="AD" clId="Web-{572CDBA3-46B7-41B9-9512-DC57D4FA952A}" dt="2022-10-02T07:39:36.001" v="11"/>
          <ac:spMkLst>
            <pc:docMk/>
            <pc:sldMk cId="3902639492" sldId="302"/>
            <ac:spMk id="39" creationId="{F8D1751A-4406-8D8C-8553-07C559AB8069}"/>
          </ac:spMkLst>
        </pc:spChg>
        <pc:spChg chg="mod">
          <ac:chgData name="Asma Fathima" userId="S::21af27@queensu.ca::779eb125-15bd-405d-8333-9d9e464d1bc7" providerId="AD" clId="Web-{572CDBA3-46B7-41B9-9512-DC57D4FA952A}" dt="2022-10-02T07:42:01.033" v="34" actId="14100"/>
          <ac:spMkLst>
            <pc:docMk/>
            <pc:sldMk cId="3902639492" sldId="302"/>
            <ac:spMk id="41" creationId="{7698E167-BB07-8D2B-6F0C-3AFE351D1854}"/>
          </ac:spMkLst>
        </pc:spChg>
        <pc:spChg chg="mod ord">
          <ac:chgData name="Asma Fathima" userId="S::21af27@queensu.ca::779eb125-15bd-405d-8333-9d9e464d1bc7" providerId="AD" clId="Web-{572CDBA3-46B7-41B9-9512-DC57D4FA952A}" dt="2022-10-02T07:39:36.001" v="11"/>
          <ac:spMkLst>
            <pc:docMk/>
            <pc:sldMk cId="3902639492" sldId="302"/>
            <ac:spMk id="135" creationId="{4A4F3932-2473-1EF6-CAB4-5CA7324A178F}"/>
          </ac:spMkLst>
        </pc:spChg>
        <pc:spChg chg="add del">
          <ac:chgData name="Asma Fathima" userId="S::21af27@queensu.ca::779eb125-15bd-405d-8333-9d9e464d1bc7" providerId="AD" clId="Web-{572CDBA3-46B7-41B9-9512-DC57D4FA952A}" dt="2022-10-02T07:39:26.251" v="9"/>
          <ac:spMkLst>
            <pc:docMk/>
            <pc:sldMk cId="3902639492" sldId="302"/>
            <ac:spMk id="140" creationId="{5AAE9118-0436-4488-AC4A-C14DF6A7B6B1}"/>
          </ac:spMkLst>
        </pc:spChg>
        <pc:spChg chg="add del">
          <ac:chgData name="Asma Fathima" userId="S::21af27@queensu.ca::779eb125-15bd-405d-8333-9d9e464d1bc7" providerId="AD" clId="Web-{572CDBA3-46B7-41B9-9512-DC57D4FA952A}" dt="2022-10-02T07:39:26.251" v="9"/>
          <ac:spMkLst>
            <pc:docMk/>
            <pc:sldMk cId="3902639492" sldId="302"/>
            <ac:spMk id="142" creationId="{1B10F861-B8F1-49C7-BD58-EAB20CEE7F93}"/>
          </ac:spMkLst>
        </pc:spChg>
        <pc:spChg chg="add del">
          <ac:chgData name="Asma Fathima" userId="S::21af27@queensu.ca::779eb125-15bd-405d-8333-9d9e464d1bc7" providerId="AD" clId="Web-{572CDBA3-46B7-41B9-9512-DC57D4FA952A}" dt="2022-10-02T07:39:26.251" v="9"/>
          <ac:spMkLst>
            <pc:docMk/>
            <pc:sldMk cId="3902639492" sldId="302"/>
            <ac:spMk id="144" creationId="{61F6E425-22AB-4DA2-8FAC-58ADB58EF6C3}"/>
          </ac:spMkLst>
        </pc:spChg>
        <pc:spChg chg="add del">
          <ac:chgData name="Asma Fathima" userId="S::21af27@queensu.ca::779eb125-15bd-405d-8333-9d9e464d1bc7" providerId="AD" clId="Web-{572CDBA3-46B7-41B9-9512-DC57D4FA952A}" dt="2022-10-02T07:39:36.001" v="11"/>
          <ac:spMkLst>
            <pc:docMk/>
            <pc:sldMk cId="3902639492" sldId="302"/>
            <ac:spMk id="146" creationId="{8761DDFE-071F-4200-B0AA-394476C2D2D6}"/>
          </ac:spMkLst>
        </pc:spChg>
        <pc:graphicFrameChg chg="del">
          <ac:chgData name="Asma Fathima" userId="S::21af27@queensu.ca::779eb125-15bd-405d-8333-9d9e464d1bc7" providerId="AD" clId="Web-{572CDBA3-46B7-41B9-9512-DC57D4FA952A}" dt="2022-10-02T07:39:02.108" v="3"/>
          <ac:graphicFrameMkLst>
            <pc:docMk/>
            <pc:sldMk cId="3902639492" sldId="302"/>
            <ac:graphicFrameMk id="43" creationId="{6BB857E8-C4A2-83EB-08C8-521677517ED2}"/>
          </ac:graphicFrameMkLst>
        </pc:graphicFrameChg>
        <pc:picChg chg="add del mod">
          <ac:chgData name="Asma Fathima" userId="S::21af27@queensu.ca::779eb125-15bd-405d-8333-9d9e464d1bc7" providerId="AD" clId="Web-{572CDBA3-46B7-41B9-9512-DC57D4FA952A}" dt="2022-10-02T07:40:12.313" v="15"/>
          <ac:picMkLst>
            <pc:docMk/>
            <pc:sldMk cId="3902639492" sldId="302"/>
            <ac:picMk id="2" creationId="{45247090-AAE6-F32D-1C4B-5BAD05DD388E}"/>
          </ac:picMkLst>
        </pc:picChg>
        <pc:picChg chg="add mod">
          <ac:chgData name="Asma Fathima" userId="S::21af27@queensu.ca::779eb125-15bd-405d-8333-9d9e464d1bc7" providerId="AD" clId="Web-{572CDBA3-46B7-41B9-9512-DC57D4FA952A}" dt="2022-10-02T07:40:21.547" v="19" actId="14100"/>
          <ac:picMkLst>
            <pc:docMk/>
            <pc:sldMk cId="3902639492" sldId="302"/>
            <ac:picMk id="3" creationId="{F879E239-BF02-C92B-55A6-2B3D83D34751}"/>
          </ac:picMkLst>
        </pc:picChg>
        <pc:picChg chg="mod ord">
          <ac:chgData name="Asma Fathima" userId="S::21af27@queensu.ca::779eb125-15bd-405d-8333-9d9e464d1bc7" providerId="AD" clId="Web-{572CDBA3-46B7-41B9-9512-DC57D4FA952A}" dt="2022-10-02T07:40:24.362" v="20" actId="1076"/>
          <ac:picMkLst>
            <pc:docMk/>
            <pc:sldMk cId="3902639492" sldId="302"/>
            <ac:picMk id="45" creationId="{C1598DBE-95CB-4675-BA76-47F4FC0BAF3E}"/>
          </ac:picMkLst>
        </pc:picChg>
      </pc:sldChg>
    </pc:docChg>
  </pc:docChgLst>
  <pc:docChgLst>
    <pc:chgData name="Xinwen Zhang" userId="S::21xz43@queensu.ca::cbd04982-ddd7-4994-a440-2036d9768fbd" providerId="AD" clId="Web-{3A6E86B5-2937-4C24-AA46-3FE3C358784A}"/>
    <pc:docChg chg="addSld delSld modSld">
      <pc:chgData name="Xinwen Zhang" userId="S::21xz43@queensu.ca::cbd04982-ddd7-4994-a440-2036d9768fbd" providerId="AD" clId="Web-{3A6E86B5-2937-4C24-AA46-3FE3C358784A}" dt="2022-10-01T18:08:18.380" v="13" actId="20577"/>
      <pc:docMkLst>
        <pc:docMk/>
      </pc:docMkLst>
      <pc:sldChg chg="modSp">
        <pc:chgData name="Xinwen Zhang" userId="S::21xz43@queensu.ca::cbd04982-ddd7-4994-a440-2036d9768fbd" providerId="AD" clId="Web-{3A6E86B5-2937-4C24-AA46-3FE3C358784A}" dt="2022-10-01T17:56:53.415" v="2" actId="1076"/>
        <pc:sldMkLst>
          <pc:docMk/>
          <pc:sldMk cId="1565891611" sldId="281"/>
        </pc:sldMkLst>
        <pc:spChg chg="mod">
          <ac:chgData name="Xinwen Zhang" userId="S::21xz43@queensu.ca::cbd04982-ddd7-4994-a440-2036d9768fbd" providerId="AD" clId="Web-{3A6E86B5-2937-4C24-AA46-3FE3C358784A}" dt="2022-10-01T17:56:53.415" v="2" actId="1076"/>
          <ac:spMkLst>
            <pc:docMk/>
            <pc:sldMk cId="1565891611" sldId="281"/>
            <ac:spMk id="11" creationId="{CFB9A51D-8995-F40F-56B2-1CA824D8995D}"/>
          </ac:spMkLst>
        </pc:spChg>
      </pc:sldChg>
      <pc:sldChg chg="addSp delSp modSp mod setBg">
        <pc:chgData name="Xinwen Zhang" userId="S::21xz43@queensu.ca::cbd04982-ddd7-4994-a440-2036d9768fbd" providerId="AD" clId="Web-{3A6E86B5-2937-4C24-AA46-3FE3C358784A}" dt="2022-10-01T18:02:55.171" v="6"/>
        <pc:sldMkLst>
          <pc:docMk/>
          <pc:sldMk cId="407645444" sldId="283"/>
        </pc:sldMkLst>
        <pc:spChg chg="mod">
          <ac:chgData name="Xinwen Zhang" userId="S::21xz43@queensu.ca::cbd04982-ddd7-4994-a440-2036d9768fbd" providerId="AD" clId="Web-{3A6E86B5-2937-4C24-AA46-3FE3C358784A}" dt="2022-10-01T18:02:55.171" v="6"/>
          <ac:spMkLst>
            <pc:docMk/>
            <pc:sldMk cId="407645444" sldId="283"/>
            <ac:spMk id="2" creationId="{600B7BB1-2674-FE34-B500-8021C03EDFCE}"/>
          </ac:spMkLst>
        </pc:spChg>
        <pc:spChg chg="mod">
          <ac:chgData name="Xinwen Zhang" userId="S::21xz43@queensu.ca::cbd04982-ddd7-4994-a440-2036d9768fbd" providerId="AD" clId="Web-{3A6E86B5-2937-4C24-AA46-3FE3C358784A}" dt="2022-10-01T18:02:55.171" v="6"/>
          <ac:spMkLst>
            <pc:docMk/>
            <pc:sldMk cId="407645444" sldId="283"/>
            <ac:spMk id="6" creationId="{244917A8-4240-5A74-9B46-0A2DE70C850A}"/>
          </ac:spMkLst>
        </pc:spChg>
        <pc:spChg chg="add del">
          <ac:chgData name="Xinwen Zhang" userId="S::21xz43@queensu.ca::cbd04982-ddd7-4994-a440-2036d9768fbd" providerId="AD" clId="Web-{3A6E86B5-2937-4C24-AA46-3FE3C358784A}" dt="2022-10-01T18:02:55.156" v="5"/>
          <ac:spMkLst>
            <pc:docMk/>
            <pc:sldMk cId="407645444" sldId="283"/>
            <ac:spMk id="11" creationId="{2B566528-1B12-4246-9431-5C2D7D081168}"/>
          </ac:spMkLst>
        </pc:spChg>
        <pc:spChg chg="add">
          <ac:chgData name="Xinwen Zhang" userId="S::21xz43@queensu.ca::cbd04982-ddd7-4994-a440-2036d9768fbd" providerId="AD" clId="Web-{3A6E86B5-2937-4C24-AA46-3FE3C358784A}" dt="2022-10-01T18:02:55.171" v="6"/>
          <ac:spMkLst>
            <pc:docMk/>
            <pc:sldMk cId="407645444" sldId="283"/>
            <ac:spMk id="21" creationId="{5E39A796-BE83-48B1-B33F-35C4A32AAB57}"/>
          </ac:spMkLst>
        </pc:spChg>
        <pc:spChg chg="add">
          <ac:chgData name="Xinwen Zhang" userId="S::21xz43@queensu.ca::cbd04982-ddd7-4994-a440-2036d9768fbd" providerId="AD" clId="Web-{3A6E86B5-2937-4C24-AA46-3FE3C358784A}" dt="2022-10-01T18:02:55.171" v="6"/>
          <ac:spMkLst>
            <pc:docMk/>
            <pc:sldMk cId="407645444" sldId="283"/>
            <ac:spMk id="22" creationId="{72F84B47-E267-4194-8194-831DB7B5547F}"/>
          </ac:spMkLst>
        </pc:spChg>
        <pc:grpChg chg="add del">
          <ac:chgData name="Xinwen Zhang" userId="S::21xz43@queensu.ca::cbd04982-ddd7-4994-a440-2036d9768fbd" providerId="AD" clId="Web-{3A6E86B5-2937-4C24-AA46-3FE3C358784A}" dt="2022-10-01T18:02:55.156" v="5"/>
          <ac:grpSpMkLst>
            <pc:docMk/>
            <pc:sldMk cId="407645444" sldId="283"/>
            <ac:grpSpMk id="13" creationId="{287F69AB-2350-44E3-9076-00265B93F313}"/>
          </ac:grpSpMkLst>
        </pc:grpChg>
        <pc:grpChg chg="add del">
          <ac:chgData name="Xinwen Zhang" userId="S::21xz43@queensu.ca::cbd04982-ddd7-4994-a440-2036d9768fbd" providerId="AD" clId="Web-{3A6E86B5-2937-4C24-AA46-3FE3C358784A}" dt="2022-10-01T18:02:55.156" v="5"/>
          <ac:grpSpMkLst>
            <pc:docMk/>
            <pc:sldMk cId="407645444" sldId="283"/>
            <ac:grpSpMk id="17" creationId="{3EA7D759-6BEF-4CBD-A325-BCFA77832B3F}"/>
          </ac:grpSpMkLst>
        </pc:grpChg>
        <pc:picChg chg="mod ord">
          <ac:chgData name="Xinwen Zhang" userId="S::21xz43@queensu.ca::cbd04982-ddd7-4994-a440-2036d9768fbd" providerId="AD" clId="Web-{3A6E86B5-2937-4C24-AA46-3FE3C358784A}" dt="2022-10-01T18:02:55.171" v="6"/>
          <ac:picMkLst>
            <pc:docMk/>
            <pc:sldMk cId="407645444" sldId="283"/>
            <ac:picMk id="5" creationId="{A6598877-55C7-85CA-5192-C21CE402BFF6}"/>
          </ac:picMkLst>
        </pc:picChg>
      </pc:sldChg>
      <pc:sldChg chg="del">
        <pc:chgData name="Xinwen Zhang" userId="S::21xz43@queensu.ca::cbd04982-ddd7-4994-a440-2036d9768fbd" providerId="AD" clId="Web-{3A6E86B5-2937-4C24-AA46-3FE3C358784A}" dt="2022-10-01T17:40:46.961" v="1"/>
        <pc:sldMkLst>
          <pc:docMk/>
          <pc:sldMk cId="40422642" sldId="287"/>
        </pc:sldMkLst>
      </pc:sldChg>
      <pc:sldChg chg="del">
        <pc:chgData name="Xinwen Zhang" userId="S::21xz43@queensu.ca::cbd04982-ddd7-4994-a440-2036d9768fbd" providerId="AD" clId="Web-{3A6E86B5-2937-4C24-AA46-3FE3C358784A}" dt="2022-10-01T17:40:41.914" v="0"/>
        <pc:sldMkLst>
          <pc:docMk/>
          <pc:sldMk cId="55272021" sldId="288"/>
        </pc:sldMkLst>
      </pc:sldChg>
      <pc:sldChg chg="modSp new">
        <pc:chgData name="Xinwen Zhang" userId="S::21xz43@queensu.ca::cbd04982-ddd7-4994-a440-2036d9768fbd" providerId="AD" clId="Web-{3A6E86B5-2937-4C24-AA46-3FE3C358784A}" dt="2022-10-01T18:08:18.380" v="13" actId="20577"/>
        <pc:sldMkLst>
          <pc:docMk/>
          <pc:sldMk cId="242371776" sldId="293"/>
        </pc:sldMkLst>
        <pc:spChg chg="mod">
          <ac:chgData name="Xinwen Zhang" userId="S::21xz43@queensu.ca::cbd04982-ddd7-4994-a440-2036d9768fbd" providerId="AD" clId="Web-{3A6E86B5-2937-4C24-AA46-3FE3C358784A}" dt="2022-10-01T18:08:18.380" v="13" actId="20577"/>
          <ac:spMkLst>
            <pc:docMk/>
            <pc:sldMk cId="242371776" sldId="293"/>
            <ac:spMk id="2" creationId="{3C6D0D1F-394B-4BB0-D4F9-7EBD9781F943}"/>
          </ac:spMkLst>
        </pc:spChg>
      </pc:sldChg>
    </pc:docChg>
  </pc:docChgLst>
  <pc:docChgLst>
    <pc:chgData name="Kevin Fitzgerald" userId="S::21kf24@queensu.ca::d25f4164-054b-41e7-a37f-bb6d63816a69" providerId="AD" clId="Web-{5D9FA56A-816B-0B4D-CBE8-0569737EA14A}"/>
    <pc:docChg chg="modSld">
      <pc:chgData name="Kevin Fitzgerald" userId="S::21kf24@queensu.ca::d25f4164-054b-41e7-a37f-bb6d63816a69" providerId="AD" clId="Web-{5D9FA56A-816B-0B4D-CBE8-0569737EA14A}" dt="2022-10-01T22:21:28.722" v="421" actId="1076"/>
      <pc:docMkLst>
        <pc:docMk/>
      </pc:docMkLst>
      <pc:sldChg chg="addSp delSp modSp">
        <pc:chgData name="Kevin Fitzgerald" userId="S::21kf24@queensu.ca::d25f4164-054b-41e7-a37f-bb6d63816a69" providerId="AD" clId="Web-{5D9FA56A-816B-0B4D-CBE8-0569737EA14A}" dt="2022-10-01T22:21:28.722" v="421" actId="1076"/>
        <pc:sldMkLst>
          <pc:docMk/>
          <pc:sldMk cId="3978676851" sldId="263"/>
        </pc:sldMkLst>
        <pc:spChg chg="mod">
          <ac:chgData name="Kevin Fitzgerald" userId="S::21kf24@queensu.ca::d25f4164-054b-41e7-a37f-bb6d63816a69" providerId="AD" clId="Web-{5D9FA56A-816B-0B4D-CBE8-0569737EA14A}" dt="2022-10-01T21:45:08.458" v="343" actId="14100"/>
          <ac:spMkLst>
            <pc:docMk/>
            <pc:sldMk cId="3978676851" sldId="263"/>
            <ac:spMk id="2" creationId="{3A8AEF97-AEF5-39A5-2B06-BD8237996ADB}"/>
          </ac:spMkLst>
        </pc:spChg>
        <pc:spChg chg="mod">
          <ac:chgData name="Kevin Fitzgerald" userId="S::21kf24@queensu.ca::d25f4164-054b-41e7-a37f-bb6d63816a69" providerId="AD" clId="Web-{5D9FA56A-816B-0B4D-CBE8-0569737EA14A}" dt="2022-10-01T22:21:13.112" v="416" actId="20577"/>
          <ac:spMkLst>
            <pc:docMk/>
            <pc:sldMk cId="3978676851" sldId="263"/>
            <ac:spMk id="5" creationId="{5574B2AB-F467-1653-FAEB-8521A8F84F53}"/>
          </ac:spMkLst>
        </pc:spChg>
        <pc:spChg chg="add mod">
          <ac:chgData name="Kevin Fitzgerald" userId="S::21kf24@queensu.ca::d25f4164-054b-41e7-a37f-bb6d63816a69" providerId="AD" clId="Web-{5D9FA56A-816B-0B4D-CBE8-0569737EA14A}" dt="2022-10-01T22:21:28.722" v="421" actId="1076"/>
          <ac:spMkLst>
            <pc:docMk/>
            <pc:sldMk cId="3978676851" sldId="263"/>
            <ac:spMk id="6" creationId="{78D4F23B-2739-DB60-E773-81AC42375FCB}"/>
          </ac:spMkLst>
        </pc:spChg>
        <pc:spChg chg="mod">
          <ac:chgData name="Kevin Fitzgerald" userId="S::21kf24@queensu.ca::d25f4164-054b-41e7-a37f-bb6d63816a69" providerId="AD" clId="Web-{5D9FA56A-816B-0B4D-CBE8-0569737EA14A}" dt="2022-10-01T22:21:14.925" v="419" actId="20577"/>
          <ac:spMkLst>
            <pc:docMk/>
            <pc:sldMk cId="3978676851" sldId="263"/>
            <ac:spMk id="7" creationId="{DF873335-72A2-2C01-5DBB-DDE4AD2150F7}"/>
          </ac:spMkLst>
        </pc:spChg>
        <pc:spChg chg="mod">
          <ac:chgData name="Kevin Fitzgerald" userId="S::21kf24@queensu.ca::d25f4164-054b-41e7-a37f-bb6d63816a69" providerId="AD" clId="Web-{5D9FA56A-816B-0B4D-CBE8-0569737EA14A}" dt="2022-10-01T21:48:55.493" v="346" actId="1076"/>
          <ac:spMkLst>
            <pc:docMk/>
            <pc:sldMk cId="3978676851" sldId="263"/>
            <ac:spMk id="8" creationId="{2D7E8BBC-F43B-CE2B-3CD2-3611F162F077}"/>
          </ac:spMkLst>
        </pc:spChg>
        <pc:spChg chg="del mod">
          <ac:chgData name="Kevin Fitzgerald" userId="S::21kf24@queensu.ca::d25f4164-054b-41e7-a37f-bb6d63816a69" providerId="AD" clId="Web-{5D9FA56A-816B-0B4D-CBE8-0569737EA14A}" dt="2022-10-01T21:49:00.243" v="349"/>
          <ac:spMkLst>
            <pc:docMk/>
            <pc:sldMk cId="3978676851" sldId="263"/>
            <ac:spMk id="9" creationId="{BA31EF88-EFCF-9D7C-CCA1-03697AA0B378}"/>
          </ac:spMkLst>
        </pc:spChg>
        <pc:graphicFrameChg chg="mod modGraphic">
          <ac:chgData name="Kevin Fitzgerald" userId="S::21kf24@queensu.ca::d25f4164-054b-41e7-a37f-bb6d63816a69" providerId="AD" clId="Web-{5D9FA56A-816B-0B4D-CBE8-0569737EA14A}" dt="2022-10-01T21:55:29.922" v="413"/>
          <ac:graphicFrameMkLst>
            <pc:docMk/>
            <pc:sldMk cId="3978676851" sldId="263"/>
            <ac:graphicFrameMk id="4" creationId="{EB169329-1CB3-FFFD-3F73-91AD55A4DA91}"/>
          </ac:graphicFrameMkLst>
        </pc:graphicFrameChg>
      </pc:sldChg>
      <pc:sldChg chg="addSp modSp">
        <pc:chgData name="Kevin Fitzgerald" userId="S::21kf24@queensu.ca::d25f4164-054b-41e7-a37f-bb6d63816a69" providerId="AD" clId="Web-{5D9FA56A-816B-0B4D-CBE8-0569737EA14A}" dt="2022-10-01T21:52:55.732" v="383" actId="1076"/>
        <pc:sldMkLst>
          <pc:docMk/>
          <pc:sldMk cId="75505391" sldId="282"/>
        </pc:sldMkLst>
        <pc:spChg chg="add mod">
          <ac:chgData name="Kevin Fitzgerald" userId="S::21kf24@queensu.ca::d25f4164-054b-41e7-a37f-bb6d63816a69" providerId="AD" clId="Web-{5D9FA56A-816B-0B4D-CBE8-0569737EA14A}" dt="2022-10-01T21:44:27.348" v="341" actId="20577"/>
          <ac:spMkLst>
            <pc:docMk/>
            <pc:sldMk cId="75505391" sldId="282"/>
            <ac:spMk id="6" creationId="{0066A971-1D9D-A47D-6C9E-C0325EFF2F92}"/>
          </ac:spMkLst>
        </pc:spChg>
        <pc:picChg chg="add mod">
          <ac:chgData name="Kevin Fitzgerald" userId="S::21kf24@queensu.ca::d25f4164-054b-41e7-a37f-bb6d63816a69" providerId="AD" clId="Web-{5D9FA56A-816B-0B4D-CBE8-0569737EA14A}" dt="2022-10-01T21:52:50.497" v="379" actId="1076"/>
          <ac:picMkLst>
            <pc:docMk/>
            <pc:sldMk cId="75505391" sldId="282"/>
            <ac:picMk id="7" creationId="{0C964C81-DCC9-9CFF-CE03-4F457FA877F5}"/>
          </ac:picMkLst>
        </pc:picChg>
        <pc:picChg chg="add mod">
          <ac:chgData name="Kevin Fitzgerald" userId="S::21kf24@queensu.ca::d25f4164-054b-41e7-a37f-bb6d63816a69" providerId="AD" clId="Web-{5D9FA56A-816B-0B4D-CBE8-0569737EA14A}" dt="2022-10-01T21:52:55.732" v="383" actId="1076"/>
          <ac:picMkLst>
            <pc:docMk/>
            <pc:sldMk cId="75505391" sldId="282"/>
            <ac:picMk id="8" creationId="{B7DA4A48-845A-5308-230E-45EB63239DFB}"/>
          </ac:picMkLst>
        </pc:picChg>
        <pc:picChg chg="add mod">
          <ac:chgData name="Kevin Fitzgerald" userId="S::21kf24@queensu.ca::d25f4164-054b-41e7-a37f-bb6d63816a69" providerId="AD" clId="Web-{5D9FA56A-816B-0B4D-CBE8-0569737EA14A}" dt="2022-10-01T21:52:50.528" v="381" actId="1076"/>
          <ac:picMkLst>
            <pc:docMk/>
            <pc:sldMk cId="75505391" sldId="282"/>
            <ac:picMk id="9" creationId="{FAED27D6-3246-E5C1-5EDF-12E5067F961C}"/>
          </ac:picMkLst>
        </pc:picChg>
        <pc:picChg chg="add mod ord">
          <ac:chgData name="Kevin Fitzgerald" userId="S::21kf24@queensu.ca::d25f4164-054b-41e7-a37f-bb6d63816a69" providerId="AD" clId="Web-{5D9FA56A-816B-0B4D-CBE8-0569737EA14A}" dt="2022-10-01T21:52:50.544" v="382" actId="1076"/>
          <ac:picMkLst>
            <pc:docMk/>
            <pc:sldMk cId="75505391" sldId="282"/>
            <ac:picMk id="10" creationId="{2CC0F657-DCCD-099D-F480-924AF6FBCA2C}"/>
          </ac:picMkLst>
        </pc:picChg>
      </pc:sldChg>
    </pc:docChg>
  </pc:docChgLst>
  <pc:docChgLst>
    <pc:chgData name="Kevin Fitzgerald" userId="S::21kf24@queensu.ca::d25f4164-054b-41e7-a37f-bb6d63816a69" providerId="AD" clId="Web-{AFDB936A-8053-C4A5-0113-1910F775302F}"/>
    <pc:docChg chg="delSld modSld sldOrd">
      <pc:chgData name="Kevin Fitzgerald" userId="S::21kf24@queensu.ca::d25f4164-054b-41e7-a37f-bb6d63816a69" providerId="AD" clId="Web-{AFDB936A-8053-C4A5-0113-1910F775302F}" dt="2022-10-02T01:51:46.567" v="198"/>
      <pc:docMkLst>
        <pc:docMk/>
      </pc:docMkLst>
      <pc:sldChg chg="addSp delSp modSp">
        <pc:chgData name="Kevin Fitzgerald" userId="S::21kf24@queensu.ca::d25f4164-054b-41e7-a37f-bb6d63816a69" providerId="AD" clId="Web-{AFDB936A-8053-C4A5-0113-1910F775302F}" dt="2022-10-02T01:13:07.385" v="134" actId="1076"/>
        <pc:sldMkLst>
          <pc:docMk/>
          <pc:sldMk cId="3978676851" sldId="263"/>
        </pc:sldMkLst>
        <pc:spChg chg="add del mod">
          <ac:chgData name="Kevin Fitzgerald" userId="S::21kf24@queensu.ca::d25f4164-054b-41e7-a37f-bb6d63816a69" providerId="AD" clId="Web-{AFDB936A-8053-C4A5-0113-1910F775302F}" dt="2022-10-02T01:11:58.556" v="82" actId="20577"/>
          <ac:spMkLst>
            <pc:docMk/>
            <pc:sldMk cId="3978676851" sldId="263"/>
            <ac:spMk id="5" creationId="{5574B2AB-F467-1653-FAEB-8521A8F84F53}"/>
          </ac:spMkLst>
        </pc:spChg>
        <pc:spChg chg="add del mod">
          <ac:chgData name="Kevin Fitzgerald" userId="S::21kf24@queensu.ca::d25f4164-054b-41e7-a37f-bb6d63816a69" providerId="AD" clId="Web-{AFDB936A-8053-C4A5-0113-1910F775302F}" dt="2022-10-02T01:12:34.556" v="97" actId="1076"/>
          <ac:spMkLst>
            <pc:docMk/>
            <pc:sldMk cId="3978676851" sldId="263"/>
            <ac:spMk id="6" creationId="{78D4F23B-2739-DB60-E773-81AC42375FCB}"/>
          </ac:spMkLst>
        </pc:spChg>
        <pc:spChg chg="add del mod">
          <ac:chgData name="Kevin Fitzgerald" userId="S::21kf24@queensu.ca::d25f4164-054b-41e7-a37f-bb6d63816a69" providerId="AD" clId="Web-{AFDB936A-8053-C4A5-0113-1910F775302F}" dt="2022-10-02T01:13:07.370" v="133" actId="1076"/>
          <ac:spMkLst>
            <pc:docMk/>
            <pc:sldMk cId="3978676851" sldId="263"/>
            <ac:spMk id="7" creationId="{DF873335-72A2-2C01-5DBB-DDE4AD2150F7}"/>
          </ac:spMkLst>
        </pc:spChg>
        <pc:spChg chg="add del mod">
          <ac:chgData name="Kevin Fitzgerald" userId="S::21kf24@queensu.ca::d25f4164-054b-41e7-a37f-bb6d63816a69" providerId="AD" clId="Web-{AFDB936A-8053-C4A5-0113-1910F775302F}" dt="2022-10-02T01:11:46.056" v="68"/>
          <ac:spMkLst>
            <pc:docMk/>
            <pc:sldMk cId="3978676851" sldId="263"/>
            <ac:spMk id="8" creationId="{2D7E8BBC-F43B-CE2B-3CD2-3611F162F077}"/>
          </ac:spMkLst>
        </pc:spChg>
        <pc:spChg chg="add mod">
          <ac:chgData name="Kevin Fitzgerald" userId="S::21kf24@queensu.ca::d25f4164-054b-41e7-a37f-bb6d63816a69" providerId="AD" clId="Web-{AFDB936A-8053-C4A5-0113-1910F775302F}" dt="2022-10-02T01:13:07.385" v="134" actId="1076"/>
          <ac:spMkLst>
            <pc:docMk/>
            <pc:sldMk cId="3978676851" sldId="263"/>
            <ac:spMk id="11" creationId="{8588A75C-E429-16E6-DF8B-9DF0106C51DF}"/>
          </ac:spMkLst>
        </pc:spChg>
        <pc:spChg chg="add mod">
          <ac:chgData name="Kevin Fitzgerald" userId="S::21kf24@queensu.ca::d25f4164-054b-41e7-a37f-bb6d63816a69" providerId="AD" clId="Web-{AFDB936A-8053-C4A5-0113-1910F775302F}" dt="2022-10-02T01:13:01.354" v="131" actId="1076"/>
          <ac:spMkLst>
            <pc:docMk/>
            <pc:sldMk cId="3978676851" sldId="263"/>
            <ac:spMk id="12" creationId="{8B2D6627-C9C9-AF39-634A-490776A14180}"/>
          </ac:spMkLst>
        </pc:spChg>
        <pc:spChg chg="add mod">
          <ac:chgData name="Kevin Fitzgerald" userId="S::21kf24@queensu.ca::d25f4164-054b-41e7-a37f-bb6d63816a69" providerId="AD" clId="Web-{AFDB936A-8053-C4A5-0113-1910F775302F}" dt="2022-10-02T01:13:01.370" v="132" actId="1076"/>
          <ac:spMkLst>
            <pc:docMk/>
            <pc:sldMk cId="3978676851" sldId="263"/>
            <ac:spMk id="13" creationId="{2C59A103-ED18-549B-A3EF-3D285D9C2863}"/>
          </ac:spMkLst>
        </pc:spChg>
        <pc:graphicFrameChg chg="mod">
          <ac:chgData name="Kevin Fitzgerald" userId="S::21kf24@queensu.ca::d25f4164-054b-41e7-a37f-bb6d63816a69" providerId="AD" clId="Web-{AFDB936A-8053-C4A5-0113-1910F775302F}" dt="2022-10-02T01:10:07.554" v="0" actId="1076"/>
          <ac:graphicFrameMkLst>
            <pc:docMk/>
            <pc:sldMk cId="3978676851" sldId="263"/>
            <ac:graphicFrameMk id="4" creationId="{EB169329-1CB3-FFFD-3F73-91AD55A4DA91}"/>
          </ac:graphicFrameMkLst>
        </pc:graphicFrameChg>
        <pc:picChg chg="add del mod">
          <ac:chgData name="Kevin Fitzgerald" userId="S::21kf24@queensu.ca::d25f4164-054b-41e7-a37f-bb6d63816a69" providerId="AD" clId="Web-{AFDB936A-8053-C4A5-0113-1910F775302F}" dt="2022-10-02T01:10:41.336" v="8"/>
          <ac:picMkLst>
            <pc:docMk/>
            <pc:sldMk cId="3978676851" sldId="263"/>
            <ac:picMk id="9" creationId="{530F61E2-83E3-2953-527A-C3F2C0459884}"/>
          </ac:picMkLst>
        </pc:picChg>
      </pc:sldChg>
      <pc:sldChg chg="del">
        <pc:chgData name="Kevin Fitzgerald" userId="S::21kf24@queensu.ca::d25f4164-054b-41e7-a37f-bb6d63816a69" providerId="AD" clId="Web-{AFDB936A-8053-C4A5-0113-1910F775302F}" dt="2022-10-02T01:14:17.308" v="135"/>
        <pc:sldMkLst>
          <pc:docMk/>
          <pc:sldMk cId="588049853" sldId="273"/>
        </pc:sldMkLst>
      </pc:sldChg>
      <pc:sldChg chg="modSp">
        <pc:chgData name="Kevin Fitzgerald" userId="S::21kf24@queensu.ca::d25f4164-054b-41e7-a37f-bb6d63816a69" providerId="AD" clId="Web-{AFDB936A-8053-C4A5-0113-1910F775302F}" dt="2022-10-02T01:17:55" v="168" actId="20577"/>
        <pc:sldMkLst>
          <pc:docMk/>
          <pc:sldMk cId="1020811833" sldId="276"/>
        </pc:sldMkLst>
        <pc:spChg chg="mod">
          <ac:chgData name="Kevin Fitzgerald" userId="S::21kf24@queensu.ca::d25f4164-054b-41e7-a37f-bb6d63816a69" providerId="AD" clId="Web-{AFDB936A-8053-C4A5-0113-1910F775302F}" dt="2022-10-02T01:17:55" v="168" actId="20577"/>
          <ac:spMkLst>
            <pc:docMk/>
            <pc:sldMk cId="1020811833" sldId="276"/>
            <ac:spMk id="9" creationId="{074B1281-E60E-D24E-D1EA-128A714D4903}"/>
          </ac:spMkLst>
        </pc:spChg>
      </pc:sldChg>
      <pc:sldChg chg="ord">
        <pc:chgData name="Kevin Fitzgerald" userId="S::21kf24@queensu.ca::d25f4164-054b-41e7-a37f-bb6d63816a69" providerId="AD" clId="Web-{AFDB936A-8053-C4A5-0113-1910F775302F}" dt="2022-10-02T01:51:46.567" v="198"/>
        <pc:sldMkLst>
          <pc:docMk/>
          <pc:sldMk cId="4139953175" sldId="280"/>
        </pc:sldMkLst>
      </pc:sldChg>
      <pc:sldChg chg="modSp">
        <pc:chgData name="Kevin Fitzgerald" userId="S::21kf24@queensu.ca::d25f4164-054b-41e7-a37f-bb6d63816a69" providerId="AD" clId="Web-{AFDB936A-8053-C4A5-0113-1910F775302F}" dt="2022-10-02T01:28:10.729" v="197" actId="20577"/>
        <pc:sldMkLst>
          <pc:docMk/>
          <pc:sldMk cId="75505391" sldId="282"/>
        </pc:sldMkLst>
        <pc:spChg chg="mod">
          <ac:chgData name="Kevin Fitzgerald" userId="S::21kf24@queensu.ca::d25f4164-054b-41e7-a37f-bb6d63816a69" providerId="AD" clId="Web-{AFDB936A-8053-C4A5-0113-1910F775302F}" dt="2022-10-02T01:28:10.729" v="197" actId="20577"/>
          <ac:spMkLst>
            <pc:docMk/>
            <pc:sldMk cId="75505391" sldId="282"/>
            <ac:spMk id="6" creationId="{0066A971-1D9D-A47D-6C9E-C0325EFF2F92}"/>
          </ac:spMkLst>
        </pc:spChg>
      </pc:sldChg>
      <pc:sldChg chg="modSp">
        <pc:chgData name="Kevin Fitzgerald" userId="S::21kf24@queensu.ca::d25f4164-054b-41e7-a37f-bb6d63816a69" providerId="AD" clId="Web-{AFDB936A-8053-C4A5-0113-1910F775302F}" dt="2022-10-02T01:24:32.132" v="179" actId="20577"/>
        <pc:sldMkLst>
          <pc:docMk/>
          <pc:sldMk cId="3765127324" sldId="289"/>
        </pc:sldMkLst>
        <pc:spChg chg="mod">
          <ac:chgData name="Kevin Fitzgerald" userId="S::21kf24@queensu.ca::d25f4164-054b-41e7-a37f-bb6d63816a69" providerId="AD" clId="Web-{AFDB936A-8053-C4A5-0113-1910F775302F}" dt="2022-10-02T01:24:32.132" v="179" actId="20577"/>
          <ac:spMkLst>
            <pc:docMk/>
            <pc:sldMk cId="3765127324" sldId="289"/>
            <ac:spMk id="2468" creationId="{326D568C-FA14-976F-318F-93B47D7655F5}"/>
          </ac:spMkLst>
        </pc:spChg>
      </pc:sldChg>
    </pc:docChg>
  </pc:docChgLst>
  <pc:docChgLst>
    <pc:chgData name="Asma Fathima" userId="S::21af27@queensu.ca::779eb125-15bd-405d-8333-9d9e464d1bc7" providerId="AD" clId="Web-{4B62B0EA-9DBB-4E9A-BE9F-90A5352A895A}"/>
    <pc:docChg chg="modSld">
      <pc:chgData name="Asma Fathima" userId="S::21af27@queensu.ca::779eb125-15bd-405d-8333-9d9e464d1bc7" providerId="AD" clId="Web-{4B62B0EA-9DBB-4E9A-BE9F-90A5352A895A}" dt="2022-10-01T20:52:20.164" v="114" actId="20577"/>
      <pc:docMkLst>
        <pc:docMk/>
      </pc:docMkLst>
      <pc:sldChg chg="addSp modSp">
        <pc:chgData name="Asma Fathima" userId="S::21af27@queensu.ca::779eb125-15bd-405d-8333-9d9e464d1bc7" providerId="AD" clId="Web-{4B62B0EA-9DBB-4E9A-BE9F-90A5352A895A}" dt="2022-10-01T20:52:20.164" v="114" actId="20577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4B62B0EA-9DBB-4E9A-BE9F-90A5352A895A}" dt="2022-10-01T20:52:20.164" v="114" actId="20577"/>
          <ac:spMkLst>
            <pc:docMk/>
            <pc:sldMk cId="2510494569" sldId="258"/>
            <ac:spMk id="3" creationId="{C2E1C336-CDC0-7538-4300-6D251530C478}"/>
          </ac:spMkLst>
        </pc:spChg>
        <pc:picChg chg="add mod">
          <ac:chgData name="Asma Fathima" userId="S::21af27@queensu.ca::779eb125-15bd-405d-8333-9d9e464d1bc7" providerId="AD" clId="Web-{4B62B0EA-9DBB-4E9A-BE9F-90A5352A895A}" dt="2022-10-01T20:45:02.780" v="9" actId="1076"/>
          <ac:picMkLst>
            <pc:docMk/>
            <pc:sldMk cId="2510494569" sldId="258"/>
            <ac:picMk id="4" creationId="{B6562F6C-803B-065B-5151-C25BA895107B}"/>
          </ac:picMkLst>
        </pc:picChg>
      </pc:sldChg>
    </pc:docChg>
  </pc:docChgLst>
  <pc:docChgLst>
    <pc:chgData name="Xinwen Zhang" userId="S::21xz43@queensu.ca::cbd04982-ddd7-4994-a440-2036d9768fbd" providerId="AD" clId="Web-{F935B378-4B97-4C97-B673-38F79C14451F}"/>
    <pc:docChg chg="modSld">
      <pc:chgData name="Xinwen Zhang" userId="S::21xz43@queensu.ca::cbd04982-ddd7-4994-a440-2036d9768fbd" providerId="AD" clId="Web-{F935B378-4B97-4C97-B673-38F79C14451F}" dt="2022-10-02T00:08:15.840" v="124" actId="14100"/>
      <pc:docMkLst>
        <pc:docMk/>
      </pc:docMkLst>
      <pc:sldChg chg="addSp delSp modSp">
        <pc:chgData name="Xinwen Zhang" userId="S::21xz43@queensu.ca::cbd04982-ddd7-4994-a440-2036d9768fbd" providerId="AD" clId="Web-{F935B378-4B97-4C97-B673-38F79C14451F}" dt="2022-10-02T00:08:15.840" v="124" actId="14100"/>
        <pc:sldMkLst>
          <pc:docMk/>
          <pc:sldMk cId="1565891611" sldId="281"/>
        </pc:sldMkLst>
        <pc:spChg chg="mod">
          <ac:chgData name="Xinwen Zhang" userId="S::21xz43@queensu.ca::cbd04982-ddd7-4994-a440-2036d9768fbd" providerId="AD" clId="Web-{F935B378-4B97-4C97-B673-38F79C14451F}" dt="2022-10-01T23:04:27.214" v="62" actId="20577"/>
          <ac:spMkLst>
            <pc:docMk/>
            <pc:sldMk cId="1565891611" sldId="281"/>
            <ac:spMk id="2" creationId="{6273638A-FE68-57A4-4651-1478DC4A6B9B}"/>
          </ac:spMkLst>
        </pc:spChg>
        <pc:spChg chg="add mod">
          <ac:chgData name="Xinwen Zhang" userId="S::21xz43@queensu.ca::cbd04982-ddd7-4994-a440-2036d9768fbd" providerId="AD" clId="Web-{F935B378-4B97-4C97-B673-38F79C14451F}" dt="2022-10-02T00:08:15.840" v="124" actId="14100"/>
          <ac:spMkLst>
            <pc:docMk/>
            <pc:sldMk cId="1565891611" sldId="281"/>
            <ac:spMk id="7" creationId="{868C164D-1CDD-38FA-FEE4-FD93D380B541}"/>
          </ac:spMkLst>
        </pc:spChg>
        <pc:spChg chg="mod">
          <ac:chgData name="Xinwen Zhang" userId="S::21xz43@queensu.ca::cbd04982-ddd7-4994-a440-2036d9768fbd" providerId="AD" clId="Web-{F935B378-4B97-4C97-B673-38F79C14451F}" dt="2022-10-01T23:17:50.959" v="65" actId="20577"/>
          <ac:spMkLst>
            <pc:docMk/>
            <pc:sldMk cId="1565891611" sldId="281"/>
            <ac:spMk id="11" creationId="{CFB9A51D-8995-F40F-56B2-1CA824D8995D}"/>
          </ac:spMkLst>
        </pc:spChg>
        <pc:picChg chg="del">
          <ac:chgData name="Xinwen Zhang" userId="S::21xz43@queensu.ca::cbd04982-ddd7-4994-a440-2036d9768fbd" providerId="AD" clId="Web-{F935B378-4B97-4C97-B673-38F79C14451F}" dt="2022-10-01T22:56:59.392" v="0"/>
          <ac:picMkLst>
            <pc:docMk/>
            <pc:sldMk cId="1565891611" sldId="281"/>
            <ac:picMk id="4" creationId="{7C92DF68-B609-8B0B-E2DE-1949A87CE9B3}"/>
          </ac:picMkLst>
        </pc:picChg>
        <pc:picChg chg="add del mod">
          <ac:chgData name="Xinwen Zhang" userId="S::21xz43@queensu.ca::cbd04982-ddd7-4994-a440-2036d9768fbd" providerId="AD" clId="Web-{F935B378-4B97-4C97-B673-38F79C14451F}" dt="2022-10-01T23:21:27.571" v="66"/>
          <ac:picMkLst>
            <pc:docMk/>
            <pc:sldMk cId="1565891611" sldId="281"/>
            <ac:picMk id="5" creationId="{A574C695-1712-C279-2046-DDB5317769B1}"/>
          </ac:picMkLst>
        </pc:picChg>
        <pc:picChg chg="add mod">
          <ac:chgData name="Xinwen Zhang" userId="S::21xz43@queensu.ca::cbd04982-ddd7-4994-a440-2036d9768fbd" providerId="AD" clId="Web-{F935B378-4B97-4C97-B673-38F79C14451F}" dt="2022-10-01T23:21:39.868" v="71" actId="1076"/>
          <ac:picMkLst>
            <pc:docMk/>
            <pc:sldMk cId="1565891611" sldId="281"/>
            <ac:picMk id="6" creationId="{74CDE58B-A13A-EDC5-3F31-43DFC6C95E2A}"/>
          </ac:picMkLst>
        </pc:picChg>
      </pc:sldChg>
      <pc:sldChg chg="addSp delSp modSp">
        <pc:chgData name="Xinwen Zhang" userId="S::21xz43@queensu.ca::cbd04982-ddd7-4994-a440-2036d9768fbd" providerId="AD" clId="Web-{F935B378-4B97-4C97-B673-38F79C14451F}" dt="2022-10-01T23:53:09.485" v="107" actId="1076"/>
        <pc:sldMkLst>
          <pc:docMk/>
          <pc:sldMk cId="407645444" sldId="283"/>
        </pc:sldMkLst>
        <pc:spChg chg="mod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2" creationId="{600B7BB1-2674-FE34-B500-8021C03EDFCE}"/>
          </ac:spMkLst>
        </pc:spChg>
        <pc:spChg chg="mod ord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3" creationId="{097FFBE6-BC35-D74D-E815-6ADED22425CB}"/>
          </ac:spMkLst>
        </pc:spChg>
        <pc:spChg chg="add del mod">
          <ac:chgData name="Xinwen Zhang" userId="S::21xz43@queensu.ca::cbd04982-ddd7-4994-a440-2036d9768fbd" providerId="AD" clId="Web-{F935B378-4B97-4C97-B673-38F79C14451F}" dt="2022-10-01T22:58:18.835" v="7"/>
          <ac:spMkLst>
            <pc:docMk/>
            <pc:sldMk cId="407645444" sldId="283"/>
            <ac:spMk id="5" creationId="{36ADCD52-E543-B9A9-D544-48813E4F8480}"/>
          </ac:spMkLst>
        </pc:spChg>
        <pc:spChg chg="mod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6" creationId="{244917A8-4240-5A74-9B46-0A2DE70C850A}"/>
          </ac:spMkLst>
        </pc:spChg>
        <pc:spChg chg="add del mod">
          <ac:chgData name="Xinwen Zhang" userId="S::21xz43@queensu.ca::cbd04982-ddd7-4994-a440-2036d9768fbd" providerId="AD" clId="Web-{F935B378-4B97-4C97-B673-38F79C14451F}" dt="2022-10-01T23:29:51.749" v="73"/>
          <ac:spMkLst>
            <pc:docMk/>
            <pc:sldMk cId="407645444" sldId="283"/>
            <ac:spMk id="10" creationId="{103FB957-FB91-9668-0069-7B8FA996F6C0}"/>
          </ac:spMkLst>
        </pc:spChg>
        <pc:spChg chg="add mod">
          <ac:chgData name="Xinwen Zhang" userId="S::21xz43@queensu.ca::cbd04982-ddd7-4994-a440-2036d9768fbd" providerId="AD" clId="Web-{F935B378-4B97-4C97-B673-38F79C14451F}" dt="2022-10-01T23:53:09.485" v="107" actId="1076"/>
          <ac:spMkLst>
            <pc:docMk/>
            <pc:sldMk cId="407645444" sldId="283"/>
            <ac:spMk id="12" creationId="{450ECE1B-609A-A0D7-7599-4D312590690F}"/>
          </ac:spMkLst>
        </pc:spChg>
        <pc:spChg chg="add mod">
          <ac:chgData name="Xinwen Zhang" userId="S::21xz43@queensu.ca::cbd04982-ddd7-4994-a440-2036d9768fbd" providerId="AD" clId="Web-{F935B378-4B97-4C97-B673-38F79C14451F}" dt="2022-10-01T23:52:47.876" v="102" actId="1076"/>
          <ac:spMkLst>
            <pc:docMk/>
            <pc:sldMk cId="407645444" sldId="283"/>
            <ac:spMk id="14" creationId="{36DC5B22-3F24-080B-DDEF-234D980502CD}"/>
          </ac:spMkLst>
        </pc:spChg>
        <pc:spChg chg="add mod">
          <ac:chgData name="Xinwen Zhang" userId="S::21xz43@queensu.ca::cbd04982-ddd7-4994-a440-2036d9768fbd" providerId="AD" clId="Web-{F935B378-4B97-4C97-B673-38F79C14451F}" dt="2022-10-01T23:52:51.595" v="103" actId="1076"/>
          <ac:spMkLst>
            <pc:docMk/>
            <pc:sldMk cId="407645444" sldId="283"/>
            <ac:spMk id="15" creationId="{FC486323-4447-6E50-70B0-4DC2E65E31EA}"/>
          </ac:spMkLst>
        </pc:spChg>
        <pc:spChg chg="del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21" creationId="{5E39A796-BE83-48B1-B33F-35C4A32AAB57}"/>
          </ac:spMkLst>
        </pc:spChg>
        <pc:spChg chg="del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22" creationId="{72F84B47-E267-4194-8194-831DB7B5547F}"/>
          </ac:spMkLst>
        </pc:spChg>
        <pc:spChg chg="add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27" creationId="{2B97F24A-32CE-4C1C-A50D-3016B394DCFB}"/>
          </ac:spMkLst>
        </pc:spChg>
        <pc:spChg chg="add">
          <ac:chgData name="Xinwen Zhang" userId="S::21xz43@queensu.ca::cbd04982-ddd7-4994-a440-2036d9768fbd" providerId="AD" clId="Web-{F935B378-4B97-4C97-B673-38F79C14451F}" dt="2022-10-01T23:04:37.761" v="63"/>
          <ac:spMkLst>
            <pc:docMk/>
            <pc:sldMk cId="407645444" sldId="283"/>
            <ac:spMk id="29" creationId="{CD8B4F24-440B-49E9-B85D-733523DC064B}"/>
          </ac:spMkLst>
        </pc:spChg>
        <pc:picChg chg="del">
          <ac:chgData name="Xinwen Zhang" userId="S::21xz43@queensu.ca::cbd04982-ddd7-4994-a440-2036d9768fbd" providerId="AD" clId="Web-{F935B378-4B97-4C97-B673-38F79C14451F}" dt="2022-10-01T22:58:11.194" v="6"/>
          <ac:picMkLst>
            <pc:docMk/>
            <pc:sldMk cId="407645444" sldId="283"/>
            <ac:picMk id="7" creationId="{DBF2DB04-AA38-AF57-DB49-754FC4718974}"/>
          </ac:picMkLst>
        </pc:picChg>
        <pc:picChg chg="add del mod ord">
          <ac:chgData name="Xinwen Zhang" userId="S::21xz43@queensu.ca::cbd04982-ddd7-4994-a440-2036d9768fbd" providerId="AD" clId="Web-{F935B378-4B97-4C97-B673-38F79C14451F}" dt="2022-10-01T23:29:50.265" v="72"/>
          <ac:picMkLst>
            <pc:docMk/>
            <pc:sldMk cId="407645444" sldId="283"/>
            <ac:picMk id="8" creationId="{E6711676-A643-37B2-185C-B338805E2DD9}"/>
          </ac:picMkLst>
        </pc:picChg>
        <pc:picChg chg="add mod ord">
          <ac:chgData name="Xinwen Zhang" userId="S::21xz43@queensu.ca::cbd04982-ddd7-4994-a440-2036d9768fbd" providerId="AD" clId="Web-{F935B378-4B97-4C97-B673-38F79C14451F}" dt="2022-10-01T23:29:58.546" v="76" actId="1076"/>
          <ac:picMkLst>
            <pc:docMk/>
            <pc:sldMk cId="407645444" sldId="283"/>
            <ac:picMk id="11" creationId="{A27AB811-BA7B-0D99-5CA4-FEDD6814492E}"/>
          </ac:picMkLst>
        </pc:picChg>
        <pc:picChg chg="add del mod">
          <ac:chgData name="Xinwen Zhang" userId="S::21xz43@queensu.ca::cbd04982-ddd7-4994-a440-2036d9768fbd" providerId="AD" clId="Web-{F935B378-4B97-4C97-B673-38F79C14451F}" dt="2022-10-01T23:51:48.406" v="90"/>
          <ac:picMkLst>
            <pc:docMk/>
            <pc:sldMk cId="407645444" sldId="283"/>
            <ac:picMk id="13" creationId="{642022D4-0F13-ADC3-CC44-E15BEA257F13}"/>
          </ac:picMkLst>
        </pc:picChg>
      </pc:sldChg>
      <pc:sldChg chg="addSp delSp modSp mod modShow">
        <pc:chgData name="Xinwen Zhang" userId="S::21xz43@queensu.ca::cbd04982-ddd7-4994-a440-2036d9768fbd" providerId="AD" clId="Web-{F935B378-4B97-4C97-B673-38F79C14451F}" dt="2022-10-02T00:03:36.259" v="123" actId="1076"/>
        <pc:sldMkLst>
          <pc:docMk/>
          <pc:sldMk cId="1980529355" sldId="284"/>
        </pc:sldMkLst>
        <pc:spChg chg="add del mod">
          <ac:chgData name="Xinwen Zhang" userId="S::21xz43@queensu.ca::cbd04982-ddd7-4994-a440-2036d9768fbd" providerId="AD" clId="Web-{F935B378-4B97-4C97-B673-38F79C14451F}" dt="2022-10-01T23:00:31.774" v="11"/>
          <ac:spMkLst>
            <pc:docMk/>
            <pc:sldMk cId="1980529355" sldId="284"/>
            <ac:spMk id="7" creationId="{B4CBDBB0-BF97-705F-986C-E7B9C4982CB7}"/>
          </ac:spMkLst>
        </pc:spChg>
        <pc:spChg chg="add del mod">
          <ac:chgData name="Xinwen Zhang" userId="S::21xz43@queensu.ca::cbd04982-ddd7-4994-a440-2036d9768fbd" providerId="AD" clId="Web-{F935B378-4B97-4C97-B673-38F79C14451F}" dt="2022-10-01T23:01:32.212" v="22"/>
          <ac:spMkLst>
            <pc:docMk/>
            <pc:sldMk cId="1980529355" sldId="284"/>
            <ac:spMk id="9" creationId="{5B80C04C-52CE-981A-C8BE-84580C760C05}"/>
          </ac:spMkLst>
        </pc:spChg>
        <pc:spChg chg="add mod">
          <ac:chgData name="Xinwen Zhang" userId="S::21xz43@queensu.ca::cbd04982-ddd7-4994-a440-2036d9768fbd" providerId="AD" clId="Web-{F935B378-4B97-4C97-B673-38F79C14451F}" dt="2022-10-01T23:03:23.385" v="47" actId="1076"/>
          <ac:spMkLst>
            <pc:docMk/>
            <pc:sldMk cId="1980529355" sldId="284"/>
            <ac:spMk id="12" creationId="{19280BBB-E84E-ADEE-1648-64E8EDFCDAC2}"/>
          </ac:spMkLst>
        </pc:spChg>
        <pc:spChg chg="add mod">
          <ac:chgData name="Xinwen Zhang" userId="S::21xz43@queensu.ca::cbd04982-ddd7-4994-a440-2036d9768fbd" providerId="AD" clId="Web-{F935B378-4B97-4C97-B673-38F79C14451F}" dt="2022-10-01T23:58:02.973" v="117" actId="14100"/>
          <ac:spMkLst>
            <pc:docMk/>
            <pc:sldMk cId="1980529355" sldId="284"/>
            <ac:spMk id="14" creationId="{B8A39388-2D2C-2C0A-2CFD-62BB47AAACAA}"/>
          </ac:spMkLst>
        </pc:spChg>
        <pc:picChg chg="del">
          <ac:chgData name="Xinwen Zhang" userId="S::21xz43@queensu.ca::cbd04982-ddd7-4994-a440-2036d9768fbd" providerId="AD" clId="Web-{F935B378-4B97-4C97-B673-38F79C14451F}" dt="2022-10-01T23:34:45.472" v="77"/>
          <ac:picMkLst>
            <pc:docMk/>
            <pc:sldMk cId="1980529355" sldId="284"/>
            <ac:picMk id="3" creationId="{BABD15A7-AF1A-DAFB-E28B-71104401578E}"/>
          </ac:picMkLst>
        </pc:picChg>
        <pc:picChg chg="del">
          <ac:chgData name="Xinwen Zhang" userId="S::21xz43@queensu.ca::cbd04982-ddd7-4994-a440-2036d9768fbd" providerId="AD" clId="Web-{F935B378-4B97-4C97-B673-38F79C14451F}" dt="2022-10-01T23:00:30.321" v="10"/>
          <ac:picMkLst>
            <pc:docMk/>
            <pc:sldMk cId="1980529355" sldId="284"/>
            <ac:picMk id="4" creationId="{B6388D6F-57D7-CFAE-D9D7-254E777299EC}"/>
          </ac:picMkLst>
        </pc:picChg>
        <pc:picChg chg="add mod ord">
          <ac:chgData name="Xinwen Zhang" userId="S::21xz43@queensu.ca::cbd04982-ddd7-4994-a440-2036d9768fbd" providerId="AD" clId="Web-{F935B378-4B97-4C97-B673-38F79C14451F}" dt="2022-10-02T00:03:36.259" v="123" actId="1076"/>
          <ac:picMkLst>
            <pc:docMk/>
            <pc:sldMk cId="1980529355" sldId="284"/>
            <ac:picMk id="8" creationId="{22932FEF-B742-FC77-AFCC-8312B0B679CC}"/>
          </ac:picMkLst>
        </pc:picChg>
        <pc:picChg chg="add del mod">
          <ac:chgData name="Xinwen Zhang" userId="S::21xz43@queensu.ca::cbd04982-ddd7-4994-a440-2036d9768fbd" providerId="AD" clId="Web-{F935B378-4B97-4C97-B673-38F79C14451F}" dt="2022-10-02T00:03:23.587" v="118"/>
          <ac:picMkLst>
            <pc:docMk/>
            <pc:sldMk cId="1980529355" sldId="284"/>
            <ac:picMk id="13" creationId="{341ED35D-D69D-B0F1-B798-FB45805448CA}"/>
          </ac:picMkLst>
        </pc:picChg>
        <pc:picChg chg="add mod">
          <ac:chgData name="Xinwen Zhang" userId="S::21xz43@queensu.ca::cbd04982-ddd7-4994-a440-2036d9768fbd" providerId="AD" clId="Web-{F935B378-4B97-4C97-B673-38F79C14451F}" dt="2022-10-02T00:03:33.587" v="122" actId="14100"/>
          <ac:picMkLst>
            <pc:docMk/>
            <pc:sldMk cId="1980529355" sldId="284"/>
            <ac:picMk id="15" creationId="{2DD9256E-147E-CA86-028B-05D9869044FF}"/>
          </ac:picMkLst>
        </pc:picChg>
        <pc:cxnChg chg="add del mod">
          <ac:chgData name="Xinwen Zhang" userId="S::21xz43@queensu.ca::cbd04982-ddd7-4994-a440-2036d9768fbd" providerId="AD" clId="Web-{F935B378-4B97-4C97-B673-38F79C14451F}" dt="2022-10-01T23:01:52.587" v="25"/>
          <ac:cxnSpMkLst>
            <pc:docMk/>
            <pc:sldMk cId="1980529355" sldId="284"/>
            <ac:cxnSpMk id="10" creationId="{1465FFF1-8D99-4ADA-F0B5-F5D666A938B9}"/>
          </ac:cxnSpMkLst>
        </pc:cxnChg>
        <pc:cxnChg chg="add del mod">
          <ac:chgData name="Xinwen Zhang" userId="S::21xz43@queensu.ca::cbd04982-ddd7-4994-a440-2036d9768fbd" providerId="AD" clId="Web-{F935B378-4B97-4C97-B673-38F79C14451F}" dt="2022-10-01T23:57:46.708" v="113"/>
          <ac:cxnSpMkLst>
            <pc:docMk/>
            <pc:sldMk cId="1980529355" sldId="284"/>
            <ac:cxnSpMk id="11" creationId="{7E26EE53-1C89-1E0F-CE4A-B7F173F94FFE}"/>
          </ac:cxnSpMkLst>
        </pc:cxnChg>
      </pc:sldChg>
    </pc:docChg>
  </pc:docChgLst>
  <pc:docChgLst>
    <pc:chgData name="Asma Fathima" userId="S::21af27@queensu.ca::779eb125-15bd-405d-8333-9d9e464d1bc7" providerId="AD" clId="Web-{D0086221-358A-41C9-BF83-34A5ED09D522}"/>
    <pc:docChg chg="modSld">
      <pc:chgData name="Asma Fathima" userId="S::21af27@queensu.ca::779eb125-15bd-405d-8333-9d9e464d1bc7" providerId="AD" clId="Web-{D0086221-358A-41C9-BF83-34A5ED09D522}" dt="2022-10-01T19:43:01.629" v="5"/>
      <pc:docMkLst>
        <pc:docMk/>
      </pc:docMkLst>
      <pc:sldChg chg="addSp delSp modSp mod setBg">
        <pc:chgData name="Asma Fathima" userId="S::21af27@queensu.ca::779eb125-15bd-405d-8333-9d9e464d1bc7" providerId="AD" clId="Web-{D0086221-358A-41C9-BF83-34A5ED09D522}" dt="2022-10-01T19:43:01.629" v="5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D0086221-358A-41C9-BF83-34A5ED09D522}" dt="2022-10-01T19:42:40.597" v="3"/>
          <ac:spMkLst>
            <pc:docMk/>
            <pc:sldMk cId="2510494569" sldId="258"/>
            <ac:spMk id="2" creationId="{A03A9D1F-0377-653D-8F28-0848960D1FFA}"/>
          </ac:spMkLst>
        </pc:spChg>
        <pc:spChg chg="add del mod">
          <ac:chgData name="Asma Fathima" userId="S::21af27@queensu.ca::779eb125-15bd-405d-8333-9d9e464d1bc7" providerId="AD" clId="Web-{D0086221-358A-41C9-BF83-34A5ED09D522}" dt="2022-10-01T19:43:01.629" v="5"/>
          <ac:spMkLst>
            <pc:docMk/>
            <pc:sldMk cId="2510494569" sldId="258"/>
            <ac:spMk id="3" creationId="{C2E1C336-CDC0-7538-4300-6D251530C478}"/>
          </ac:spMkLst>
        </pc:spChg>
        <pc:spChg chg="add del">
          <ac:chgData name="Asma Fathima" userId="S::21af27@queensu.ca::779eb125-15bd-405d-8333-9d9e464d1bc7" providerId="AD" clId="Web-{D0086221-358A-41C9-BF83-34A5ED09D522}" dt="2022-10-01T19:42:40.597" v="3"/>
          <ac:spMkLst>
            <pc:docMk/>
            <pc:sldMk cId="2510494569" sldId="258"/>
            <ac:spMk id="8" creationId="{91F32EBA-ED97-466E-8CFA-8382584155D0}"/>
          </ac:spMkLst>
        </pc:spChg>
        <pc:spChg chg="add del">
          <ac:chgData name="Asma Fathima" userId="S::21af27@queensu.ca::779eb125-15bd-405d-8333-9d9e464d1bc7" providerId="AD" clId="Web-{D0086221-358A-41C9-BF83-34A5ED09D522}" dt="2022-10-01T19:42:40.597" v="3"/>
          <ac:spMkLst>
            <pc:docMk/>
            <pc:sldMk cId="2510494569" sldId="258"/>
            <ac:spMk id="10" creationId="{62A38935-BB53-4DF7-A56E-48DD25B685D7}"/>
          </ac:spMkLst>
        </pc:spChg>
        <pc:graphicFrameChg chg="add del">
          <ac:chgData name="Asma Fathima" userId="S::21af27@queensu.ca::779eb125-15bd-405d-8333-9d9e464d1bc7" providerId="AD" clId="Web-{D0086221-358A-41C9-BF83-34A5ED09D522}" dt="2022-10-01T19:43:01.629" v="5"/>
          <ac:graphicFrameMkLst>
            <pc:docMk/>
            <pc:sldMk cId="2510494569" sldId="258"/>
            <ac:graphicFrameMk id="5" creationId="{DA3AC38E-8402-5D24-92C4-2D3DE402E2E4}"/>
          </ac:graphicFrameMkLst>
        </pc:graphicFrameChg>
      </pc:sldChg>
    </pc:docChg>
  </pc:docChgLst>
  <pc:docChgLst>
    <pc:chgData name="Kevin Fitzgerald" userId="S::21kf24@queensu.ca::d25f4164-054b-41e7-a37f-bb6d63816a69" providerId="AD" clId="Web-{84931C9C-7936-A240-F615-A1D358B3FC42}"/>
    <pc:docChg chg="addSld modSld sldOrd">
      <pc:chgData name="Kevin Fitzgerald" userId="S::21kf24@queensu.ca::d25f4164-054b-41e7-a37f-bb6d63816a69" providerId="AD" clId="Web-{84931C9C-7936-A240-F615-A1D358B3FC42}" dt="2022-10-01T01:14:55.540" v="352"/>
      <pc:docMkLst>
        <pc:docMk/>
      </pc:docMkLst>
      <pc:sldChg chg="delSp modSp">
        <pc:chgData name="Kevin Fitzgerald" userId="S::21kf24@queensu.ca::d25f4164-054b-41e7-a37f-bb6d63816a69" providerId="AD" clId="Web-{84931C9C-7936-A240-F615-A1D358B3FC42}" dt="2022-10-01T01:03:40.798" v="82"/>
        <pc:sldMkLst>
          <pc:docMk/>
          <pc:sldMk cId="1020811833" sldId="276"/>
        </pc:sldMkLst>
        <pc:spChg chg="del">
          <ac:chgData name="Kevin Fitzgerald" userId="S::21kf24@queensu.ca::d25f4164-054b-41e7-a37f-bb6d63816a69" providerId="AD" clId="Web-{84931C9C-7936-A240-F615-A1D358B3FC42}" dt="2022-10-01T00:56:41.974" v="12"/>
          <ac:spMkLst>
            <pc:docMk/>
            <pc:sldMk cId="1020811833" sldId="276"/>
            <ac:spMk id="11" creationId="{1299A109-135D-7CCE-487B-F1655EEE7327}"/>
          </ac:spMkLst>
        </pc:spChg>
        <pc:graphicFrameChg chg="mod modGraphic">
          <ac:chgData name="Kevin Fitzgerald" userId="S::21kf24@queensu.ca::d25f4164-054b-41e7-a37f-bb6d63816a69" providerId="AD" clId="Web-{84931C9C-7936-A240-F615-A1D358B3FC42}" dt="2022-10-01T01:03:40.798" v="82"/>
          <ac:graphicFrameMkLst>
            <pc:docMk/>
            <pc:sldMk cId="1020811833" sldId="276"/>
            <ac:graphicFrameMk id="10" creationId="{6D4E3B88-33EA-C1FC-F85E-E44CE6BABFBC}"/>
          </ac:graphicFrameMkLst>
        </pc:graphicFrameChg>
      </pc:sldChg>
      <pc:sldChg chg="addSp delSp modSp new ord">
        <pc:chgData name="Kevin Fitzgerald" userId="S::21kf24@queensu.ca::d25f4164-054b-41e7-a37f-bb6d63816a69" providerId="AD" clId="Web-{84931C9C-7936-A240-F615-A1D358B3FC42}" dt="2022-10-01T01:14:55.540" v="352"/>
        <pc:sldMkLst>
          <pc:docMk/>
          <pc:sldMk cId="75505391" sldId="282"/>
        </pc:sldMkLst>
        <pc:spChg chg="mod">
          <ac:chgData name="Kevin Fitzgerald" userId="S::21kf24@queensu.ca::d25f4164-054b-41e7-a37f-bb6d63816a69" providerId="AD" clId="Web-{84931C9C-7936-A240-F615-A1D358B3FC42}" dt="2022-10-01T01:09:23.888" v="94" actId="20577"/>
          <ac:spMkLst>
            <pc:docMk/>
            <pc:sldMk cId="75505391" sldId="282"/>
            <ac:spMk id="2" creationId="{8189C7D7-F3B6-326C-BE34-716BE74258CA}"/>
          </ac:spMkLst>
        </pc:spChg>
        <pc:spChg chg="del">
          <ac:chgData name="Kevin Fitzgerald" userId="S::21kf24@queensu.ca::d25f4164-054b-41e7-a37f-bb6d63816a69" providerId="AD" clId="Web-{84931C9C-7936-A240-F615-A1D358B3FC42}" dt="2022-10-01T01:09:30.669" v="95"/>
          <ac:spMkLst>
            <pc:docMk/>
            <pc:sldMk cId="75505391" sldId="282"/>
            <ac:spMk id="3" creationId="{3550B43E-6B70-640E-978D-E0CFA17416CF}"/>
          </ac:spMkLst>
        </pc:spChg>
        <pc:graphicFrameChg chg="add mod modGraphic">
          <ac:chgData name="Kevin Fitzgerald" userId="S::21kf24@queensu.ca::d25f4164-054b-41e7-a37f-bb6d63816a69" providerId="AD" clId="Web-{84931C9C-7936-A240-F615-A1D358B3FC42}" dt="2022-10-01T01:14:55.540" v="352"/>
          <ac:graphicFrameMkLst>
            <pc:docMk/>
            <pc:sldMk cId="75505391" sldId="282"/>
            <ac:graphicFrameMk id="5" creationId="{9E6DE27C-1DD0-E3A5-EDC2-3F8721039D27}"/>
          </ac:graphicFrameMkLst>
        </pc:graphicFrameChg>
      </pc:sldChg>
    </pc:docChg>
  </pc:docChgLst>
  <pc:docChgLst>
    <pc:chgData name="Xinwen Zhang" userId="S::21xz43@queensu.ca::cbd04982-ddd7-4994-a440-2036d9768fbd" providerId="AD" clId="Web-{183C18C4-4771-452A-9DFE-9A7C2F3F7C9E}"/>
    <pc:docChg chg="addSld modSld sldOrd">
      <pc:chgData name="Xinwen Zhang" userId="S::21xz43@queensu.ca::cbd04982-ddd7-4994-a440-2036d9768fbd" providerId="AD" clId="Web-{183C18C4-4771-452A-9DFE-9A7C2F3F7C9E}" dt="2022-10-02T01:48:32.772" v="26"/>
      <pc:docMkLst>
        <pc:docMk/>
      </pc:docMkLst>
      <pc:sldChg chg="ord">
        <pc:chgData name="Xinwen Zhang" userId="S::21xz43@queensu.ca::cbd04982-ddd7-4994-a440-2036d9768fbd" providerId="AD" clId="Web-{183C18C4-4771-452A-9DFE-9A7C2F3F7C9E}" dt="2022-10-02T01:48:32.772" v="26"/>
        <pc:sldMkLst>
          <pc:docMk/>
          <pc:sldMk cId="2502373331" sldId="296"/>
        </pc:sldMkLst>
      </pc:sldChg>
      <pc:sldChg chg="modSp new">
        <pc:chgData name="Xinwen Zhang" userId="S::21xz43@queensu.ca::cbd04982-ddd7-4994-a440-2036d9768fbd" providerId="AD" clId="Web-{183C18C4-4771-452A-9DFE-9A7C2F3F7C9E}" dt="2022-10-02T01:48:25.287" v="25" actId="20577"/>
        <pc:sldMkLst>
          <pc:docMk/>
          <pc:sldMk cId="168247158" sldId="297"/>
        </pc:sldMkLst>
        <pc:spChg chg="mod">
          <ac:chgData name="Xinwen Zhang" userId="S::21xz43@queensu.ca::cbd04982-ddd7-4994-a440-2036d9768fbd" providerId="AD" clId="Web-{183C18C4-4771-452A-9DFE-9A7C2F3F7C9E}" dt="2022-10-02T01:21:22.253" v="15" actId="20577"/>
          <ac:spMkLst>
            <pc:docMk/>
            <pc:sldMk cId="168247158" sldId="297"/>
            <ac:spMk id="2" creationId="{5F95FB8A-B7A4-9844-A734-AED6D7ADBE29}"/>
          </ac:spMkLst>
        </pc:spChg>
        <pc:spChg chg="mod">
          <ac:chgData name="Xinwen Zhang" userId="S::21xz43@queensu.ca::cbd04982-ddd7-4994-a440-2036d9768fbd" providerId="AD" clId="Web-{183C18C4-4771-452A-9DFE-9A7C2F3F7C9E}" dt="2022-10-02T01:48:25.287" v="25" actId="20577"/>
          <ac:spMkLst>
            <pc:docMk/>
            <pc:sldMk cId="168247158" sldId="297"/>
            <ac:spMk id="3" creationId="{B61F4B92-5032-6BE5-108C-C6A46591A890}"/>
          </ac:spMkLst>
        </pc:spChg>
      </pc:sldChg>
      <pc:sldChg chg="addSp delSp modSp new">
        <pc:chgData name="Xinwen Zhang" userId="S::21xz43@queensu.ca::cbd04982-ddd7-4994-a440-2036d9768fbd" providerId="AD" clId="Web-{183C18C4-4771-452A-9DFE-9A7C2F3F7C9E}" dt="2022-10-02T01:29:11.032" v="19" actId="1076"/>
        <pc:sldMkLst>
          <pc:docMk/>
          <pc:sldMk cId="1339786284" sldId="298"/>
        </pc:sldMkLst>
        <pc:spChg chg="del">
          <ac:chgData name="Xinwen Zhang" userId="S::21xz43@queensu.ca::cbd04982-ddd7-4994-a440-2036d9768fbd" providerId="AD" clId="Web-{183C18C4-4771-452A-9DFE-9A7C2F3F7C9E}" dt="2022-10-02T01:29:05.548" v="17"/>
          <ac:spMkLst>
            <pc:docMk/>
            <pc:sldMk cId="1339786284" sldId="298"/>
            <ac:spMk id="3" creationId="{4C32130F-46DD-0202-3074-900C225B387F}"/>
          </ac:spMkLst>
        </pc:spChg>
        <pc:picChg chg="add mod ord">
          <ac:chgData name="Xinwen Zhang" userId="S::21xz43@queensu.ca::cbd04982-ddd7-4994-a440-2036d9768fbd" providerId="AD" clId="Web-{183C18C4-4771-452A-9DFE-9A7C2F3F7C9E}" dt="2022-10-02T01:29:11.032" v="19" actId="1076"/>
          <ac:picMkLst>
            <pc:docMk/>
            <pc:sldMk cId="1339786284" sldId="298"/>
            <ac:picMk id="5" creationId="{E3FF7DE7-0E17-FDA1-74D5-E4A4D03E7FCB}"/>
          </ac:picMkLst>
        </pc:picChg>
      </pc:sldChg>
    </pc:docChg>
  </pc:docChgLst>
  <pc:docChgLst>
    <pc:chgData name="Fanyi Kong" userId="S::21fk10@queensu.ca::01169ad7-ce0e-4998-96fc-8b492a62d73f" providerId="AD" clId="Web-{C392BF50-CC00-78ED-58C6-9F01662D4549}"/>
    <pc:docChg chg="modSld">
      <pc:chgData name="Fanyi Kong" userId="S::21fk10@queensu.ca::01169ad7-ce0e-4998-96fc-8b492a62d73f" providerId="AD" clId="Web-{C392BF50-CC00-78ED-58C6-9F01662D4549}" dt="2022-10-02T14:17:06.203" v="1"/>
      <pc:docMkLst>
        <pc:docMk/>
      </pc:docMkLst>
      <pc:sldChg chg="delSp">
        <pc:chgData name="Fanyi Kong" userId="S::21fk10@queensu.ca::01169ad7-ce0e-4998-96fc-8b492a62d73f" providerId="AD" clId="Web-{C392BF50-CC00-78ED-58C6-9F01662D4549}" dt="2022-10-02T14:17:06.203" v="1"/>
        <pc:sldMkLst>
          <pc:docMk/>
          <pc:sldMk cId="1680692617" sldId="295"/>
        </pc:sldMkLst>
        <pc:spChg chg="del">
          <ac:chgData name="Fanyi Kong" userId="S::21fk10@queensu.ca::01169ad7-ce0e-4998-96fc-8b492a62d73f" providerId="AD" clId="Web-{C392BF50-CC00-78ED-58C6-9F01662D4549}" dt="2022-10-02T14:17:06.203" v="1"/>
          <ac:spMkLst>
            <pc:docMk/>
            <pc:sldMk cId="1680692617" sldId="295"/>
            <ac:spMk id="2" creationId="{FED7E5EF-7AD9-716D-CD5D-660B68CF1902}"/>
          </ac:spMkLst>
        </pc:spChg>
      </pc:sldChg>
      <pc:sldChg chg="delSp">
        <pc:chgData name="Fanyi Kong" userId="S::21fk10@queensu.ca::01169ad7-ce0e-4998-96fc-8b492a62d73f" providerId="AD" clId="Web-{C392BF50-CC00-78ED-58C6-9F01662D4549}" dt="2022-10-02T14:14:26.925" v="0"/>
        <pc:sldMkLst>
          <pc:docMk/>
          <pc:sldMk cId="3258399293" sldId="300"/>
        </pc:sldMkLst>
        <pc:spChg chg="del">
          <ac:chgData name="Fanyi Kong" userId="S::21fk10@queensu.ca::01169ad7-ce0e-4998-96fc-8b492a62d73f" providerId="AD" clId="Web-{C392BF50-CC00-78ED-58C6-9F01662D4549}" dt="2022-10-02T14:14:26.925" v="0"/>
          <ac:spMkLst>
            <pc:docMk/>
            <pc:sldMk cId="3258399293" sldId="300"/>
            <ac:spMk id="2" creationId="{8B1A3699-5C7F-0BA7-38E8-6D5318617948}"/>
          </ac:spMkLst>
        </pc:spChg>
      </pc:sldChg>
    </pc:docChg>
  </pc:docChgLst>
  <pc:docChgLst>
    <pc:chgData name="Xinwen Zhang" userId="S::21xz43@queensu.ca::cbd04982-ddd7-4994-a440-2036d9768fbd" providerId="AD" clId="Web-{2707C925-BCE7-44DF-AD3D-1A21F76B298B}"/>
    <pc:docChg chg="addSld modSld addMainMaster delMainMaster">
      <pc:chgData name="Xinwen Zhang" userId="S::21xz43@queensu.ca::cbd04982-ddd7-4994-a440-2036d9768fbd" providerId="AD" clId="Web-{2707C925-BCE7-44DF-AD3D-1A21F76B298B}" dt="2022-10-01T14:35:18.389" v="65" actId="1076"/>
      <pc:docMkLst>
        <pc:docMk/>
      </pc:docMkLst>
      <pc:sldChg chg="delSp modSp mod modClrScheme delDesignElem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09857222" sldId="256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Xinwen Zhang" userId="S::21xz43@queensu.ca::cbd04982-ddd7-4994-a440-2036d9768fbd" providerId="AD" clId="Web-{2707C925-BCE7-44DF-AD3D-1A21F76B298B}" dt="2022-10-01T14:01:25.117" v="11"/>
          <ac:spMkLst>
            <pc:docMk/>
            <pc:sldMk cId="109857222" sldId="256"/>
            <ac:spMk id="8" creationId="{19F9BF86-FE94-4517-B97D-026C7515E589}"/>
          </ac:spMkLst>
        </pc:spChg>
        <pc:spChg chg="del">
          <ac:chgData name="Xinwen Zhang" userId="S::21xz43@queensu.ca::cbd04982-ddd7-4994-a440-2036d9768fbd" providerId="AD" clId="Web-{2707C925-BCE7-44DF-AD3D-1A21F76B298B}" dt="2022-10-01T14:01:25.117" v="11"/>
          <ac:spMkLst>
            <pc:docMk/>
            <pc:sldMk cId="109857222" sldId="256"/>
            <ac:spMk id="10" creationId="{36136311-C81B-47C5-AE0A-5641A5A59520}"/>
          </ac:spMkLst>
        </pc:spChg>
        <pc:cxnChg chg="del">
          <ac:chgData name="Xinwen Zhang" userId="S::21xz43@queensu.ca::cbd04982-ddd7-4994-a440-2036d9768fbd" providerId="AD" clId="Web-{2707C925-BCE7-44DF-AD3D-1A21F76B298B}" dt="2022-10-01T14:01:25.117" v="11"/>
          <ac:cxnSpMkLst>
            <pc:docMk/>
            <pc:sldMk cId="109857222" sldId="256"/>
            <ac:cxnSpMk id="12" creationId="{7CC73A33-65FF-41A9-A3B0-006753CD1028}"/>
          </ac:cxnSpMkLst>
        </pc:cxnChg>
      </pc:sldChg>
      <pc:sldChg chg="modSp mod modClrScheme chgLayout">
        <pc:chgData name="Xinwen Zhang" userId="S::21xz43@queensu.ca::cbd04982-ddd7-4994-a440-2036d9768fbd" providerId="AD" clId="Web-{2707C925-BCE7-44DF-AD3D-1A21F76B298B}" dt="2022-10-01T14:04:42.119" v="31" actId="1076"/>
        <pc:sldMkLst>
          <pc:docMk/>
          <pc:sldMk cId="2369786294" sldId="257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369786294" sldId="257"/>
            <ac:spMk id="2" creationId="{AF0138AC-D1E4-8BB4-6CFB-9D7015D39B0C}"/>
          </ac:spMkLst>
        </pc:spChg>
        <pc:spChg chg="mod">
          <ac:chgData name="Xinwen Zhang" userId="S::21xz43@queensu.ca::cbd04982-ddd7-4994-a440-2036d9768fbd" providerId="AD" clId="Web-{2707C925-BCE7-44DF-AD3D-1A21F76B298B}" dt="2022-10-01T14:04:35.400" v="29" actId="20577"/>
          <ac:spMkLst>
            <pc:docMk/>
            <pc:sldMk cId="2369786294" sldId="257"/>
            <ac:spMk id="7" creationId="{45A307D7-9E89-6EE8-3F07-BDC4A11AC25F}"/>
          </ac:spMkLst>
        </pc:spChg>
        <pc:picChg chg="mod">
          <ac:chgData name="Xinwen Zhang" userId="S::21xz43@queensu.ca::cbd04982-ddd7-4994-a440-2036d9768fbd" providerId="AD" clId="Web-{2707C925-BCE7-44DF-AD3D-1A21F76B298B}" dt="2022-10-01T14:04:39.400" v="30" actId="1076"/>
          <ac:picMkLst>
            <pc:docMk/>
            <pc:sldMk cId="2369786294" sldId="257"/>
            <ac:picMk id="11" creationId="{3B7AE2A9-9C0B-6C42-6197-D076C71E5158}"/>
          </ac:picMkLst>
        </pc:picChg>
        <pc:picChg chg="mod">
          <ac:chgData name="Xinwen Zhang" userId="S::21xz43@queensu.ca::cbd04982-ddd7-4994-a440-2036d9768fbd" providerId="AD" clId="Web-{2707C925-BCE7-44DF-AD3D-1A21F76B298B}" dt="2022-10-01T14:04:42.119" v="31" actId="1076"/>
          <ac:picMkLst>
            <pc:docMk/>
            <pc:sldMk cId="2369786294" sldId="257"/>
            <ac:picMk id="14" creationId="{271B59AF-175F-50C5-63E0-43A7736161BA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2510494569" sldId="258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510494569" sldId="258"/>
            <ac:spMk id="2" creationId="{A03A9D1F-0377-653D-8F28-0848960D1FFA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510494569" sldId="258"/>
            <ac:spMk id="3" creationId="{C2E1C336-CDC0-7538-4300-6D251530C478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120953398" sldId="259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120953398" sldId="259"/>
            <ac:spMk id="2" creationId="{43D00D49-157F-B993-FF6F-C9D4381F5758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120953398" sldId="259"/>
            <ac:spMk id="3" creationId="{C540EDFB-FF50-28A8-7BE4-23F5F0B39EE1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583167880" sldId="260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583167880" sldId="260"/>
            <ac:spMk id="3" creationId="{73710950-B67A-AA2A-9510-662A82411587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2958394405" sldId="261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958394405" sldId="261"/>
            <ac:spMk id="2" creationId="{9E76076F-1E8C-BEB1-3655-EFD2D6622B7B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958394405" sldId="261"/>
            <ac:spMk id="3" creationId="{A56372BD-6CA4-4FBF-5BF6-ED82A5EA0B10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3978676851" sldId="263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978676851" sldId="263"/>
            <ac:spMk id="2" creationId="{3A8AEF97-AEF5-39A5-2B06-BD8237996ADB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978676851" sldId="263"/>
            <ac:spMk id="3" creationId="{FF200E9C-3C35-9695-3F62-F7A4F410527E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3308149435" sldId="264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308149435" sldId="264"/>
            <ac:spMk id="2" creationId="{05E278B2-71E2-0BE0-EE6C-ACBBB5C0823E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308149435" sldId="264"/>
            <ac:spMk id="3" creationId="{FB690AAF-F009-A5B8-82AA-617D33801BC5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756534230" sldId="265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756534230" sldId="265"/>
            <ac:spMk id="2" creationId="{E0286226-8806-2700-F843-CAA7530CAB96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756534230" sldId="265"/>
            <ac:spMk id="3" creationId="{44FDB2BC-1ABC-4B90-3F0C-020133F359C0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331970373" sldId="267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31970373" sldId="267"/>
            <ac:spMk id="2" creationId="{47996D99-657F-6B3F-CEB0-B147AFE728DB}"/>
          </ac:spMkLst>
        </pc:spChg>
        <pc:picChg chg="mod ord">
          <ac:chgData name="Xinwen Zhang" userId="S::21xz43@queensu.ca::cbd04982-ddd7-4994-a440-2036d9768fbd" providerId="AD" clId="Web-{2707C925-BCE7-44DF-AD3D-1A21F76B298B}" dt="2022-10-01T14:02:19.211" v="14"/>
          <ac:picMkLst>
            <pc:docMk/>
            <pc:sldMk cId="331970373" sldId="267"/>
            <ac:picMk id="4" creationId="{86BD4838-D6CC-2CCF-EEC0-E9C9C30E3BFA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155187866" sldId="268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155187866" sldId="268"/>
            <ac:spMk id="2" creationId="{5EEAEAB2-A690-F415-9BBA-86B1E7C3A607}"/>
          </ac:spMkLst>
        </pc:spChg>
        <pc:picChg chg="mod ord">
          <ac:chgData name="Xinwen Zhang" userId="S::21xz43@queensu.ca::cbd04982-ddd7-4994-a440-2036d9768fbd" providerId="AD" clId="Web-{2707C925-BCE7-44DF-AD3D-1A21F76B298B}" dt="2022-10-01T14:02:19.211" v="14"/>
          <ac:picMkLst>
            <pc:docMk/>
            <pc:sldMk cId="1155187866" sldId="268"/>
            <ac:picMk id="4" creationId="{D1EF4FB7-CCD1-DA30-5EC1-11CFC5AC9466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3285722787" sldId="270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285722787" sldId="270"/>
            <ac:spMk id="2" creationId="{DC6E3B97-2951-213C-2322-832FB5840BE1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285722787" sldId="270"/>
            <ac:spMk id="3" creationId="{A3A86B02-A271-DA59-7FF0-FB16E85FE17B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71503207" sldId="271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71503207" sldId="271"/>
            <ac:spMk id="2" creationId="{5489EB02-4762-E7DD-D8DE-E230DB87B946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71503207" sldId="271"/>
            <ac:spMk id="3" creationId="{1710EE75-33A9-F6CE-A97B-CC672C96E237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207467157" sldId="272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07467157" sldId="272"/>
            <ac:spMk id="2" creationId="{AF0138AC-D1E4-8BB4-6CFB-9D7015D39B0C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07467157" sldId="272"/>
            <ac:spMk id="8" creationId="{5EDBE880-3DB4-B59A-53C2-34486507A9C7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588049853" sldId="273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588049853" sldId="273"/>
            <ac:spMk id="2" creationId="{84E46735-A080-398F-810F-36CF106D4CCE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2972635601" sldId="274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972635601" sldId="274"/>
            <ac:spMk id="2" creationId="{CF2A0658-D52C-19C3-62E3-6F2952C21152}"/>
          </ac:spMkLst>
        </pc:spChg>
        <pc:picChg chg="mod ord">
          <ac:chgData name="Xinwen Zhang" userId="S::21xz43@queensu.ca::cbd04982-ddd7-4994-a440-2036d9768fbd" providerId="AD" clId="Web-{2707C925-BCE7-44DF-AD3D-1A21F76B298B}" dt="2022-10-01T14:02:19.211" v="14"/>
          <ac:picMkLst>
            <pc:docMk/>
            <pc:sldMk cId="2972635601" sldId="274"/>
            <ac:picMk id="4" creationId="{188D8CA7-056A-44A1-5D8C-1E6B56F18D6F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020811833" sldId="276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020811833" sldId="276"/>
            <ac:spMk id="2" creationId="{993AE781-BECB-22C5-9603-95315DEFA2A3}"/>
          </ac:spMkLst>
        </pc:spChg>
        <pc:picChg chg="mod ord">
          <ac:chgData name="Xinwen Zhang" userId="S::21xz43@queensu.ca::cbd04982-ddd7-4994-a440-2036d9768fbd" providerId="AD" clId="Web-{2707C925-BCE7-44DF-AD3D-1A21F76B298B}" dt="2022-10-01T14:02:19.211" v="14"/>
          <ac:picMkLst>
            <pc:docMk/>
            <pc:sldMk cId="1020811833" sldId="276"/>
            <ac:picMk id="6" creationId="{6658E66B-AB6F-B902-4017-2A5D81E295C3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4275410994" sldId="277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4275410994" sldId="277"/>
            <ac:spMk id="2" creationId="{1D335ACB-8DB4-1DE7-CB19-6DDB32D159B3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4275410994" sldId="277"/>
            <ac:spMk id="3" creationId="{D9A4EED6-9626-39B1-0FB1-C72CCF895A9A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323759631" sldId="278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323759631" sldId="278"/>
            <ac:spMk id="2" creationId="{F95AEFC5-A03C-1C45-EF92-71928276C2A2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323759631" sldId="278"/>
            <ac:spMk id="3" creationId="{4CDBA5D9-B795-CA3F-7911-97C092F5114D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2103327024" sldId="279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103327024" sldId="279"/>
            <ac:spMk id="2" creationId="{45334872-386C-7808-D18A-203566EABA1C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2103327024" sldId="279"/>
            <ac:spMk id="3" creationId="{E8CF2BCD-4196-8886-0560-4409AF886CD8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4139953175" sldId="280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4139953175" sldId="280"/>
            <ac:spMk id="2" creationId="{F5DA724A-B52A-1A96-9EA2-68E4DC90191A}"/>
          </ac:spMkLst>
        </pc:spChg>
        <pc:graphicFrameChg chg="mod ord">
          <ac:chgData name="Xinwen Zhang" userId="S::21xz43@queensu.ca::cbd04982-ddd7-4994-a440-2036d9768fbd" providerId="AD" clId="Web-{2707C925-BCE7-44DF-AD3D-1A21F76B298B}" dt="2022-10-01T14:02:19.211" v="14"/>
          <ac:graphicFrameMkLst>
            <pc:docMk/>
            <pc:sldMk cId="4139953175" sldId="280"/>
            <ac:graphicFrameMk id="22" creationId="{0BE3B2CB-F230-44F0-DB82-54B3A2F6FA4E}"/>
          </ac:graphicFrameMkLst>
        </pc:graphicFrame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565891611" sldId="281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565891611" sldId="281"/>
            <ac:spMk id="2" creationId="{6273638A-FE68-57A4-4651-1478DC4A6B9B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565891611" sldId="281"/>
            <ac:spMk id="11" creationId="{CFB9A51D-8995-F40F-56B2-1CA824D8995D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75505391" sldId="282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75505391" sldId="282"/>
            <ac:spMk id="2" creationId="{8189C7D7-F3B6-326C-BE34-716BE74258CA}"/>
          </ac:spMkLst>
        </pc:sp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407645444" sldId="283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407645444" sldId="283"/>
            <ac:spMk id="2" creationId="{600B7BB1-2674-FE34-B500-8021C03EDFCE}"/>
          </ac:spMkLst>
        </pc:spChg>
        <pc:picChg chg="mod ord">
          <ac:chgData name="Xinwen Zhang" userId="S::21xz43@queensu.ca::cbd04982-ddd7-4994-a440-2036d9768fbd" providerId="AD" clId="Web-{2707C925-BCE7-44DF-AD3D-1A21F76B298B}" dt="2022-10-01T14:02:19.211" v="14"/>
          <ac:picMkLst>
            <pc:docMk/>
            <pc:sldMk cId="407645444" sldId="283"/>
            <ac:picMk id="5" creationId="{A6598877-55C7-85CA-5192-C21CE402BFF6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980529355" sldId="284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980529355" sldId="284"/>
            <ac:spMk id="2" creationId="{EFEF6539-2981-29D0-3F34-F4C4855E2BC8}"/>
          </ac:spMkLst>
        </pc:spChg>
        <pc:picChg chg="mod ord">
          <ac:chgData name="Xinwen Zhang" userId="S::21xz43@queensu.ca::cbd04982-ddd7-4994-a440-2036d9768fbd" providerId="AD" clId="Web-{2707C925-BCE7-44DF-AD3D-1A21F76B298B}" dt="2022-10-01T14:02:19.211" v="14"/>
          <ac:picMkLst>
            <pc:docMk/>
            <pc:sldMk cId="1980529355" sldId="284"/>
            <ac:picMk id="4" creationId="{B6388D6F-57D7-CFAE-D9D7-254E777299EC}"/>
          </ac:picMkLst>
        </pc:picChg>
      </pc:sldChg>
      <pc:sldChg chg="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1762626809" sldId="285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762626809" sldId="285"/>
            <ac:spMk id="2" creationId="{AF0138AC-D1E4-8BB4-6CFB-9D7015D39B0C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1762626809" sldId="285"/>
            <ac:spMk id="3" creationId="{65B48799-A6F3-708F-E280-7CD850350B6C}"/>
          </ac:spMkLst>
        </pc:spChg>
      </pc:sldChg>
      <pc:sldChg chg="delSp modSp mod modClrScheme chgLayout">
        <pc:chgData name="Xinwen Zhang" userId="S::21xz43@queensu.ca::cbd04982-ddd7-4994-a440-2036d9768fbd" providerId="AD" clId="Web-{2707C925-BCE7-44DF-AD3D-1A21F76B298B}" dt="2022-10-01T14:02:19.211" v="14"/>
        <pc:sldMkLst>
          <pc:docMk/>
          <pc:sldMk cId="3635957271" sldId="286"/>
        </pc:sldMkLst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635957271" sldId="286"/>
            <ac:spMk id="2" creationId="{43D00D49-157F-B993-FF6F-C9D4381F5758}"/>
          </ac:spMkLst>
        </pc:spChg>
        <pc:spChg chg="mod ord">
          <ac:chgData name="Xinwen Zhang" userId="S::21xz43@queensu.ca::cbd04982-ddd7-4994-a440-2036d9768fbd" providerId="AD" clId="Web-{2707C925-BCE7-44DF-AD3D-1A21F76B298B}" dt="2022-10-01T14:02:19.211" v="14"/>
          <ac:spMkLst>
            <pc:docMk/>
            <pc:sldMk cId="3635957271" sldId="286"/>
            <ac:spMk id="3" creationId="{C540EDFB-FF50-28A8-7BE4-23F5F0B39EE1}"/>
          </ac:spMkLst>
        </pc:spChg>
        <pc:picChg chg="del">
          <ac:chgData name="Xinwen Zhang" userId="S::21xz43@queensu.ca::cbd04982-ddd7-4994-a440-2036d9768fbd" providerId="AD" clId="Web-{2707C925-BCE7-44DF-AD3D-1A21F76B298B}" dt="2022-10-01T13:55:23.660" v="7"/>
          <ac:picMkLst>
            <pc:docMk/>
            <pc:sldMk cId="3635957271" sldId="286"/>
            <ac:picMk id="4" creationId="{2B0619A6-1275-513C-0A25-CBCC87EFB619}"/>
          </ac:picMkLst>
        </pc:picChg>
      </pc:sldChg>
      <pc:sldChg chg="addSp delSp modSp new mod modClrScheme chgLayout">
        <pc:chgData name="Xinwen Zhang" userId="S::21xz43@queensu.ca::cbd04982-ddd7-4994-a440-2036d9768fbd" providerId="AD" clId="Web-{2707C925-BCE7-44DF-AD3D-1A21F76B298B}" dt="2022-10-01T14:06:40.292" v="60" actId="1076"/>
        <pc:sldMkLst>
          <pc:docMk/>
          <pc:sldMk cId="40422642" sldId="287"/>
        </pc:sldMkLst>
        <pc:spChg chg="mod ord">
          <ac:chgData name="Xinwen Zhang" userId="S::21xz43@queensu.ca::cbd04982-ddd7-4994-a440-2036d9768fbd" providerId="AD" clId="Web-{2707C925-BCE7-44DF-AD3D-1A21F76B298B}" dt="2022-10-01T14:06:40.292" v="60" actId="1076"/>
          <ac:spMkLst>
            <pc:docMk/>
            <pc:sldMk cId="40422642" sldId="287"/>
            <ac:spMk id="2" creationId="{55A63564-BDB3-D825-7EB8-8DFAC33951DF}"/>
          </ac:spMkLst>
        </pc:spChg>
        <pc:spChg chg="del">
          <ac:chgData name="Xinwen Zhang" userId="S::21xz43@queensu.ca::cbd04982-ddd7-4994-a440-2036d9768fbd" providerId="AD" clId="Web-{2707C925-BCE7-44DF-AD3D-1A21F76B298B}" dt="2022-10-01T13:50:58.407" v="1"/>
          <ac:spMkLst>
            <pc:docMk/>
            <pc:sldMk cId="40422642" sldId="287"/>
            <ac:spMk id="3" creationId="{54997C6C-B898-9F67-DA1B-8C4B6360721F}"/>
          </ac:spMkLst>
        </pc:spChg>
        <pc:picChg chg="add mod ord">
          <ac:chgData name="Xinwen Zhang" userId="S::21xz43@queensu.ca::cbd04982-ddd7-4994-a440-2036d9768fbd" providerId="AD" clId="Web-{2707C925-BCE7-44DF-AD3D-1A21F76B298B}" dt="2022-10-01T14:05:45.120" v="49" actId="1076"/>
          <ac:picMkLst>
            <pc:docMk/>
            <pc:sldMk cId="40422642" sldId="287"/>
            <ac:picMk id="4" creationId="{76908D0A-BB4F-3748-8751-F093348CD705}"/>
          </ac:picMkLst>
        </pc:picChg>
        <pc:picChg chg="add mod">
          <ac:chgData name="Xinwen Zhang" userId="S::21xz43@queensu.ca::cbd04982-ddd7-4994-a440-2036d9768fbd" providerId="AD" clId="Web-{2707C925-BCE7-44DF-AD3D-1A21F76B298B}" dt="2022-10-01T14:05:18.213" v="33" actId="1076"/>
          <ac:picMkLst>
            <pc:docMk/>
            <pc:sldMk cId="40422642" sldId="287"/>
            <ac:picMk id="5" creationId="{2110B57E-3B27-1B79-89D6-85732A911A5C}"/>
          </ac:picMkLst>
        </pc:picChg>
      </pc:sldChg>
      <pc:sldChg chg="addSp delSp modSp new">
        <pc:chgData name="Xinwen Zhang" userId="S::21xz43@queensu.ca::cbd04982-ddd7-4994-a440-2036d9768fbd" providerId="AD" clId="Web-{2707C925-BCE7-44DF-AD3D-1A21F76B298B}" dt="2022-10-01T14:35:18.389" v="65" actId="1076"/>
        <pc:sldMkLst>
          <pc:docMk/>
          <pc:sldMk cId="55272021" sldId="288"/>
        </pc:sldMkLst>
        <pc:spChg chg="del">
          <ac:chgData name="Xinwen Zhang" userId="S::21xz43@queensu.ca::cbd04982-ddd7-4994-a440-2036d9768fbd" providerId="AD" clId="Web-{2707C925-BCE7-44DF-AD3D-1A21F76B298B}" dt="2022-10-01T14:35:09.624" v="62"/>
          <ac:spMkLst>
            <pc:docMk/>
            <pc:sldMk cId="55272021" sldId="288"/>
            <ac:spMk id="3" creationId="{8868CEC3-15AA-9DD7-9D41-C9A29076BD5B}"/>
          </ac:spMkLst>
        </pc:spChg>
        <pc:picChg chg="add mod ord">
          <ac:chgData name="Xinwen Zhang" userId="S::21xz43@queensu.ca::cbd04982-ddd7-4994-a440-2036d9768fbd" providerId="AD" clId="Web-{2707C925-BCE7-44DF-AD3D-1A21F76B298B}" dt="2022-10-01T14:35:18.389" v="65" actId="1076"/>
          <ac:picMkLst>
            <pc:docMk/>
            <pc:sldMk cId="55272021" sldId="288"/>
            <ac:picMk id="4" creationId="{695D480A-5C76-7629-8D4F-B8A4C8EBD318}"/>
          </ac:picMkLst>
        </pc:picChg>
      </pc:sldChg>
      <pc:sldMasterChg chg="del delSldLayout">
        <pc:chgData name="Xinwen Zhang" userId="S::21xz43@queensu.ca::cbd04982-ddd7-4994-a440-2036d9768fbd" providerId="AD" clId="Web-{2707C925-BCE7-44DF-AD3D-1A21F76B298B}" dt="2022-10-01T14:01:25.117" v="11"/>
        <pc:sldMasterMkLst>
          <pc:docMk/>
          <pc:sldMasterMk cId="1570808627" sldId="2147483685"/>
        </pc:sldMasterMkLst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408344225" sldId="2147483674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3409361851" sldId="2147483675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470634334" sldId="2147483676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858197495" sldId="2147483677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834452180" sldId="2147483678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1526450387" sldId="2147483679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098416527" sldId="2147483680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3724460184" sldId="2147483681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880537603" sldId="2147483682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320939898" sldId="2147483683"/>
          </pc:sldLayoutMkLst>
        </pc:sldLayoutChg>
        <pc:sldLayoutChg chg="del">
          <pc:chgData name="Xinwen Zhang" userId="S::21xz43@queensu.ca::cbd04982-ddd7-4994-a440-2036d9768fbd" providerId="AD" clId="Web-{2707C925-BCE7-44DF-AD3D-1A21F76B298B}" dt="2022-10-01T14:01:25.117" v="11"/>
          <pc:sldLayoutMkLst>
            <pc:docMk/>
            <pc:sldMasterMk cId="1570808627" sldId="2147483685"/>
            <pc:sldLayoutMk cId="2791550298" sldId="2147483684"/>
          </pc:sldLayoutMkLst>
        </pc:sldLayoutChg>
      </pc:sldMasterChg>
      <pc:sldMasterChg chg="add del addSldLayout delSldLayout modSldLayout">
        <pc:chgData name="Xinwen Zhang" userId="S::21xz43@queensu.ca::cbd04982-ddd7-4994-a440-2036d9768fbd" providerId="AD" clId="Web-{2707C925-BCE7-44DF-AD3D-1A21F76B298B}" dt="2022-10-01T14:01:50.961" v="12"/>
        <pc:sldMasterMkLst>
          <pc:docMk/>
          <pc:sldMasterMk cId="3957663040" sldId="2147483686"/>
        </pc:sldMasterMkLst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226208407" sldId="2147483687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2055627292" sldId="2147483688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339649589" sldId="2147483689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2615847538" sldId="2147483690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199849649" sldId="2147483691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4125943687" sldId="2147483692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3758896113" sldId="2147483693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1552738919" sldId="2147483694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920335003" sldId="2147483695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4112340308" sldId="2147483696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1:50.961" v="12"/>
          <pc:sldLayoutMkLst>
            <pc:docMk/>
            <pc:sldMasterMk cId="3957663040" sldId="2147483686"/>
            <pc:sldLayoutMk cId="1766533318" sldId="2147483697"/>
          </pc:sldLayoutMkLst>
        </pc:sldLayoutChg>
      </pc:sldMasterChg>
      <pc:sldMasterChg chg="add del addSldLayout delSldLayout modSldLayout">
        <pc:chgData name="Xinwen Zhang" userId="S::21xz43@queensu.ca::cbd04982-ddd7-4994-a440-2036d9768fbd" providerId="AD" clId="Web-{2707C925-BCE7-44DF-AD3D-1A21F76B298B}" dt="2022-10-01T14:02:08.164" v="13"/>
        <pc:sldMasterMkLst>
          <pc:docMk/>
          <pc:sldMasterMk cId="454220377" sldId="2147483698"/>
        </pc:sldMasterMkLst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466043258" sldId="2147483699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476014320" sldId="2147483700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375974102" sldId="2147483701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4247764917" sldId="2147483702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510974840" sldId="2147483703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4028351489" sldId="2147483704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549456503" sldId="2147483705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3236010044" sldId="2147483706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4150146104" sldId="2147483707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890649368" sldId="2147483708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433869497" sldId="2147483709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1869820584" sldId="2147483710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1739422870" sldId="2147483711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1750840630" sldId="2147483712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300121617" sldId="2147483713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2553724054" sldId="2147483714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08.164" v="13"/>
          <pc:sldLayoutMkLst>
            <pc:docMk/>
            <pc:sldMasterMk cId="454220377" sldId="2147483698"/>
            <pc:sldLayoutMk cId="891947922" sldId="2147483715"/>
          </pc:sldLayoutMkLst>
        </pc:sldLayoutChg>
      </pc:sldMasterChg>
      <pc:sldMasterChg chg="add del addSldLayout delSldLayout modSldLayout">
        <pc:chgData name="Xinwen Zhang" userId="S::21xz43@queensu.ca::cbd04982-ddd7-4994-a440-2036d9768fbd" providerId="AD" clId="Web-{2707C925-BCE7-44DF-AD3D-1A21F76B298B}" dt="2022-10-01T14:02:19.211" v="14"/>
        <pc:sldMasterMkLst>
          <pc:docMk/>
          <pc:sldMasterMk cId="506451444" sldId="2147483716"/>
        </pc:sldMasterMkLst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395997780" sldId="2147483717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3387962232" sldId="2147483718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903252988" sldId="2147483719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885272506" sldId="2147483720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3322957717" sldId="2147483721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4245014161" sldId="2147483722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807548037" sldId="2147483723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4004914811" sldId="2147483724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4090828813" sldId="2147483725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2067696035" sldId="2147483726"/>
          </pc:sldLayoutMkLst>
        </pc:sldLayoutChg>
        <pc:sldLayoutChg chg="add del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506451444" sldId="2147483716"/>
            <pc:sldLayoutMk cId="4210814728" sldId="2147483727"/>
          </pc:sldLayoutMkLst>
        </pc:sldLayoutChg>
      </pc:sldMasterChg>
      <pc:sldMasterChg chg="add addSldLayout modSldLayout">
        <pc:chgData name="Xinwen Zhang" userId="S::21xz43@queensu.ca::cbd04982-ddd7-4994-a440-2036d9768fbd" providerId="AD" clId="Web-{2707C925-BCE7-44DF-AD3D-1A21F76B298B}" dt="2022-10-01T14:02:19.211" v="14"/>
        <pc:sldMasterMkLst>
          <pc:docMk/>
          <pc:sldMasterMk cId="2848955162" sldId="2147483728"/>
        </pc:sldMasterMkLst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1476143597" sldId="2147483729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3713701815" sldId="2147483730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2970297108" sldId="2147483731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1075852101" sldId="2147483732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638929936" sldId="2147483733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3311133713" sldId="2147483734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945808087" sldId="2147483735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1165199449" sldId="2147483736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1688633189" sldId="2147483737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2363497253" sldId="2147483738"/>
          </pc:sldLayoutMkLst>
        </pc:sldLayoutChg>
        <pc:sldLayoutChg chg="add mod replId">
          <pc:chgData name="Xinwen Zhang" userId="S::21xz43@queensu.ca::cbd04982-ddd7-4994-a440-2036d9768fbd" providerId="AD" clId="Web-{2707C925-BCE7-44DF-AD3D-1A21F76B298B}" dt="2022-10-01T14:02:19.211" v="14"/>
          <pc:sldLayoutMkLst>
            <pc:docMk/>
            <pc:sldMasterMk cId="2848955162" sldId="2147483728"/>
            <pc:sldLayoutMk cId="1362263788" sldId="2147483739"/>
          </pc:sldLayoutMkLst>
        </pc:sldLayoutChg>
      </pc:sldMasterChg>
    </pc:docChg>
  </pc:docChgLst>
  <pc:docChgLst>
    <pc:chgData name="Asma Fathima" userId="S::21af27@queensu.ca::779eb125-15bd-405d-8333-9d9e464d1bc7" providerId="AD" clId="Web-{BCA80B27-A04B-4B3D-9A26-EB02A3502723}"/>
    <pc:docChg chg="modSld">
      <pc:chgData name="Asma Fathima" userId="S::21af27@queensu.ca::779eb125-15bd-405d-8333-9d9e464d1bc7" providerId="AD" clId="Web-{BCA80B27-A04B-4B3D-9A26-EB02A3502723}" dt="2022-10-02T15:39:11.945" v="6" actId="20577"/>
      <pc:docMkLst>
        <pc:docMk/>
      </pc:docMkLst>
      <pc:sldChg chg="modSp">
        <pc:chgData name="Asma Fathima" userId="S::21af27@queensu.ca::779eb125-15bd-405d-8333-9d9e464d1bc7" providerId="AD" clId="Web-{BCA80B27-A04B-4B3D-9A26-EB02A3502723}" dt="2022-10-02T15:38:11.585" v="0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BCA80B27-A04B-4B3D-9A26-EB02A3502723}" dt="2022-10-02T15:38:11.585" v="0"/>
          <ac:spMkLst>
            <pc:docMk/>
            <pc:sldMk cId="2510494569" sldId="258"/>
            <ac:spMk id="2" creationId="{A03A9D1F-0377-653D-8F28-0848960D1FFA}"/>
          </ac:spMkLst>
        </pc:spChg>
      </pc:sldChg>
      <pc:sldChg chg="modSp">
        <pc:chgData name="Asma Fathima" userId="S::21af27@queensu.ca::779eb125-15bd-405d-8333-9d9e464d1bc7" providerId="AD" clId="Web-{BCA80B27-A04B-4B3D-9A26-EB02A3502723}" dt="2022-10-02T15:39:11.945" v="6" actId="20577"/>
        <pc:sldMkLst>
          <pc:docMk/>
          <pc:sldMk cId="168247158" sldId="297"/>
        </pc:sldMkLst>
        <pc:spChg chg="mod">
          <ac:chgData name="Asma Fathima" userId="S::21af27@queensu.ca::779eb125-15bd-405d-8333-9d9e464d1bc7" providerId="AD" clId="Web-{BCA80B27-A04B-4B3D-9A26-EB02A3502723}" dt="2022-10-02T15:39:11.945" v="6" actId="20577"/>
          <ac:spMkLst>
            <pc:docMk/>
            <pc:sldMk cId="168247158" sldId="297"/>
            <ac:spMk id="3" creationId="{B61F4B92-5032-6BE5-108C-C6A46591A890}"/>
          </ac:spMkLst>
        </pc:spChg>
      </pc:sldChg>
      <pc:sldChg chg="modSp">
        <pc:chgData name="Asma Fathima" userId="S::21af27@queensu.ca::779eb125-15bd-405d-8333-9d9e464d1bc7" providerId="AD" clId="Web-{BCA80B27-A04B-4B3D-9A26-EB02A3502723}" dt="2022-10-02T15:38:21.679" v="1"/>
        <pc:sldMkLst>
          <pc:docMk/>
          <pc:sldMk cId="3902639492" sldId="302"/>
        </pc:sldMkLst>
        <pc:spChg chg="mod">
          <ac:chgData name="Asma Fathima" userId="S::21af27@queensu.ca::779eb125-15bd-405d-8333-9d9e464d1bc7" providerId="AD" clId="Web-{BCA80B27-A04B-4B3D-9A26-EB02A3502723}" dt="2022-10-02T15:38:21.679" v="1"/>
          <ac:spMkLst>
            <pc:docMk/>
            <pc:sldMk cId="3902639492" sldId="302"/>
            <ac:spMk id="39" creationId="{F8D1751A-4406-8D8C-8553-07C559AB8069}"/>
          </ac:spMkLst>
        </pc:spChg>
      </pc:sldChg>
    </pc:docChg>
  </pc:docChgLst>
  <pc:docChgLst>
    <pc:chgData name="Xinwen Zhang" userId="S::21xz43@queensu.ca::cbd04982-ddd7-4994-a440-2036d9768fbd" providerId="AD" clId="Web-{495EFA8D-6348-40A9-B11B-D15D4DA2FB72}"/>
    <pc:docChg chg="modSld">
      <pc:chgData name="Xinwen Zhang" userId="S::21xz43@queensu.ca::cbd04982-ddd7-4994-a440-2036d9768fbd" providerId="AD" clId="Web-{495EFA8D-6348-40A9-B11B-D15D4DA2FB72}" dt="2022-09-29T22:26:16.143" v="63" actId="20577"/>
      <pc:docMkLst>
        <pc:docMk/>
      </pc:docMkLst>
      <pc:sldChg chg="modSp">
        <pc:chgData name="Xinwen Zhang" userId="S::21xz43@queensu.ca::cbd04982-ddd7-4994-a440-2036d9768fbd" providerId="AD" clId="Web-{495EFA8D-6348-40A9-B11B-D15D4DA2FB72}" dt="2022-09-29T22:26:16.143" v="63" actId="20577"/>
        <pc:sldMkLst>
          <pc:docMk/>
          <pc:sldMk cId="583167880" sldId="260"/>
        </pc:sldMkLst>
        <pc:spChg chg="mod">
          <ac:chgData name="Xinwen Zhang" userId="S::21xz43@queensu.ca::cbd04982-ddd7-4994-a440-2036d9768fbd" providerId="AD" clId="Web-{495EFA8D-6348-40A9-B11B-D15D4DA2FB72}" dt="2022-09-29T22:26:16.143" v="63" actId="20577"/>
          <ac:spMkLst>
            <pc:docMk/>
            <pc:sldMk cId="583167880" sldId="260"/>
            <ac:spMk id="3" creationId="{73710950-B67A-AA2A-9510-662A82411587}"/>
          </ac:spMkLst>
        </pc:spChg>
      </pc:sldChg>
      <pc:sldChg chg="modSp">
        <pc:chgData name="Xinwen Zhang" userId="S::21xz43@queensu.ca::cbd04982-ddd7-4994-a440-2036d9768fbd" providerId="AD" clId="Web-{495EFA8D-6348-40A9-B11B-D15D4DA2FB72}" dt="2022-09-29T21:53:25.177" v="33" actId="20577"/>
        <pc:sldMkLst>
          <pc:docMk/>
          <pc:sldMk cId="3015687861" sldId="262"/>
        </pc:sldMkLst>
        <pc:spChg chg="mod">
          <ac:chgData name="Xinwen Zhang" userId="S::21xz43@queensu.ca::cbd04982-ddd7-4994-a440-2036d9768fbd" providerId="AD" clId="Web-{495EFA8D-6348-40A9-B11B-D15D4DA2FB72}" dt="2022-09-29T21:53:25.177" v="33" actId="20577"/>
          <ac:spMkLst>
            <pc:docMk/>
            <pc:sldMk cId="3015687861" sldId="262"/>
            <ac:spMk id="3" creationId="{E2FE86D4-84CA-8738-23D5-3AC9A821C7F0}"/>
          </ac:spMkLst>
        </pc:spChg>
      </pc:sldChg>
    </pc:docChg>
  </pc:docChgLst>
  <pc:docChgLst>
    <pc:chgData name="Xinwen Zhang" userId="S::21xz43@queensu.ca::cbd04982-ddd7-4994-a440-2036d9768fbd" providerId="AD" clId="Web-{462935AF-CECC-48BE-8BEC-40B11F3BE683}"/>
    <pc:docChg chg="addSld delSld modSld">
      <pc:chgData name="Xinwen Zhang" userId="S::21xz43@queensu.ca::cbd04982-ddd7-4994-a440-2036d9768fbd" providerId="AD" clId="Web-{462935AF-CECC-48BE-8BEC-40B11F3BE683}" dt="2022-10-01T01:21:04.026" v="313" actId="1076"/>
      <pc:docMkLst>
        <pc:docMk/>
      </pc:docMkLst>
      <pc:sldChg chg="del">
        <pc:chgData name="Xinwen Zhang" userId="S::21xz43@queensu.ca::cbd04982-ddd7-4994-a440-2036d9768fbd" providerId="AD" clId="Web-{462935AF-CECC-48BE-8BEC-40B11F3BE683}" dt="2022-10-01T00:28:30.519" v="0"/>
        <pc:sldMkLst>
          <pc:docMk/>
          <pc:sldMk cId="4035127769" sldId="266"/>
        </pc:sldMkLst>
      </pc:sldChg>
      <pc:sldChg chg="del">
        <pc:chgData name="Xinwen Zhang" userId="S::21xz43@queensu.ca::cbd04982-ddd7-4994-a440-2036d9768fbd" providerId="AD" clId="Web-{462935AF-CECC-48BE-8BEC-40B11F3BE683}" dt="2022-10-01T00:28:36.675" v="1"/>
        <pc:sldMkLst>
          <pc:docMk/>
          <pc:sldMk cId="3262856588" sldId="269"/>
        </pc:sldMkLst>
      </pc:sldChg>
      <pc:sldChg chg="addSp delSp modSp new modNotes">
        <pc:chgData name="Xinwen Zhang" userId="S::21xz43@queensu.ca::cbd04982-ddd7-4994-a440-2036d9768fbd" providerId="AD" clId="Web-{462935AF-CECC-48BE-8BEC-40B11F3BE683}" dt="2022-10-01T01:21:04.026" v="313" actId="1076"/>
        <pc:sldMkLst>
          <pc:docMk/>
          <pc:sldMk cId="1565891611" sldId="281"/>
        </pc:sldMkLst>
        <pc:spChg chg="mod">
          <ac:chgData name="Xinwen Zhang" userId="S::21xz43@queensu.ca::cbd04982-ddd7-4994-a440-2036d9768fbd" providerId="AD" clId="Web-{462935AF-CECC-48BE-8BEC-40B11F3BE683}" dt="2022-10-01T01:20:32.448" v="312" actId="20577"/>
          <ac:spMkLst>
            <pc:docMk/>
            <pc:sldMk cId="1565891611" sldId="281"/>
            <ac:spMk id="2" creationId="{6273638A-FE68-57A4-4651-1478DC4A6B9B}"/>
          </ac:spMkLst>
        </pc:spChg>
        <pc:spChg chg="del">
          <ac:chgData name="Xinwen Zhang" userId="S::21xz43@queensu.ca::cbd04982-ddd7-4994-a440-2036d9768fbd" providerId="AD" clId="Web-{462935AF-CECC-48BE-8BEC-40B11F3BE683}" dt="2022-10-01T00:49:07.298" v="3"/>
          <ac:spMkLst>
            <pc:docMk/>
            <pc:sldMk cId="1565891611" sldId="281"/>
            <ac:spMk id="3" creationId="{493EF550-9F4C-3444-A9F8-9CA99DB88D04}"/>
          </ac:spMkLst>
        </pc:spChg>
        <pc:spChg chg="add del mod">
          <ac:chgData name="Xinwen Zhang" userId="S::21xz43@queensu.ca::cbd04982-ddd7-4994-a440-2036d9768fbd" providerId="AD" clId="Web-{462935AF-CECC-48BE-8BEC-40B11F3BE683}" dt="2022-10-01T00:49:58.205" v="8"/>
          <ac:spMkLst>
            <pc:docMk/>
            <pc:sldMk cId="1565891611" sldId="281"/>
            <ac:spMk id="6" creationId="{30D623B4-3618-D689-E31B-EA35181E1B5D}"/>
          </ac:spMkLst>
        </pc:spChg>
        <pc:spChg chg="add mod">
          <ac:chgData name="Xinwen Zhang" userId="S::21xz43@queensu.ca::cbd04982-ddd7-4994-a440-2036d9768fbd" providerId="AD" clId="Web-{462935AF-CECC-48BE-8BEC-40B11F3BE683}" dt="2022-10-01T01:20:04.713" v="311" actId="20577"/>
          <ac:spMkLst>
            <pc:docMk/>
            <pc:sldMk cId="1565891611" sldId="281"/>
            <ac:spMk id="11" creationId="{CFB9A51D-8995-F40F-56B2-1CA824D8995D}"/>
          </ac:spMkLst>
        </pc:spChg>
        <pc:picChg chg="add del mod ord">
          <ac:chgData name="Xinwen Zhang" userId="S::21xz43@queensu.ca::cbd04982-ddd7-4994-a440-2036d9768fbd" providerId="AD" clId="Web-{462935AF-CECC-48BE-8BEC-40B11F3BE683}" dt="2022-10-01T00:49:22.283" v="7"/>
          <ac:picMkLst>
            <pc:docMk/>
            <pc:sldMk cId="1565891611" sldId="281"/>
            <ac:picMk id="4" creationId="{4194F527-94AD-74EC-12AD-88394EE1F179}"/>
          </ac:picMkLst>
        </pc:picChg>
        <pc:picChg chg="add del mod ord">
          <ac:chgData name="Xinwen Zhang" userId="S::21xz43@queensu.ca::cbd04982-ddd7-4994-a440-2036d9768fbd" providerId="AD" clId="Web-{462935AF-CECC-48BE-8BEC-40B11F3BE683}" dt="2022-10-01T01:04:29.300" v="33"/>
          <ac:picMkLst>
            <pc:docMk/>
            <pc:sldMk cId="1565891611" sldId="281"/>
            <ac:picMk id="7" creationId="{29AD4702-69B7-1AB6-F90E-4D86F5743583}"/>
          </ac:picMkLst>
        </pc:picChg>
        <pc:picChg chg="add del mod">
          <ac:chgData name="Xinwen Zhang" userId="S::21xz43@queensu.ca::cbd04982-ddd7-4994-a440-2036d9768fbd" providerId="AD" clId="Web-{462935AF-CECC-48BE-8BEC-40B11F3BE683}" dt="2022-10-01T01:03:17.533" v="25"/>
          <ac:picMkLst>
            <pc:docMk/>
            <pc:sldMk cId="1565891611" sldId="281"/>
            <ac:picMk id="8" creationId="{F26EF90B-30C0-E789-907F-9B7DD4928A14}"/>
          </ac:picMkLst>
        </pc:picChg>
        <pc:picChg chg="add mod">
          <ac:chgData name="Xinwen Zhang" userId="S::21xz43@queensu.ca::cbd04982-ddd7-4994-a440-2036d9768fbd" providerId="AD" clId="Web-{462935AF-CECC-48BE-8BEC-40B11F3BE683}" dt="2022-10-01T01:21:04.026" v="313" actId="1076"/>
          <ac:picMkLst>
            <pc:docMk/>
            <pc:sldMk cId="1565891611" sldId="281"/>
            <ac:picMk id="9" creationId="{D0DD2A1F-8E1E-57BA-A264-F6E9F18ACE07}"/>
          </ac:picMkLst>
        </pc:picChg>
      </pc:sldChg>
      <pc:sldChg chg="new">
        <pc:chgData name="Xinwen Zhang" userId="S::21xz43@queensu.ca::cbd04982-ddd7-4994-a440-2036d9768fbd" providerId="AD" clId="Web-{462935AF-CECC-48BE-8BEC-40B11F3BE683}" dt="2022-10-01T01:10:38.478" v="288"/>
        <pc:sldMkLst>
          <pc:docMk/>
          <pc:sldMk cId="407645444" sldId="283"/>
        </pc:sldMkLst>
      </pc:sldChg>
    </pc:docChg>
  </pc:docChgLst>
  <pc:docChgLst>
    <pc:chgData name="Asma Fathima" userId="S::21af27@queensu.ca::779eb125-15bd-405d-8333-9d9e464d1bc7" providerId="AD" clId="Web-{8CE015A4-EE06-4535-B87A-39104B093BC0}"/>
    <pc:docChg chg="modSld addMainMaster delMainMaster">
      <pc:chgData name="Asma Fathima" userId="S::21af27@queensu.ca::779eb125-15bd-405d-8333-9d9e464d1bc7" providerId="AD" clId="Web-{8CE015A4-EE06-4535-B87A-39104B093BC0}" dt="2022-09-26T22:04:08.014" v="16"/>
      <pc:docMkLst>
        <pc:docMk/>
      </pc:docMkLst>
      <pc:sldChg chg="addSp delSp modSp mod setBg modClrScheme addAnim chgLayout">
        <pc:chgData name="Asma Fathima" userId="S::21af27@queensu.ca::779eb125-15bd-405d-8333-9d9e464d1bc7" providerId="AD" clId="Web-{8CE015A4-EE06-4535-B87A-39104B093BC0}" dt="2022-09-26T22:04:08.014" v="16"/>
        <pc:sldMkLst>
          <pc:docMk/>
          <pc:sldMk cId="109857222" sldId="256"/>
        </pc:sldMkLst>
        <pc:spChg chg="mod">
          <ac:chgData name="Asma Fathima" userId="S::21af27@queensu.ca::779eb125-15bd-405d-8333-9d9e464d1bc7" providerId="AD" clId="Web-{8CE015A4-EE06-4535-B87A-39104B093BC0}" dt="2022-09-26T22:04:08.014" v="15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sma Fathima" userId="S::21af27@queensu.ca::779eb125-15bd-405d-8333-9d9e464d1bc7" providerId="AD" clId="Web-{8CE015A4-EE06-4535-B87A-39104B093BC0}" dt="2022-09-26T22:03:16.716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ma Fathima" userId="S::21af27@queensu.ca::779eb125-15bd-405d-8333-9d9e464d1bc7" providerId="AD" clId="Web-{8CE015A4-EE06-4535-B87A-39104B093BC0}" dt="2022-09-26T22:04:08.014" v="15"/>
          <ac:spMkLst>
            <pc:docMk/>
            <pc:sldMk cId="109857222" sldId="256"/>
            <ac:spMk id="8" creationId="{19F9BF86-FE94-4517-B97D-026C7515E589}"/>
          </ac:spMkLst>
        </pc:spChg>
        <pc:spChg chg="add">
          <ac:chgData name="Asma Fathima" userId="S::21af27@queensu.ca::779eb125-15bd-405d-8333-9d9e464d1bc7" providerId="AD" clId="Web-{8CE015A4-EE06-4535-B87A-39104B093BC0}" dt="2022-09-26T22:04:08.014" v="15"/>
          <ac:spMkLst>
            <pc:docMk/>
            <pc:sldMk cId="109857222" sldId="256"/>
            <ac:spMk id="10" creationId="{36136311-C81B-47C5-AE0A-5641A5A59520}"/>
          </ac:spMkLst>
        </pc:spChg>
        <pc:picChg chg="add">
          <ac:chgData name="Asma Fathima" userId="S::21af27@queensu.ca::779eb125-15bd-405d-8333-9d9e464d1bc7" providerId="AD" clId="Web-{8CE015A4-EE06-4535-B87A-39104B093BC0}" dt="2022-09-26T22:04:08.014" v="15"/>
          <ac:picMkLst>
            <pc:docMk/>
            <pc:sldMk cId="109857222" sldId="256"/>
            <ac:picMk id="4" creationId="{7EFAA03A-FE8D-00B9-7C9F-8BEA7BC1F033}"/>
          </ac:picMkLst>
        </pc:picChg>
        <pc:cxnChg chg="add">
          <ac:chgData name="Asma Fathima" userId="S::21af27@queensu.ca::779eb125-15bd-405d-8333-9d9e464d1bc7" providerId="AD" clId="Web-{8CE015A4-EE06-4535-B87A-39104B093BC0}" dt="2022-09-26T22:04:08.014" v="15"/>
          <ac:cxnSpMkLst>
            <pc:docMk/>
            <pc:sldMk cId="109857222" sldId="256"/>
            <ac:cxnSpMk id="12" creationId="{7CC73A33-65FF-41A9-A3B0-006753CD1028}"/>
          </ac:cxnSpMkLst>
        </pc:cxnChg>
      </pc:sldChg>
      <pc:sldMasterChg chg="del delSldLayout">
        <pc:chgData name="Asma Fathima" userId="S::21af27@queensu.ca::779eb125-15bd-405d-8333-9d9e464d1bc7" providerId="AD" clId="Web-{8CE015A4-EE06-4535-B87A-39104B093BC0}" dt="2022-09-26T22:04:08.014" v="15"/>
        <pc:sldMasterMkLst>
          <pc:docMk/>
          <pc:sldMasterMk cId="2460954070" sldId="2147483660"/>
        </pc:sldMasterMkLst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sma Fathima" userId="S::21af27@queensu.ca::779eb125-15bd-405d-8333-9d9e464d1bc7" providerId="AD" clId="Web-{8CE015A4-EE06-4535-B87A-39104B093BC0}" dt="2022-09-26T22:04:08.014" v="15"/>
        <pc:sldMasterMkLst>
          <pc:docMk/>
          <pc:sldMasterMk cId="1570808627" sldId="2147483685"/>
        </pc:sldMasterMkLst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408344225" sldId="2147483674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3409361851" sldId="2147483675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470634334" sldId="2147483676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858197495" sldId="2147483677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834452180" sldId="2147483678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1526450387" sldId="2147483679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098416527" sldId="2147483680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3724460184" sldId="2147483681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880537603" sldId="2147483682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320939898" sldId="2147483683"/>
          </pc:sldLayoutMkLst>
        </pc:sldLayoutChg>
        <pc:sldLayoutChg chg="add">
          <pc:chgData name="Asma Fathima" userId="S::21af27@queensu.ca::779eb125-15bd-405d-8333-9d9e464d1bc7" providerId="AD" clId="Web-{8CE015A4-EE06-4535-B87A-39104B093BC0}" dt="2022-09-26T22:04:08.014" v="15"/>
          <pc:sldLayoutMkLst>
            <pc:docMk/>
            <pc:sldMasterMk cId="1570808627" sldId="2147483685"/>
            <pc:sldLayoutMk cId="2791550298" sldId="2147483684"/>
          </pc:sldLayoutMkLst>
        </pc:sldLayoutChg>
      </pc:sldMasterChg>
    </pc:docChg>
  </pc:docChgLst>
  <pc:docChgLst>
    <pc:chgData name="Xinwen Zhang" userId="S::21xz43@queensu.ca::cbd04982-ddd7-4994-a440-2036d9768fbd" providerId="AD" clId="Web-{3294C8CE-FE11-4A6D-B51E-2AA2426A45B8}"/>
    <pc:docChg chg="addSld modSld sldOrd">
      <pc:chgData name="Xinwen Zhang" userId="S::21xz43@queensu.ca::cbd04982-ddd7-4994-a440-2036d9768fbd" providerId="AD" clId="Web-{3294C8CE-FE11-4A6D-B51E-2AA2426A45B8}" dt="2022-10-01T16:05:14.484" v="112" actId="20577"/>
      <pc:docMkLst>
        <pc:docMk/>
      </pc:docMkLst>
      <pc:sldChg chg="modSp">
        <pc:chgData name="Xinwen Zhang" userId="S::21xz43@queensu.ca::cbd04982-ddd7-4994-a440-2036d9768fbd" providerId="AD" clId="Web-{3294C8CE-FE11-4A6D-B51E-2AA2426A45B8}" dt="2022-10-01T16:05:14.484" v="112" actId="20577"/>
        <pc:sldMkLst>
          <pc:docMk/>
          <pc:sldMk cId="2510494569" sldId="258"/>
        </pc:sldMkLst>
        <pc:spChg chg="mod">
          <ac:chgData name="Xinwen Zhang" userId="S::21xz43@queensu.ca::cbd04982-ddd7-4994-a440-2036d9768fbd" providerId="AD" clId="Web-{3294C8CE-FE11-4A6D-B51E-2AA2426A45B8}" dt="2022-10-01T16:05:14.484" v="112" actId="20577"/>
          <ac:spMkLst>
            <pc:docMk/>
            <pc:sldMk cId="2510494569" sldId="258"/>
            <ac:spMk id="3" creationId="{C2E1C336-CDC0-7538-4300-6D251530C478}"/>
          </ac:spMkLst>
        </pc:spChg>
      </pc:sldChg>
      <pc:sldChg chg="modSp">
        <pc:chgData name="Xinwen Zhang" userId="S::21xz43@queensu.ca::cbd04982-ddd7-4994-a440-2036d9768fbd" providerId="AD" clId="Web-{3294C8CE-FE11-4A6D-B51E-2AA2426A45B8}" dt="2022-10-01T16:05:00.328" v="110" actId="14100"/>
        <pc:sldMkLst>
          <pc:docMk/>
          <pc:sldMk cId="331970373" sldId="267"/>
        </pc:sldMkLst>
        <pc:picChg chg="mod">
          <ac:chgData name="Xinwen Zhang" userId="S::21xz43@queensu.ca::cbd04982-ddd7-4994-a440-2036d9768fbd" providerId="AD" clId="Web-{3294C8CE-FE11-4A6D-B51E-2AA2426A45B8}" dt="2022-10-01T16:05:00.328" v="110" actId="14100"/>
          <ac:picMkLst>
            <pc:docMk/>
            <pc:sldMk cId="331970373" sldId="267"/>
            <ac:picMk id="4" creationId="{86BD4838-D6CC-2CCF-EEC0-E9C9C30E3BFA}"/>
          </ac:picMkLst>
        </pc:picChg>
      </pc:sldChg>
      <pc:sldChg chg="modSp">
        <pc:chgData name="Xinwen Zhang" userId="S::21xz43@queensu.ca::cbd04982-ddd7-4994-a440-2036d9768fbd" providerId="AD" clId="Web-{3294C8CE-FE11-4A6D-B51E-2AA2426A45B8}" dt="2022-10-01T15:23:11.782" v="101" actId="20577"/>
        <pc:sldMkLst>
          <pc:docMk/>
          <pc:sldMk cId="207467157" sldId="272"/>
        </pc:sldMkLst>
        <pc:spChg chg="mod">
          <ac:chgData name="Xinwen Zhang" userId="S::21xz43@queensu.ca::cbd04982-ddd7-4994-a440-2036d9768fbd" providerId="AD" clId="Web-{3294C8CE-FE11-4A6D-B51E-2AA2426A45B8}" dt="2022-10-01T15:23:11.782" v="101" actId="20577"/>
          <ac:spMkLst>
            <pc:docMk/>
            <pc:sldMk cId="207467157" sldId="272"/>
            <ac:spMk id="8" creationId="{5EDBE880-3DB4-B59A-53C2-34486507A9C7}"/>
          </ac:spMkLst>
        </pc:spChg>
      </pc:sldChg>
      <pc:sldChg chg="modSp">
        <pc:chgData name="Xinwen Zhang" userId="S::21xz43@queensu.ca::cbd04982-ddd7-4994-a440-2036d9768fbd" providerId="AD" clId="Web-{3294C8CE-FE11-4A6D-B51E-2AA2426A45B8}" dt="2022-10-01T15:29:20.210" v="107"/>
        <pc:sldMkLst>
          <pc:docMk/>
          <pc:sldMk cId="1020811833" sldId="276"/>
        </pc:sldMkLst>
        <pc:spChg chg="mod">
          <ac:chgData name="Xinwen Zhang" userId="S::21xz43@queensu.ca::cbd04982-ddd7-4994-a440-2036d9768fbd" providerId="AD" clId="Web-{3294C8CE-FE11-4A6D-B51E-2AA2426A45B8}" dt="2022-10-01T15:15:42.086" v="0" actId="1076"/>
          <ac:spMkLst>
            <pc:docMk/>
            <pc:sldMk cId="1020811833" sldId="276"/>
            <ac:spMk id="9" creationId="{074B1281-E60E-D24E-D1EA-128A714D4903}"/>
          </ac:spMkLst>
        </pc:spChg>
        <pc:graphicFrameChg chg="mod modGraphic">
          <ac:chgData name="Xinwen Zhang" userId="S::21xz43@queensu.ca::cbd04982-ddd7-4994-a440-2036d9768fbd" providerId="AD" clId="Web-{3294C8CE-FE11-4A6D-B51E-2AA2426A45B8}" dt="2022-10-01T15:29:20.210" v="107"/>
          <ac:graphicFrameMkLst>
            <pc:docMk/>
            <pc:sldMk cId="1020811833" sldId="276"/>
            <ac:graphicFrameMk id="10" creationId="{6D4E3B88-33EA-C1FC-F85E-E44CE6BABFBC}"/>
          </ac:graphicFrameMkLst>
        </pc:graphicFrameChg>
      </pc:sldChg>
      <pc:sldChg chg="modSp">
        <pc:chgData name="Xinwen Zhang" userId="S::21xz43@queensu.ca::cbd04982-ddd7-4994-a440-2036d9768fbd" providerId="AD" clId="Web-{3294C8CE-FE11-4A6D-B51E-2AA2426A45B8}" dt="2022-10-01T15:25:37.066" v="102" actId="14100"/>
        <pc:sldMkLst>
          <pc:docMk/>
          <pc:sldMk cId="407645444" sldId="283"/>
        </pc:sldMkLst>
        <pc:picChg chg="mod">
          <ac:chgData name="Xinwen Zhang" userId="S::21xz43@queensu.ca::cbd04982-ddd7-4994-a440-2036d9768fbd" providerId="AD" clId="Web-{3294C8CE-FE11-4A6D-B51E-2AA2426A45B8}" dt="2022-10-01T15:25:37.066" v="102" actId="14100"/>
          <ac:picMkLst>
            <pc:docMk/>
            <pc:sldMk cId="407645444" sldId="283"/>
            <ac:picMk id="5" creationId="{A6598877-55C7-85CA-5192-C21CE402BFF6}"/>
          </ac:picMkLst>
        </pc:picChg>
      </pc:sldChg>
      <pc:sldChg chg="modSp">
        <pc:chgData name="Xinwen Zhang" userId="S::21xz43@queensu.ca::cbd04982-ddd7-4994-a440-2036d9768fbd" providerId="AD" clId="Web-{3294C8CE-FE11-4A6D-B51E-2AA2426A45B8}" dt="2022-10-01T15:27:53.975" v="106" actId="20577"/>
        <pc:sldMkLst>
          <pc:docMk/>
          <pc:sldMk cId="40422642" sldId="287"/>
        </pc:sldMkLst>
        <pc:spChg chg="mod">
          <ac:chgData name="Xinwen Zhang" userId="S::21xz43@queensu.ca::cbd04982-ddd7-4994-a440-2036d9768fbd" providerId="AD" clId="Web-{3294C8CE-FE11-4A6D-B51E-2AA2426A45B8}" dt="2022-10-01T15:27:53.975" v="106" actId="20577"/>
          <ac:spMkLst>
            <pc:docMk/>
            <pc:sldMk cId="40422642" sldId="287"/>
            <ac:spMk id="2" creationId="{55A63564-BDB3-D825-7EB8-8DFAC33951DF}"/>
          </ac:spMkLst>
        </pc:spChg>
        <pc:picChg chg="mod">
          <ac:chgData name="Xinwen Zhang" userId="S::21xz43@queensu.ca::cbd04982-ddd7-4994-a440-2036d9768fbd" providerId="AD" clId="Web-{3294C8CE-FE11-4A6D-B51E-2AA2426A45B8}" dt="2022-10-01T15:26:56.083" v="103" actId="1076"/>
          <ac:picMkLst>
            <pc:docMk/>
            <pc:sldMk cId="40422642" sldId="287"/>
            <ac:picMk id="5" creationId="{2110B57E-3B27-1B79-89D6-85732A911A5C}"/>
          </ac:picMkLst>
        </pc:picChg>
      </pc:sldChg>
      <pc:sldChg chg="addSp delSp modSp new ord">
        <pc:chgData name="Xinwen Zhang" userId="S::21xz43@queensu.ca::cbd04982-ddd7-4994-a440-2036d9768fbd" providerId="AD" clId="Web-{3294C8CE-FE11-4A6D-B51E-2AA2426A45B8}" dt="2022-10-01T15:20:54.670" v="59"/>
        <pc:sldMkLst>
          <pc:docMk/>
          <pc:sldMk cId="548866642" sldId="290"/>
        </pc:sldMkLst>
        <pc:spChg chg="mod">
          <ac:chgData name="Xinwen Zhang" userId="S::21xz43@queensu.ca::cbd04982-ddd7-4994-a440-2036d9768fbd" providerId="AD" clId="Web-{3294C8CE-FE11-4A6D-B51E-2AA2426A45B8}" dt="2022-10-01T15:19:28.215" v="46" actId="20577"/>
          <ac:spMkLst>
            <pc:docMk/>
            <pc:sldMk cId="548866642" sldId="290"/>
            <ac:spMk id="2" creationId="{0FB3B05E-E8FF-39B9-7D2C-2F4B36756E33}"/>
          </ac:spMkLst>
        </pc:spChg>
        <pc:spChg chg="del">
          <ac:chgData name="Xinwen Zhang" userId="S::21xz43@queensu.ca::cbd04982-ddd7-4994-a440-2036d9768fbd" providerId="AD" clId="Web-{3294C8CE-FE11-4A6D-B51E-2AA2426A45B8}" dt="2022-10-01T15:18:45.855" v="4"/>
          <ac:spMkLst>
            <pc:docMk/>
            <pc:sldMk cId="548866642" sldId="290"/>
            <ac:spMk id="3" creationId="{27765DCD-7D3B-D386-279A-22FCD5272BDC}"/>
          </ac:spMkLst>
        </pc:spChg>
        <pc:picChg chg="add mod ord">
          <ac:chgData name="Xinwen Zhang" userId="S::21xz43@queensu.ca::cbd04982-ddd7-4994-a440-2036d9768fbd" providerId="AD" clId="Web-{3294C8CE-FE11-4A6D-B51E-2AA2426A45B8}" dt="2022-10-01T15:18:47.636" v="5" actId="1076"/>
          <ac:picMkLst>
            <pc:docMk/>
            <pc:sldMk cId="548866642" sldId="290"/>
            <ac:picMk id="4" creationId="{BF02F349-B208-5AE2-0EE2-609E3C359AE8}"/>
          </ac:picMkLst>
        </pc:picChg>
        <pc:picChg chg="add mod">
          <ac:chgData name="Xinwen Zhang" userId="S::21xz43@queensu.ca::cbd04982-ddd7-4994-a440-2036d9768fbd" providerId="AD" clId="Web-{3294C8CE-FE11-4A6D-B51E-2AA2426A45B8}" dt="2022-10-01T15:19:03.574" v="8" actId="1076"/>
          <ac:picMkLst>
            <pc:docMk/>
            <pc:sldMk cId="548866642" sldId="290"/>
            <ac:picMk id="5" creationId="{023D8C17-C45A-5612-DF8E-1BAE33C62B5B}"/>
          </ac:picMkLst>
        </pc:picChg>
      </pc:sldChg>
      <pc:sldChg chg="addSp delSp modSp new ord">
        <pc:chgData name="Xinwen Zhang" userId="S::21xz43@queensu.ca::cbd04982-ddd7-4994-a440-2036d9768fbd" providerId="AD" clId="Web-{3294C8CE-FE11-4A6D-B51E-2AA2426A45B8}" dt="2022-10-01T15:20:54.670" v="58"/>
        <pc:sldMkLst>
          <pc:docMk/>
          <pc:sldMk cId="1439053509" sldId="291"/>
        </pc:sldMkLst>
        <pc:spChg chg="del">
          <ac:chgData name="Xinwen Zhang" userId="S::21xz43@queensu.ca::cbd04982-ddd7-4994-a440-2036d9768fbd" providerId="AD" clId="Web-{3294C8CE-FE11-4A6D-B51E-2AA2426A45B8}" dt="2022-10-01T15:19:46.528" v="47"/>
          <ac:spMkLst>
            <pc:docMk/>
            <pc:sldMk cId="1439053509" sldId="291"/>
            <ac:spMk id="3" creationId="{30892F24-2F9E-3EC4-00DF-86B37B343C4A}"/>
          </ac:spMkLst>
        </pc:spChg>
        <pc:picChg chg="add mod ord">
          <ac:chgData name="Xinwen Zhang" userId="S::21xz43@queensu.ca::cbd04982-ddd7-4994-a440-2036d9768fbd" providerId="AD" clId="Web-{3294C8CE-FE11-4A6D-B51E-2AA2426A45B8}" dt="2022-10-01T15:20:02.278" v="50" actId="1076"/>
          <ac:picMkLst>
            <pc:docMk/>
            <pc:sldMk cId="1439053509" sldId="291"/>
            <ac:picMk id="4" creationId="{C38058C5-B7FA-1517-8F78-84A69E5DCA44}"/>
          </ac:picMkLst>
        </pc:picChg>
        <pc:picChg chg="add mod">
          <ac:chgData name="Xinwen Zhang" userId="S::21xz43@queensu.ca::cbd04982-ddd7-4994-a440-2036d9768fbd" providerId="AD" clId="Web-{3294C8CE-FE11-4A6D-B51E-2AA2426A45B8}" dt="2022-10-01T15:20:13.732" v="54" actId="14100"/>
          <ac:picMkLst>
            <pc:docMk/>
            <pc:sldMk cId="1439053509" sldId="291"/>
            <ac:picMk id="5" creationId="{2F0FEE1D-73B3-8AAA-E01D-0CB50C7DFD60}"/>
          </ac:picMkLst>
        </pc:picChg>
      </pc:sldChg>
      <pc:sldChg chg="addSp delSp modSp new ord">
        <pc:chgData name="Xinwen Zhang" userId="S::21xz43@queensu.ca::cbd04982-ddd7-4994-a440-2036d9768fbd" providerId="AD" clId="Web-{3294C8CE-FE11-4A6D-B51E-2AA2426A45B8}" dt="2022-10-01T15:20:54.670" v="57"/>
        <pc:sldMkLst>
          <pc:docMk/>
          <pc:sldMk cId="3839224426" sldId="292"/>
        </pc:sldMkLst>
        <pc:spChg chg="del">
          <ac:chgData name="Xinwen Zhang" userId="S::21xz43@queensu.ca::cbd04982-ddd7-4994-a440-2036d9768fbd" providerId="AD" clId="Web-{3294C8CE-FE11-4A6D-B51E-2AA2426A45B8}" dt="2022-10-01T15:20:43.357" v="55"/>
          <ac:spMkLst>
            <pc:docMk/>
            <pc:sldMk cId="3839224426" sldId="292"/>
            <ac:spMk id="3" creationId="{8AE4C96E-5B34-6B95-353D-314FC33DA791}"/>
          </ac:spMkLst>
        </pc:spChg>
        <pc:picChg chg="add mod ord">
          <ac:chgData name="Xinwen Zhang" userId="S::21xz43@queensu.ca::cbd04982-ddd7-4994-a440-2036d9768fbd" providerId="AD" clId="Web-{3294C8CE-FE11-4A6D-B51E-2AA2426A45B8}" dt="2022-10-01T15:20:45.592" v="56" actId="1076"/>
          <ac:picMkLst>
            <pc:docMk/>
            <pc:sldMk cId="3839224426" sldId="292"/>
            <ac:picMk id="4" creationId="{0EE951CC-2395-669B-6BD7-BDD9DE9D592B}"/>
          </ac:picMkLst>
        </pc:picChg>
      </pc:sldChg>
    </pc:docChg>
  </pc:docChgLst>
  <pc:docChgLst>
    <pc:chgData name="Kavya Sharma" userId="S::21kss4@queensu.ca::b4cd1123-df97-4cc5-a9c6-992c13da9708" providerId="AD" clId="Web-{5705579D-498C-4397-B35B-15C346CD2D08}"/>
    <pc:docChg chg="modSld">
      <pc:chgData name="Kavya Sharma" userId="S::21kss4@queensu.ca::b4cd1123-df97-4cc5-a9c6-992c13da9708" providerId="AD" clId="Web-{5705579D-498C-4397-B35B-15C346CD2D08}" dt="2022-10-01T16:47:08.229" v="0" actId="20577"/>
      <pc:docMkLst>
        <pc:docMk/>
      </pc:docMkLst>
      <pc:sldChg chg="modSp">
        <pc:chgData name="Kavya Sharma" userId="S::21kss4@queensu.ca::b4cd1123-df97-4cc5-a9c6-992c13da9708" providerId="AD" clId="Web-{5705579D-498C-4397-B35B-15C346CD2D08}" dt="2022-10-01T16:47:08.229" v="0" actId="20577"/>
        <pc:sldMkLst>
          <pc:docMk/>
          <pc:sldMk cId="756534230" sldId="265"/>
        </pc:sldMkLst>
        <pc:spChg chg="mod">
          <ac:chgData name="Kavya Sharma" userId="S::21kss4@queensu.ca::b4cd1123-df97-4cc5-a9c6-992c13da9708" providerId="AD" clId="Web-{5705579D-498C-4397-B35B-15C346CD2D08}" dt="2022-10-01T16:47:08.229" v="0" actId="20577"/>
          <ac:spMkLst>
            <pc:docMk/>
            <pc:sldMk cId="756534230" sldId="265"/>
            <ac:spMk id="2" creationId="{E0286226-8806-2700-F843-CAA7530CAB96}"/>
          </ac:spMkLst>
        </pc:spChg>
      </pc:sldChg>
    </pc:docChg>
  </pc:docChgLst>
  <pc:docChgLst>
    <pc:chgData name="Kevin Fitzgerald" userId="S::21kf24@queensu.ca::d25f4164-054b-41e7-a37f-bb6d63816a69" providerId="AD" clId="Web-{1398300E-EAC2-F437-FD25-A0322D6B2C21}"/>
    <pc:docChg chg="modSld">
      <pc:chgData name="Kevin Fitzgerald" userId="S::21kf24@queensu.ca::d25f4164-054b-41e7-a37f-bb6d63816a69" providerId="AD" clId="Web-{1398300E-EAC2-F437-FD25-A0322D6B2C21}" dt="2022-09-29T00:59:08.604" v="158" actId="20577"/>
      <pc:docMkLst>
        <pc:docMk/>
      </pc:docMkLst>
      <pc:sldChg chg="modSp">
        <pc:chgData name="Kevin Fitzgerald" userId="S::21kf24@queensu.ca::d25f4164-054b-41e7-a37f-bb6d63816a69" providerId="AD" clId="Web-{1398300E-EAC2-F437-FD25-A0322D6B2C21}" dt="2022-09-29T00:59:08.604" v="158" actId="20577"/>
        <pc:sldMkLst>
          <pc:docMk/>
          <pc:sldMk cId="756534230" sldId="265"/>
        </pc:sldMkLst>
        <pc:spChg chg="mod">
          <ac:chgData name="Kevin Fitzgerald" userId="S::21kf24@queensu.ca::d25f4164-054b-41e7-a37f-bb6d63816a69" providerId="AD" clId="Web-{1398300E-EAC2-F437-FD25-A0322D6B2C21}" dt="2022-09-29T00:41:47.487" v="9" actId="20577"/>
          <ac:spMkLst>
            <pc:docMk/>
            <pc:sldMk cId="756534230" sldId="265"/>
            <ac:spMk id="2" creationId="{E0286226-8806-2700-F843-CAA7530CAB96}"/>
          </ac:spMkLst>
        </pc:spChg>
        <pc:spChg chg="mod">
          <ac:chgData name="Kevin Fitzgerald" userId="S::21kf24@queensu.ca::d25f4164-054b-41e7-a37f-bb6d63816a69" providerId="AD" clId="Web-{1398300E-EAC2-F437-FD25-A0322D6B2C21}" dt="2022-09-29T00:59:08.604" v="158" actId="20577"/>
          <ac:spMkLst>
            <pc:docMk/>
            <pc:sldMk cId="756534230" sldId="265"/>
            <ac:spMk id="3" creationId="{44FDB2BC-1ABC-4B90-3F0C-020133F359C0}"/>
          </ac:spMkLst>
        </pc:spChg>
      </pc:sldChg>
    </pc:docChg>
  </pc:docChgLst>
  <pc:docChgLst>
    <pc:chgData name="Muhammad Ahmed" userId="S::21ma90@queensu.ca::eebc6df0-9bb5-48ad-b48f-407990fe909e" providerId="AD" clId="Web-{C3E9B42F-C2AD-4DAE-8CF2-BC89E5EE6D40}"/>
    <pc:docChg chg="modSld">
      <pc:chgData name="Muhammad Ahmed" userId="S::21ma90@queensu.ca::eebc6df0-9bb5-48ad-b48f-407990fe909e" providerId="AD" clId="Web-{C3E9B42F-C2AD-4DAE-8CF2-BC89E5EE6D40}" dt="2022-09-30T21:05:51.612" v="208" actId="20577"/>
      <pc:docMkLst>
        <pc:docMk/>
      </pc:docMkLst>
      <pc:sldChg chg="modSp modNotes">
        <pc:chgData name="Muhammad Ahmed" userId="S::21ma90@queensu.ca::eebc6df0-9bb5-48ad-b48f-407990fe909e" providerId="AD" clId="Web-{C3E9B42F-C2AD-4DAE-8CF2-BC89E5EE6D40}" dt="2022-09-30T21:03:13.769" v="145" actId="20577"/>
        <pc:sldMkLst>
          <pc:docMk/>
          <pc:sldMk cId="2369786294" sldId="257"/>
        </pc:sldMkLst>
        <pc:spChg chg="mod">
          <ac:chgData name="Muhammad Ahmed" userId="S::21ma90@queensu.ca::eebc6df0-9bb5-48ad-b48f-407990fe909e" providerId="AD" clId="Web-{C3E9B42F-C2AD-4DAE-8CF2-BC89E5EE6D40}" dt="2022-09-30T21:03:13.769" v="145" actId="20577"/>
          <ac:spMkLst>
            <pc:docMk/>
            <pc:sldMk cId="2369786294" sldId="257"/>
            <ac:spMk id="3" creationId="{65B48799-A6F3-708F-E280-7CD850350B6C}"/>
          </ac:spMkLst>
        </pc:spChg>
      </pc:sldChg>
      <pc:sldChg chg="modSp">
        <pc:chgData name="Muhammad Ahmed" userId="S::21ma90@queensu.ca::eebc6df0-9bb5-48ad-b48f-407990fe909e" providerId="AD" clId="Web-{C3E9B42F-C2AD-4DAE-8CF2-BC89E5EE6D40}" dt="2022-09-30T21:05:51.612" v="208" actId="20577"/>
        <pc:sldMkLst>
          <pc:docMk/>
          <pc:sldMk cId="1120953398" sldId="259"/>
        </pc:sldMkLst>
        <pc:spChg chg="mod">
          <ac:chgData name="Muhammad Ahmed" userId="S::21ma90@queensu.ca::eebc6df0-9bb5-48ad-b48f-407990fe909e" providerId="AD" clId="Web-{C3E9B42F-C2AD-4DAE-8CF2-BC89E5EE6D40}" dt="2022-09-30T21:03:31.629" v="146" actId="20577"/>
          <ac:spMkLst>
            <pc:docMk/>
            <pc:sldMk cId="1120953398" sldId="259"/>
            <ac:spMk id="2" creationId="{43D00D49-157F-B993-FF6F-C9D4381F5758}"/>
          </ac:spMkLst>
        </pc:spChg>
        <pc:spChg chg="mod">
          <ac:chgData name="Muhammad Ahmed" userId="S::21ma90@queensu.ca::eebc6df0-9bb5-48ad-b48f-407990fe909e" providerId="AD" clId="Web-{C3E9B42F-C2AD-4DAE-8CF2-BC89E5EE6D40}" dt="2022-09-30T21:05:51.612" v="208" actId="20577"/>
          <ac:spMkLst>
            <pc:docMk/>
            <pc:sldMk cId="1120953398" sldId="259"/>
            <ac:spMk id="3" creationId="{C540EDFB-FF50-28A8-7BE4-23F5F0B39EE1}"/>
          </ac:spMkLst>
        </pc:spChg>
      </pc:sldChg>
      <pc:sldChg chg="modSp">
        <pc:chgData name="Muhammad Ahmed" userId="S::21ma90@queensu.ca::eebc6df0-9bb5-48ad-b48f-407990fe909e" providerId="AD" clId="Web-{C3E9B42F-C2AD-4DAE-8CF2-BC89E5EE6D40}" dt="2022-09-30T20:54:33.220" v="19" actId="20577"/>
        <pc:sldMkLst>
          <pc:docMk/>
          <pc:sldMk cId="583167880" sldId="260"/>
        </pc:sldMkLst>
        <pc:spChg chg="mod">
          <ac:chgData name="Muhammad Ahmed" userId="S::21ma90@queensu.ca::eebc6df0-9bb5-48ad-b48f-407990fe909e" providerId="AD" clId="Web-{C3E9B42F-C2AD-4DAE-8CF2-BC89E5EE6D40}" dt="2022-09-30T20:54:33.220" v="19" actId="20577"/>
          <ac:spMkLst>
            <pc:docMk/>
            <pc:sldMk cId="583167880" sldId="260"/>
            <ac:spMk id="3" creationId="{73710950-B67A-AA2A-9510-662A82411587}"/>
          </ac:spMkLst>
        </pc:spChg>
      </pc:sldChg>
    </pc:docChg>
  </pc:docChgLst>
  <pc:docChgLst>
    <pc:chgData name="Asma Fathima" userId="S::21af27@queensu.ca::779eb125-15bd-405d-8333-9d9e464d1bc7" providerId="AD" clId="Web-{3AA1A3FB-221A-4100-972D-C34161DD4E72}"/>
    <pc:docChg chg="modSld">
      <pc:chgData name="Asma Fathima" userId="S::21af27@queensu.ca::779eb125-15bd-405d-8333-9d9e464d1bc7" providerId="AD" clId="Web-{3AA1A3FB-221A-4100-972D-C34161DD4E72}" dt="2022-10-03T14:47:38.192" v="8"/>
      <pc:docMkLst>
        <pc:docMk/>
      </pc:docMkLst>
      <pc:sldChg chg="addSp delSp modSp mod setBg">
        <pc:chgData name="Asma Fathima" userId="S::21af27@queensu.ca::779eb125-15bd-405d-8333-9d9e464d1bc7" providerId="AD" clId="Web-{3AA1A3FB-221A-4100-972D-C34161DD4E72}" dt="2022-10-03T14:47:38.192" v="8"/>
        <pc:sldMkLst>
          <pc:docMk/>
          <pc:sldMk cId="2531824933" sldId="301"/>
        </pc:sldMkLst>
        <pc:spChg chg="add del mo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3" creationId="{4B24AFBE-01D2-4124-CDA2-C6205F00F92F}"/>
          </ac:spMkLst>
        </pc:spChg>
        <pc:spChg chg="mod or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4" creationId="{E6DEEFB0-F2E5-DC7E-00E1-1814FFE0FCDB}"/>
          </ac:spMkLst>
        </pc:spChg>
        <pc:spChg chg="mod or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8" creationId="{B7524981-F61F-E9A6-6D6D-236AF8867F4D}"/>
          </ac:spMkLst>
        </pc:spChg>
        <pc:spChg chg="add del">
          <ac:chgData name="Asma Fathima" userId="S::21af27@queensu.ca::779eb125-15bd-405d-8333-9d9e464d1bc7" providerId="AD" clId="Web-{3AA1A3FB-221A-4100-972D-C34161DD4E72}" dt="2022-10-03T14:47:25.723" v="1"/>
          <ac:spMkLst>
            <pc:docMk/>
            <pc:sldMk cId="2531824933" sldId="301"/>
            <ac:spMk id="13" creationId="{2B566528-1B12-4246-9431-5C2D7D081168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14" creationId="{46D6306C-ED4F-4AAE-B4A5-EEA6AFAD726E}"/>
          </ac:spMkLst>
        </pc:spChg>
        <pc:spChg chg="add del">
          <ac:chgData name="Asma Fathima" userId="S::21af27@queensu.ca::779eb125-15bd-405d-8333-9d9e464d1bc7" providerId="AD" clId="Web-{3AA1A3FB-221A-4100-972D-C34161DD4E72}" dt="2022-10-03T14:47:25.723" v="1"/>
          <ac:spMkLst>
            <pc:docMk/>
            <pc:sldMk cId="2531824933" sldId="301"/>
            <ac:spMk id="15" creationId="{2E80C965-DB6D-4F81-9E9E-B027384D0BD6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16" creationId="{0EC5361D-F897-4856-B945-0455A365EB24}"/>
          </ac:spMkLst>
        </pc:spChg>
        <pc:spChg chg="add del">
          <ac:chgData name="Asma Fathima" userId="S::21af27@queensu.ca::779eb125-15bd-405d-8333-9d9e464d1bc7" providerId="AD" clId="Web-{3AA1A3FB-221A-4100-972D-C34161DD4E72}" dt="2022-10-03T14:47:25.723" v="1"/>
          <ac:spMkLst>
            <pc:docMk/>
            <pc:sldMk cId="2531824933" sldId="301"/>
            <ac:spMk id="17" creationId="{A580F890-B085-4E95-96AA-55AEBEC5CE6E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18" creationId="{4508C0C5-2268-42B5-B3C8-4D0899E05F8C}"/>
          </ac:spMkLst>
        </pc:spChg>
        <pc:spChg chg="add del">
          <ac:chgData name="Asma Fathima" userId="S::21af27@queensu.ca::779eb125-15bd-405d-8333-9d9e464d1bc7" providerId="AD" clId="Web-{3AA1A3FB-221A-4100-972D-C34161DD4E72}" dt="2022-10-03T14:47:25.723" v="1"/>
          <ac:spMkLst>
            <pc:docMk/>
            <pc:sldMk cId="2531824933" sldId="301"/>
            <ac:spMk id="19" creationId="{D3F51FEB-38FB-4F6C-9F7B-2F2AFAB65463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20" creationId="{141ACBDB-38F8-4B34-8183-BD95B4E55A62}"/>
          </ac:spMkLst>
        </pc:spChg>
        <pc:spChg chg="add del">
          <ac:chgData name="Asma Fathima" userId="S::21af27@queensu.ca::779eb125-15bd-405d-8333-9d9e464d1bc7" providerId="AD" clId="Web-{3AA1A3FB-221A-4100-972D-C34161DD4E72}" dt="2022-10-03T14:47:25.723" v="1"/>
          <ac:spMkLst>
            <pc:docMk/>
            <pc:sldMk cId="2531824933" sldId="301"/>
            <ac:spMk id="21" creationId="{1E547BA6-BAE0-43BB-A7CA-60F69CE252F0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22" creationId="{DE00DB52-3455-4E2F-867B-A6D0516E175B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24" creationId="{9E914C83-E0D8-4953-92D5-169D28CB43AE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0.927" v="3"/>
          <ac:spMkLst>
            <pc:docMk/>
            <pc:sldMk cId="2531824933" sldId="301"/>
            <ac:spMk id="26" creationId="{3512E083-F550-46AF-8490-767ECFD00CB7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4.833" v="5"/>
          <ac:spMkLst>
            <pc:docMk/>
            <pc:sldMk cId="2531824933" sldId="301"/>
            <ac:spMk id="28" creationId="{907EF6B7-1338-4443-8C46-6A318D952DFD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4.833" v="5"/>
          <ac:spMkLst>
            <pc:docMk/>
            <pc:sldMk cId="2531824933" sldId="301"/>
            <ac:spMk id="29" creationId="{DAAE4CDD-124C-4DCF-9584-B6033B545DD5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4.833" v="5"/>
          <ac:spMkLst>
            <pc:docMk/>
            <pc:sldMk cId="2531824933" sldId="301"/>
            <ac:spMk id="30" creationId="{081E4A58-353D-44AE-B2FC-2A74E2E400F7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4.833" v="5"/>
          <ac:spMkLst>
            <pc:docMk/>
            <pc:sldMk cId="2531824933" sldId="301"/>
            <ac:spMk id="31" creationId="{4B24AFBE-01D2-4124-CDA2-C6205F00F92F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8.177" v="7"/>
          <ac:spMkLst>
            <pc:docMk/>
            <pc:sldMk cId="2531824933" sldId="301"/>
            <ac:spMk id="33" creationId="{BC68A55F-7B32-44D8-AEE5-1AF40532656C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8.177" v="7"/>
          <ac:spMkLst>
            <pc:docMk/>
            <pc:sldMk cId="2531824933" sldId="301"/>
            <ac:spMk id="34" creationId="{CD1AAA2C-FBBE-42AA-B869-31D524B7653F}"/>
          </ac:spMkLst>
        </pc:spChg>
        <pc:spChg chg="add del">
          <ac:chgData name="Asma Fathima" userId="S::21af27@queensu.ca::779eb125-15bd-405d-8333-9d9e464d1bc7" providerId="AD" clId="Web-{3AA1A3FB-221A-4100-972D-C34161DD4E72}" dt="2022-10-03T14:47:38.177" v="7"/>
          <ac:spMkLst>
            <pc:docMk/>
            <pc:sldMk cId="2531824933" sldId="301"/>
            <ac:spMk id="35" creationId="{5F937BBF-9326-4230-AB1B-F1795E350559}"/>
          </ac:spMkLst>
        </pc:spChg>
        <pc:spChg chg="ad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38" creationId="{2B566528-1B12-4246-9431-5C2D7D081168}"/>
          </ac:spMkLst>
        </pc:spChg>
        <pc:spChg chg="ad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39" creationId="{4B24AFBE-01D2-4124-CDA2-C6205F00F92F}"/>
          </ac:spMkLst>
        </pc:spChg>
        <pc:spChg chg="ad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40" creationId="{2E80C965-DB6D-4F81-9E9E-B027384D0BD6}"/>
          </ac:spMkLst>
        </pc:spChg>
        <pc:spChg chg="ad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41" creationId="{A580F890-B085-4E95-96AA-55AEBEC5CE6E}"/>
          </ac:spMkLst>
        </pc:spChg>
        <pc:spChg chg="ad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42" creationId="{D3F51FEB-38FB-4F6C-9F7B-2F2AFAB65463}"/>
          </ac:spMkLst>
        </pc:spChg>
        <pc:spChg chg="add">
          <ac:chgData name="Asma Fathima" userId="S::21af27@queensu.ca::779eb125-15bd-405d-8333-9d9e464d1bc7" providerId="AD" clId="Web-{3AA1A3FB-221A-4100-972D-C34161DD4E72}" dt="2022-10-03T14:47:38.192" v="8"/>
          <ac:spMkLst>
            <pc:docMk/>
            <pc:sldMk cId="2531824933" sldId="301"/>
            <ac:spMk id="43" creationId="{1E547BA6-BAE0-43BB-A7CA-60F69CE252F0}"/>
          </ac:spMkLst>
        </pc:spChg>
        <pc:graphicFrameChg chg="add del">
          <ac:chgData name="Asma Fathima" userId="S::21af27@queensu.ca::779eb125-15bd-405d-8333-9d9e464d1bc7" providerId="AD" clId="Web-{3AA1A3FB-221A-4100-972D-C34161DD4E72}" dt="2022-10-03T14:47:30.927" v="3"/>
          <ac:graphicFrameMkLst>
            <pc:docMk/>
            <pc:sldMk cId="2531824933" sldId="301"/>
            <ac:graphicFrameMk id="10" creationId="{18B21D2F-2BC5-0508-AD89-8D88245E8409}"/>
          </ac:graphicFrameMkLst>
        </pc:graphicFrameChg>
        <pc:graphicFrameChg chg="add del">
          <ac:chgData name="Asma Fathima" userId="S::21af27@queensu.ca::779eb125-15bd-405d-8333-9d9e464d1bc7" providerId="AD" clId="Web-{3AA1A3FB-221A-4100-972D-C34161DD4E72}" dt="2022-10-03T14:47:38.177" v="7"/>
          <ac:graphicFrameMkLst>
            <pc:docMk/>
            <pc:sldMk cId="2531824933" sldId="301"/>
            <ac:graphicFrameMk id="36" creationId="{0F9859FF-FA90-8575-4841-79708BBADFAD}"/>
          </ac:graphicFrameMkLst>
        </pc:graphicFrameChg>
      </pc:sldChg>
    </pc:docChg>
  </pc:docChgLst>
  <pc:docChgLst>
    <pc:chgData name="Xinwen Zhang" userId="S::21xz43@queensu.ca::cbd04982-ddd7-4994-a440-2036d9768fbd" providerId="AD" clId="Web-{2EBD06E6-0606-4877-8792-5E0CA5E1EBA8}"/>
    <pc:docChg chg="modSld">
      <pc:chgData name="Xinwen Zhang" userId="S::21xz43@queensu.ca::cbd04982-ddd7-4994-a440-2036d9768fbd" providerId="AD" clId="Web-{2EBD06E6-0606-4877-8792-5E0CA5E1EBA8}" dt="2022-10-02T14:07:44.771" v="5" actId="1076"/>
      <pc:docMkLst>
        <pc:docMk/>
      </pc:docMkLst>
      <pc:sldChg chg="addSp modSp">
        <pc:chgData name="Xinwen Zhang" userId="S::21xz43@queensu.ca::cbd04982-ddd7-4994-a440-2036d9768fbd" providerId="AD" clId="Web-{2EBD06E6-0606-4877-8792-5E0CA5E1EBA8}" dt="2022-10-02T14:07:44.771" v="5" actId="1076"/>
        <pc:sldMkLst>
          <pc:docMk/>
          <pc:sldMk cId="3902639492" sldId="302"/>
        </pc:sldMkLst>
        <pc:spChg chg="add mod">
          <ac:chgData name="Xinwen Zhang" userId="S::21xz43@queensu.ca::cbd04982-ddd7-4994-a440-2036d9768fbd" providerId="AD" clId="Web-{2EBD06E6-0606-4877-8792-5E0CA5E1EBA8}" dt="2022-10-02T14:07:44.771" v="5" actId="1076"/>
          <ac:spMkLst>
            <pc:docMk/>
            <pc:sldMk cId="3902639492" sldId="302"/>
            <ac:spMk id="2" creationId="{71D28555-1E71-C635-17FC-DCA9C6428752}"/>
          </ac:spMkLst>
        </pc:spChg>
      </pc:sldChg>
    </pc:docChg>
  </pc:docChgLst>
  <pc:docChgLst>
    <pc:chgData name="Asma Fathima" userId="S::21af27@queensu.ca::779eb125-15bd-405d-8333-9d9e464d1bc7" providerId="AD" clId="Web-{069CE00E-E5A4-4448-B592-C74F3D67FC50}"/>
    <pc:docChg chg="modSld">
      <pc:chgData name="Asma Fathima" userId="S::21af27@queensu.ca::779eb125-15bd-405d-8333-9d9e464d1bc7" providerId="AD" clId="Web-{069CE00E-E5A4-4448-B592-C74F3D67FC50}" dt="2022-09-26T23:48:58.164" v="1" actId="20577"/>
      <pc:docMkLst>
        <pc:docMk/>
      </pc:docMkLst>
      <pc:sldChg chg="modSp">
        <pc:chgData name="Asma Fathima" userId="S::21af27@queensu.ca::779eb125-15bd-405d-8333-9d9e464d1bc7" providerId="AD" clId="Web-{069CE00E-E5A4-4448-B592-C74F3D67FC50}" dt="2022-09-26T23:47:48.788" v="0" actId="20577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069CE00E-E5A4-4448-B592-C74F3D67FC50}" dt="2022-09-26T23:47:48.788" v="0" actId="20577"/>
          <ac:spMkLst>
            <pc:docMk/>
            <pc:sldMk cId="2510494569" sldId="258"/>
            <ac:spMk id="2" creationId="{A03A9D1F-0377-653D-8F28-0848960D1FFA}"/>
          </ac:spMkLst>
        </pc:spChg>
      </pc:sldChg>
      <pc:sldChg chg="modSp">
        <pc:chgData name="Asma Fathima" userId="S::21af27@queensu.ca::779eb125-15bd-405d-8333-9d9e464d1bc7" providerId="AD" clId="Web-{069CE00E-E5A4-4448-B592-C74F3D67FC50}" dt="2022-09-26T23:48:58.164" v="1" actId="20577"/>
        <pc:sldMkLst>
          <pc:docMk/>
          <pc:sldMk cId="3015687861" sldId="262"/>
        </pc:sldMkLst>
        <pc:spChg chg="mod">
          <ac:chgData name="Asma Fathima" userId="S::21af27@queensu.ca::779eb125-15bd-405d-8333-9d9e464d1bc7" providerId="AD" clId="Web-{069CE00E-E5A4-4448-B592-C74F3D67FC50}" dt="2022-09-26T23:48:58.164" v="1" actId="20577"/>
          <ac:spMkLst>
            <pc:docMk/>
            <pc:sldMk cId="3015687861" sldId="262"/>
            <ac:spMk id="2" creationId="{993AE781-BECB-22C5-9603-95315DEFA2A3}"/>
          </ac:spMkLst>
        </pc:spChg>
      </pc:sldChg>
    </pc:docChg>
  </pc:docChgLst>
  <pc:docChgLst>
    <pc:chgData name="Asma Fathima" userId="S::21af27@queensu.ca::779eb125-15bd-405d-8333-9d9e464d1bc7" providerId="AD" clId="Web-{997F5D94-AAC0-4042-AB67-12876A3BCB52}"/>
    <pc:docChg chg="modSld">
      <pc:chgData name="Asma Fathima" userId="S::21af27@queensu.ca::779eb125-15bd-405d-8333-9d9e464d1bc7" providerId="AD" clId="Web-{997F5D94-AAC0-4042-AB67-12876A3BCB52}" dt="2022-10-02T06:26:21.759" v="21"/>
      <pc:docMkLst>
        <pc:docMk/>
      </pc:docMkLst>
      <pc:sldChg chg="addSp delSp modSp">
        <pc:chgData name="Asma Fathima" userId="S::21af27@queensu.ca::779eb125-15bd-405d-8333-9d9e464d1bc7" providerId="AD" clId="Web-{997F5D94-AAC0-4042-AB67-12876A3BCB52}" dt="2022-10-02T06:23:47.149" v="18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2" creationId="{A03A9D1F-0377-653D-8F28-0848960D1FFA}"/>
          </ac:spMkLst>
        </pc:spChg>
        <pc:spChg chg="mod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3" creationId="{C2E1C336-CDC0-7538-4300-6D251530C478}"/>
          </ac:spMkLst>
        </pc:spChg>
        <pc:spChg chg="mod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4" creationId="{C1CADFE7-762B-9CAB-1BB7-C434BC047E82}"/>
          </ac:spMkLst>
        </pc:spChg>
        <pc:spChg chg="add del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23" creationId="{2B566528-1B12-4246-9431-5C2D7D081168}"/>
          </ac:spMkLst>
        </pc:spChg>
        <pc:spChg chg="add del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34" creationId="{2B566528-1B12-4246-9431-5C2D7D081168}"/>
          </ac:spMkLst>
        </pc:spChg>
        <pc:spChg chg="add del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36" creationId="{2E80C965-DB6D-4F81-9E9E-B027384D0BD6}"/>
          </ac:spMkLst>
        </pc:spChg>
        <pc:spChg chg="add del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38" creationId="{A580F890-B085-4E95-96AA-55AEBEC5CE6E}"/>
          </ac:spMkLst>
        </pc:spChg>
        <pc:spChg chg="add del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40" creationId="{D3F51FEB-38FB-4F6C-9F7B-2F2AFAB65463}"/>
          </ac:spMkLst>
        </pc:spChg>
        <pc:spChg chg="add del">
          <ac:chgData name="Asma Fathima" userId="S::21af27@queensu.ca::779eb125-15bd-405d-8333-9d9e464d1bc7" providerId="AD" clId="Web-{997F5D94-AAC0-4042-AB67-12876A3BCB52}" dt="2022-10-02T06:23:47.149" v="18"/>
          <ac:spMkLst>
            <pc:docMk/>
            <pc:sldMk cId="2510494569" sldId="258"/>
            <ac:spMk id="42" creationId="{1E547BA6-BAE0-43BB-A7CA-60F69CE252F0}"/>
          </ac:spMkLst>
        </pc:spChg>
        <pc:grpChg chg="add del">
          <ac:chgData name="Asma Fathima" userId="S::21af27@queensu.ca::779eb125-15bd-405d-8333-9d9e464d1bc7" providerId="AD" clId="Web-{997F5D94-AAC0-4042-AB67-12876A3BCB52}" dt="2022-10-02T06:23:47.149" v="18"/>
          <ac:grpSpMkLst>
            <pc:docMk/>
            <pc:sldMk cId="2510494569" sldId="258"/>
            <ac:grpSpMk id="24" creationId="{828A5161-06F1-46CF-8AD7-844680A59E13}"/>
          </ac:grpSpMkLst>
        </pc:grpChg>
        <pc:grpChg chg="add del">
          <ac:chgData name="Asma Fathima" userId="S::21af27@queensu.ca::779eb125-15bd-405d-8333-9d9e464d1bc7" providerId="AD" clId="Web-{997F5D94-AAC0-4042-AB67-12876A3BCB52}" dt="2022-10-02T06:23:47.149" v="18"/>
          <ac:grpSpMkLst>
            <pc:docMk/>
            <pc:sldMk cId="2510494569" sldId="258"/>
            <ac:grpSpMk id="27" creationId="{5995D10D-E9C9-47DB-AE7E-801FEF38F5C9}"/>
          </ac:grpSpMkLst>
        </pc:grpChg>
      </pc:sldChg>
      <pc:sldChg chg="modSp">
        <pc:chgData name="Asma Fathima" userId="S::21af27@queensu.ca::779eb125-15bd-405d-8333-9d9e464d1bc7" providerId="AD" clId="Web-{997F5D94-AAC0-4042-AB67-12876A3BCB52}" dt="2022-10-02T06:26:21.759" v="21"/>
        <pc:sldMkLst>
          <pc:docMk/>
          <pc:sldMk cId="3902639492" sldId="302"/>
        </pc:sldMkLst>
        <pc:spChg chg="mod">
          <ac:chgData name="Asma Fathima" userId="S::21af27@queensu.ca::779eb125-15bd-405d-8333-9d9e464d1bc7" providerId="AD" clId="Web-{997F5D94-AAC0-4042-AB67-12876A3BCB52}" dt="2022-10-02T06:26:21.759" v="21"/>
          <ac:spMkLst>
            <pc:docMk/>
            <pc:sldMk cId="3902639492" sldId="302"/>
            <ac:spMk id="41" creationId="{7698E167-BB07-8D2B-6F0C-3AFE351D1854}"/>
          </ac:spMkLst>
        </pc:spChg>
        <pc:graphicFrameChg chg="mod">
          <ac:chgData name="Asma Fathima" userId="S::21af27@queensu.ca::779eb125-15bd-405d-8333-9d9e464d1bc7" providerId="AD" clId="Web-{997F5D94-AAC0-4042-AB67-12876A3BCB52}" dt="2022-10-02T06:21:43.748" v="4" actId="1076"/>
          <ac:graphicFrameMkLst>
            <pc:docMk/>
            <pc:sldMk cId="3902639492" sldId="302"/>
            <ac:graphicFrameMk id="43" creationId="{6BB857E8-C4A2-83EB-08C8-521677517ED2}"/>
          </ac:graphicFrameMkLst>
        </pc:graphicFrameChg>
        <pc:picChg chg="mod">
          <ac:chgData name="Asma Fathima" userId="S::21af27@queensu.ca::779eb125-15bd-405d-8333-9d9e464d1bc7" providerId="AD" clId="Web-{997F5D94-AAC0-4042-AB67-12876A3BCB52}" dt="2022-10-02T06:24:09.931" v="19" actId="14100"/>
          <ac:picMkLst>
            <pc:docMk/>
            <pc:sldMk cId="3902639492" sldId="302"/>
            <ac:picMk id="45" creationId="{C1598DBE-95CB-4675-BA76-47F4FC0BAF3E}"/>
          </ac:picMkLst>
        </pc:picChg>
      </pc:sldChg>
    </pc:docChg>
  </pc:docChgLst>
  <pc:docChgLst>
    <pc:chgData name="Asma Fathima" userId="S::21af27@queensu.ca::779eb125-15bd-405d-8333-9d9e464d1bc7" providerId="AD" clId="Web-{F9421EEF-AF64-4FF0-90E1-996AC4ABC1FE}"/>
    <pc:docChg chg="modSld">
      <pc:chgData name="Asma Fathima" userId="S::21af27@queensu.ca::779eb125-15bd-405d-8333-9d9e464d1bc7" providerId="AD" clId="Web-{F9421EEF-AF64-4FF0-90E1-996AC4ABC1FE}" dt="2022-10-02T00:12:52.188" v="3" actId="1076"/>
      <pc:docMkLst>
        <pc:docMk/>
      </pc:docMkLst>
      <pc:sldChg chg="addSp delSp modSp">
        <pc:chgData name="Asma Fathima" userId="S::21af27@queensu.ca::779eb125-15bd-405d-8333-9d9e464d1bc7" providerId="AD" clId="Web-{F9421EEF-AF64-4FF0-90E1-996AC4ABC1FE}" dt="2022-10-02T00:12:52.188" v="3" actId="1076"/>
        <pc:sldMkLst>
          <pc:docMk/>
          <pc:sldMk cId="331970373" sldId="267"/>
        </pc:sldMkLst>
        <pc:graphicFrameChg chg="del">
          <ac:chgData name="Asma Fathima" userId="S::21af27@queensu.ca::779eb125-15bd-405d-8333-9d9e464d1bc7" providerId="AD" clId="Web-{F9421EEF-AF64-4FF0-90E1-996AC4ABC1FE}" dt="2022-10-02T00:12:44.469" v="0"/>
          <ac:graphicFrameMkLst>
            <pc:docMk/>
            <pc:sldMk cId="331970373" sldId="267"/>
            <ac:graphicFrameMk id="9" creationId="{7DBA232E-F57B-8524-DE8D-2929B1F3A95F}"/>
          </ac:graphicFrameMkLst>
        </pc:graphicFrameChg>
        <pc:picChg chg="add mod">
          <ac:chgData name="Asma Fathima" userId="S::21af27@queensu.ca::779eb125-15bd-405d-8333-9d9e464d1bc7" providerId="AD" clId="Web-{F9421EEF-AF64-4FF0-90E1-996AC4ABC1FE}" dt="2022-10-02T00:12:52.188" v="3" actId="1076"/>
          <ac:picMkLst>
            <pc:docMk/>
            <pc:sldMk cId="331970373" sldId="267"/>
            <ac:picMk id="4" creationId="{E1A2C8A3-2EEA-093C-158D-BF950C173D3F}"/>
          </ac:picMkLst>
        </pc:picChg>
      </pc:sldChg>
    </pc:docChg>
  </pc:docChgLst>
  <pc:docChgLst>
    <pc:chgData name="Asma Fathima" userId="S::21af27@queensu.ca::779eb125-15bd-405d-8333-9d9e464d1bc7" providerId="AD" clId="Web-{2592A1D0-A5C2-4931-8400-05FB6255AB12}"/>
    <pc:docChg chg="modSld">
      <pc:chgData name="Asma Fathima" userId="S::21af27@queensu.ca::779eb125-15bd-405d-8333-9d9e464d1bc7" providerId="AD" clId="Web-{2592A1D0-A5C2-4931-8400-05FB6255AB12}" dt="2022-10-01T16:29:54.386" v="102"/>
      <pc:docMkLst>
        <pc:docMk/>
      </pc:docMkLst>
      <pc:sldChg chg="addSp modSp mod setBg">
        <pc:chgData name="Asma Fathima" userId="S::21af27@queensu.ca::779eb125-15bd-405d-8333-9d9e464d1bc7" providerId="AD" clId="Web-{2592A1D0-A5C2-4931-8400-05FB6255AB12}" dt="2022-10-01T16:29:54.386" v="102"/>
        <pc:sldMkLst>
          <pc:docMk/>
          <pc:sldMk cId="331970373" sldId="267"/>
        </pc:sldMkLst>
        <pc:spChg chg="mod">
          <ac:chgData name="Asma Fathima" userId="S::21af27@queensu.ca::779eb125-15bd-405d-8333-9d9e464d1bc7" providerId="AD" clId="Web-{2592A1D0-A5C2-4931-8400-05FB6255AB12}" dt="2022-10-01T16:29:54.386" v="102"/>
          <ac:spMkLst>
            <pc:docMk/>
            <pc:sldMk cId="331970373" sldId="267"/>
            <ac:spMk id="2" creationId="{47996D99-657F-6B3F-CEB0-B147AFE728DB}"/>
          </ac:spMkLst>
        </pc:spChg>
        <pc:spChg chg="add mod">
          <ac:chgData name="Asma Fathima" userId="S::21af27@queensu.ca::779eb125-15bd-405d-8333-9d9e464d1bc7" providerId="AD" clId="Web-{2592A1D0-A5C2-4931-8400-05FB6255AB12}" dt="2022-10-01T16:29:54.386" v="102"/>
          <ac:spMkLst>
            <pc:docMk/>
            <pc:sldMk cId="331970373" sldId="267"/>
            <ac:spMk id="5" creationId="{2D8D79C9-172E-F56F-A330-3BC29EA6FB16}"/>
          </ac:spMkLst>
        </pc:spChg>
        <pc:spChg chg="add">
          <ac:chgData name="Asma Fathima" userId="S::21af27@queensu.ca::779eb125-15bd-405d-8333-9d9e464d1bc7" providerId="AD" clId="Web-{2592A1D0-A5C2-4931-8400-05FB6255AB12}" dt="2022-10-01T16:29:54.386" v="102"/>
          <ac:spMkLst>
            <pc:docMk/>
            <pc:sldMk cId="331970373" sldId="267"/>
            <ac:spMk id="10" creationId="{33CD251C-A887-4D2F-925B-FC097198538B}"/>
          </ac:spMkLst>
        </pc:spChg>
        <pc:grpChg chg="add">
          <ac:chgData name="Asma Fathima" userId="S::21af27@queensu.ca::779eb125-15bd-405d-8333-9d9e464d1bc7" providerId="AD" clId="Web-{2592A1D0-A5C2-4931-8400-05FB6255AB12}" dt="2022-10-01T16:29:54.386" v="102"/>
          <ac:grpSpMkLst>
            <pc:docMk/>
            <pc:sldMk cId="331970373" sldId="267"/>
            <ac:grpSpMk id="12" creationId="{770AE191-D2EA-45C9-A44D-830C188F74CB}"/>
          </ac:grpSpMkLst>
        </pc:grpChg>
        <pc:picChg chg="mod ord">
          <ac:chgData name="Asma Fathima" userId="S::21af27@queensu.ca::779eb125-15bd-405d-8333-9d9e464d1bc7" providerId="AD" clId="Web-{2592A1D0-A5C2-4931-8400-05FB6255AB12}" dt="2022-10-01T16:29:54.386" v="102"/>
          <ac:picMkLst>
            <pc:docMk/>
            <pc:sldMk cId="331970373" sldId="267"/>
            <ac:picMk id="4" creationId="{86BD4838-D6CC-2CCF-EEC0-E9C9C30E3BFA}"/>
          </ac:picMkLst>
        </pc:picChg>
      </pc:sldChg>
    </pc:docChg>
  </pc:docChgLst>
  <pc:docChgLst>
    <pc:chgData name="Asma Fathima" userId="S::21af27@queensu.ca::779eb125-15bd-405d-8333-9d9e464d1bc7" providerId="AD" clId="Web-{F6F5353E-AFA0-4472-9EAA-AEE20F475C92}"/>
    <pc:docChg chg="modSld">
      <pc:chgData name="Asma Fathima" userId="S::21af27@queensu.ca::779eb125-15bd-405d-8333-9d9e464d1bc7" providerId="AD" clId="Web-{F6F5353E-AFA0-4472-9EAA-AEE20F475C92}" dt="2022-09-28T22:02:20.719" v="28" actId="20577"/>
      <pc:docMkLst>
        <pc:docMk/>
      </pc:docMkLst>
      <pc:sldChg chg="modSp">
        <pc:chgData name="Asma Fathima" userId="S::21af27@queensu.ca::779eb125-15bd-405d-8333-9d9e464d1bc7" providerId="AD" clId="Web-{F6F5353E-AFA0-4472-9EAA-AEE20F475C92}" dt="2022-09-28T22:02:20.719" v="28" actId="20577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F6F5353E-AFA0-4472-9EAA-AEE20F475C92}" dt="2022-09-28T22:02:20.719" v="28" actId="20577"/>
          <ac:spMkLst>
            <pc:docMk/>
            <pc:sldMk cId="2510494569" sldId="258"/>
            <ac:spMk id="3" creationId="{C2E1C336-CDC0-7538-4300-6D251530C478}"/>
          </ac:spMkLst>
        </pc:spChg>
      </pc:sldChg>
    </pc:docChg>
  </pc:docChgLst>
  <pc:docChgLst>
    <pc:chgData name="Kavya Sharma" userId="S::21kss4@queensu.ca::b4cd1123-df97-4cc5-a9c6-992c13da9708" providerId="AD" clId="Web-{9CC89E07-303D-440F-A709-0B883634D720}"/>
    <pc:docChg chg="modSld">
      <pc:chgData name="Kavya Sharma" userId="S::21kss4@queensu.ca::b4cd1123-df97-4cc5-a9c6-992c13da9708" providerId="AD" clId="Web-{9CC89E07-303D-440F-A709-0B883634D720}" dt="2022-10-02T01:57:13.974" v="245" actId="1076"/>
      <pc:docMkLst>
        <pc:docMk/>
      </pc:docMkLst>
      <pc:sldChg chg="addSp modSp">
        <pc:chgData name="Kavya Sharma" userId="S::21kss4@queensu.ca::b4cd1123-df97-4cc5-a9c6-992c13da9708" providerId="AD" clId="Web-{9CC89E07-303D-440F-A709-0B883634D720}" dt="2022-10-02T01:54:47.818" v="218"/>
        <pc:sldMkLst>
          <pc:docMk/>
          <pc:sldMk cId="756534230" sldId="265"/>
        </pc:sldMkLst>
        <pc:spChg chg="mod">
          <ac:chgData name="Kavya Sharma" userId="S::21kss4@queensu.ca::b4cd1123-df97-4cc5-a9c6-992c13da9708" providerId="AD" clId="Web-{9CC89E07-303D-440F-A709-0B883634D720}" dt="2022-10-02T01:54:28.912" v="216" actId="20577"/>
          <ac:spMkLst>
            <pc:docMk/>
            <pc:sldMk cId="756534230" sldId="265"/>
            <ac:spMk id="3" creationId="{44FDB2BC-1ABC-4B90-3F0C-020133F359C0}"/>
          </ac:spMkLst>
        </pc:spChg>
        <pc:graphicFrameChg chg="add mod modGraphic">
          <ac:chgData name="Kavya Sharma" userId="S::21kss4@queensu.ca::b4cd1123-df97-4cc5-a9c6-992c13da9708" providerId="AD" clId="Web-{9CC89E07-303D-440F-A709-0B883634D720}" dt="2022-10-02T01:54:47.818" v="218"/>
          <ac:graphicFrameMkLst>
            <pc:docMk/>
            <pc:sldMk cId="756534230" sldId="265"/>
            <ac:graphicFrameMk id="5" creationId="{6EDDEB8F-2AAF-14E1-BCE2-39CDA2233E77}"/>
          </ac:graphicFrameMkLst>
        </pc:graphicFrameChg>
      </pc:sldChg>
      <pc:sldChg chg="addSp delSp modSp">
        <pc:chgData name="Kavya Sharma" userId="S::21kss4@queensu.ca::b4cd1123-df97-4cc5-a9c6-992c13da9708" providerId="AD" clId="Web-{9CC89E07-303D-440F-A709-0B883634D720}" dt="2022-10-02T01:57:13.974" v="245" actId="1076"/>
        <pc:sldMkLst>
          <pc:docMk/>
          <pc:sldMk cId="2103327024" sldId="279"/>
        </pc:sldMkLst>
        <pc:spChg chg="del">
          <ac:chgData name="Kavya Sharma" userId="S::21kss4@queensu.ca::b4cd1123-df97-4cc5-a9c6-992c13da9708" providerId="AD" clId="Web-{9CC89E07-303D-440F-A709-0B883634D720}" dt="2022-10-02T01:56:03.990" v="222"/>
          <ac:spMkLst>
            <pc:docMk/>
            <pc:sldMk cId="2103327024" sldId="279"/>
            <ac:spMk id="3" creationId="{E8CF2BCD-4196-8886-0560-4409AF886CD8}"/>
          </ac:spMkLst>
        </pc:spChg>
        <pc:spChg chg="add mod">
          <ac:chgData name="Kavya Sharma" userId="S::21kss4@queensu.ca::b4cd1123-df97-4cc5-a9c6-992c13da9708" providerId="AD" clId="Web-{9CC89E07-303D-440F-A709-0B883634D720}" dt="2022-10-02T01:57:13.974" v="245" actId="1076"/>
          <ac:spMkLst>
            <pc:docMk/>
            <pc:sldMk cId="2103327024" sldId="279"/>
            <ac:spMk id="7" creationId="{770D333E-E3B1-3AAC-9E6F-726857B2354F}"/>
          </ac:spMkLst>
        </pc:spChg>
        <pc:picChg chg="add del">
          <ac:chgData name="Kavya Sharma" userId="S::21kss4@queensu.ca::b4cd1123-df97-4cc5-a9c6-992c13da9708" providerId="AD" clId="Web-{9CC89E07-303D-440F-A709-0B883634D720}" dt="2022-10-02T01:56:15.756" v="225"/>
          <ac:picMkLst>
            <pc:docMk/>
            <pc:sldMk cId="2103327024" sldId="279"/>
            <ac:picMk id="6" creationId="{75C4140F-8D23-1640-F0A8-46F2A775973D}"/>
          </ac:picMkLst>
        </pc:picChg>
      </pc:sldChg>
      <pc:sldChg chg="delSp">
        <pc:chgData name="Kavya Sharma" userId="S::21kss4@queensu.ca::b4cd1123-df97-4cc5-a9c6-992c13da9708" providerId="AD" clId="Web-{9CC89E07-303D-440F-A709-0B883634D720}" dt="2022-10-02T01:55:42.209" v="219"/>
        <pc:sldMkLst>
          <pc:docMk/>
          <pc:sldMk cId="1439053509" sldId="291"/>
        </pc:sldMkLst>
        <pc:spChg chg="del">
          <ac:chgData name="Kavya Sharma" userId="S::21kss4@queensu.ca::b4cd1123-df97-4cc5-a9c6-992c13da9708" providerId="AD" clId="Web-{9CC89E07-303D-440F-A709-0B883634D720}" dt="2022-10-02T01:55:42.209" v="219"/>
          <ac:spMkLst>
            <pc:docMk/>
            <pc:sldMk cId="1439053509" sldId="291"/>
            <ac:spMk id="2" creationId="{4D94EEA9-A557-3EC1-C90E-B72C3FADC9FE}"/>
          </ac:spMkLst>
        </pc:spChg>
      </pc:sldChg>
      <pc:sldChg chg="delSp">
        <pc:chgData name="Kavya Sharma" userId="S::21kss4@queensu.ca::b4cd1123-df97-4cc5-a9c6-992c13da9708" providerId="AD" clId="Web-{9CC89E07-303D-440F-A709-0B883634D720}" dt="2022-10-02T01:55:45.178" v="220"/>
        <pc:sldMkLst>
          <pc:docMk/>
          <pc:sldMk cId="3839224426" sldId="292"/>
        </pc:sldMkLst>
        <pc:spChg chg="del">
          <ac:chgData name="Kavya Sharma" userId="S::21kss4@queensu.ca::b4cd1123-df97-4cc5-a9c6-992c13da9708" providerId="AD" clId="Web-{9CC89E07-303D-440F-A709-0B883634D720}" dt="2022-10-02T01:55:45.178" v="220"/>
          <ac:spMkLst>
            <pc:docMk/>
            <pc:sldMk cId="3839224426" sldId="292"/>
            <ac:spMk id="2" creationId="{6EFC4F95-FFA9-D716-4C9C-8D4CB3885396}"/>
          </ac:spMkLst>
        </pc:spChg>
      </pc:sldChg>
      <pc:sldChg chg="delSp">
        <pc:chgData name="Kavya Sharma" userId="S::21kss4@queensu.ca::b4cd1123-df97-4cc5-a9c6-992c13da9708" providerId="AD" clId="Web-{9CC89E07-303D-440F-A709-0B883634D720}" dt="2022-10-02T01:55:47.474" v="221"/>
        <pc:sldMkLst>
          <pc:docMk/>
          <pc:sldMk cId="1339786284" sldId="298"/>
        </pc:sldMkLst>
        <pc:spChg chg="del">
          <ac:chgData name="Kavya Sharma" userId="S::21kss4@queensu.ca::b4cd1123-df97-4cc5-a9c6-992c13da9708" providerId="AD" clId="Web-{9CC89E07-303D-440F-A709-0B883634D720}" dt="2022-10-02T01:55:47.474" v="221"/>
          <ac:spMkLst>
            <pc:docMk/>
            <pc:sldMk cId="1339786284" sldId="298"/>
            <ac:spMk id="2" creationId="{F58B1764-FA90-7430-4D7A-CD4DD86743A9}"/>
          </ac:spMkLst>
        </pc:spChg>
      </pc:sldChg>
    </pc:docChg>
  </pc:docChgLst>
  <pc:docChgLst>
    <pc:chgData name="Asma Fathima" userId="S::21af27@queensu.ca::779eb125-15bd-405d-8333-9d9e464d1bc7" providerId="AD" clId="Web-{154D25B4-C366-45D1-8153-3192A1D9BE77}"/>
    <pc:docChg chg="modSld">
      <pc:chgData name="Asma Fathima" userId="S::21af27@queensu.ca::779eb125-15bd-405d-8333-9d9e464d1bc7" providerId="AD" clId="Web-{154D25B4-C366-45D1-8153-3192A1D9BE77}" dt="2022-10-02T08:02:12.305" v="117" actId="20577"/>
      <pc:docMkLst>
        <pc:docMk/>
      </pc:docMkLst>
      <pc:sldChg chg="modSp">
        <pc:chgData name="Asma Fathima" userId="S::21af27@queensu.ca::779eb125-15bd-405d-8333-9d9e464d1bc7" providerId="AD" clId="Web-{154D25B4-C366-45D1-8153-3192A1D9BE77}" dt="2022-10-02T08:02:12.305" v="117" actId="20577"/>
        <pc:sldMkLst>
          <pc:docMk/>
          <pc:sldMk cId="3902639492" sldId="302"/>
        </pc:sldMkLst>
        <pc:spChg chg="mod">
          <ac:chgData name="Asma Fathima" userId="S::21af27@queensu.ca::779eb125-15bd-405d-8333-9d9e464d1bc7" providerId="AD" clId="Web-{154D25B4-C366-45D1-8153-3192A1D9BE77}" dt="2022-10-02T08:02:12.305" v="117" actId="20577"/>
          <ac:spMkLst>
            <pc:docMk/>
            <pc:sldMk cId="3902639492" sldId="302"/>
            <ac:spMk id="4" creationId="{80AA2CD4-67CB-7E93-C52B-56BA526E6B2F}"/>
          </ac:spMkLst>
        </pc:spChg>
      </pc:sldChg>
    </pc:docChg>
  </pc:docChgLst>
  <pc:docChgLst>
    <pc:chgData name="Danny HO" userId="S::21dh18@queensu.ca::e23ef515-7764-425d-b59b-1022d999f6a9" providerId="AD" clId="Web-{0C1BC0A4-B473-4AAD-B067-7DA96BF1446D}"/>
    <pc:docChg chg="modSld">
      <pc:chgData name="Danny HO" userId="S::21dh18@queensu.ca::e23ef515-7764-425d-b59b-1022d999f6a9" providerId="AD" clId="Web-{0C1BC0A4-B473-4AAD-B067-7DA96BF1446D}" dt="2022-10-02T04:05:00.076" v="69"/>
      <pc:docMkLst>
        <pc:docMk/>
      </pc:docMkLst>
      <pc:sldChg chg="modSp">
        <pc:chgData name="Danny HO" userId="S::21dh18@queensu.ca::e23ef515-7764-425d-b59b-1022d999f6a9" providerId="AD" clId="Web-{0C1BC0A4-B473-4AAD-B067-7DA96BF1446D}" dt="2022-10-02T04:05:00.076" v="69"/>
        <pc:sldMkLst>
          <pc:docMk/>
          <pc:sldMk cId="4139953175" sldId="280"/>
        </pc:sldMkLst>
        <pc:graphicFrameChg chg="mod modGraphic">
          <ac:chgData name="Danny HO" userId="S::21dh18@queensu.ca::e23ef515-7764-425d-b59b-1022d999f6a9" providerId="AD" clId="Web-{0C1BC0A4-B473-4AAD-B067-7DA96BF1446D}" dt="2022-10-02T04:05:00.076" v="69"/>
          <ac:graphicFrameMkLst>
            <pc:docMk/>
            <pc:sldMk cId="4139953175" sldId="280"/>
            <ac:graphicFrameMk id="22" creationId="{0BE3B2CB-F230-44F0-DB82-54B3A2F6FA4E}"/>
          </ac:graphicFrameMkLst>
        </pc:graphicFrameChg>
        <pc:graphicFrameChg chg="mod modGraphic">
          <ac:chgData name="Danny HO" userId="S::21dh18@queensu.ca::e23ef515-7764-425d-b59b-1022d999f6a9" providerId="AD" clId="Web-{0C1BC0A4-B473-4AAD-B067-7DA96BF1446D}" dt="2022-10-02T04:03:04.808" v="15"/>
          <ac:graphicFrameMkLst>
            <pc:docMk/>
            <pc:sldMk cId="4139953175" sldId="280"/>
            <ac:graphicFrameMk id="293" creationId="{B2572E58-2EE5-1CA4-FA9E-82C338636F1B}"/>
          </ac:graphicFrameMkLst>
        </pc:graphicFrameChg>
      </pc:sldChg>
    </pc:docChg>
  </pc:docChgLst>
  <pc:docChgLst>
    <pc:chgData name="Fanyi Kong" userId="S::21fk10@queensu.ca::01169ad7-ce0e-4998-96fc-8b492a62d73f" providerId="AD" clId="Web-{0F103958-972F-76CA-8E91-11C6AFACC5F4}"/>
    <pc:docChg chg="addSld delSld modSld sldOrd">
      <pc:chgData name="Fanyi Kong" userId="S::21fk10@queensu.ca::01169ad7-ce0e-4998-96fc-8b492a62d73f" providerId="AD" clId="Web-{0F103958-972F-76CA-8E91-11C6AFACC5F4}" dt="2022-09-30T15:05:44.267" v="761"/>
      <pc:docMkLst>
        <pc:docMk/>
      </pc:docMkLst>
      <pc:sldChg chg="modSp ord">
        <pc:chgData name="Fanyi Kong" userId="S::21fk10@queensu.ca::01169ad7-ce0e-4998-96fc-8b492a62d73f" providerId="AD" clId="Web-{0F103958-972F-76CA-8E91-11C6AFACC5F4}" dt="2022-09-29T21:43:02.772" v="43"/>
        <pc:sldMkLst>
          <pc:docMk/>
          <pc:sldMk cId="2369786294" sldId="257"/>
        </pc:sldMkLst>
        <pc:spChg chg="mod">
          <ac:chgData name="Fanyi Kong" userId="S::21fk10@queensu.ca::01169ad7-ce0e-4998-96fc-8b492a62d73f" providerId="AD" clId="Web-{0F103958-972F-76CA-8E91-11C6AFACC5F4}" dt="2022-09-29T21:43:02.569" v="42" actId="20577"/>
          <ac:spMkLst>
            <pc:docMk/>
            <pc:sldMk cId="2369786294" sldId="257"/>
            <ac:spMk id="3" creationId="{65B48799-A6F3-708F-E280-7CD850350B6C}"/>
          </ac:spMkLst>
        </pc:spChg>
      </pc:sldChg>
      <pc:sldChg chg="modSp">
        <pc:chgData name="Fanyi Kong" userId="S::21fk10@queensu.ca::01169ad7-ce0e-4998-96fc-8b492a62d73f" providerId="AD" clId="Web-{0F103958-972F-76CA-8E91-11C6AFACC5F4}" dt="2022-09-29T21:45:29.133" v="127" actId="20577"/>
        <pc:sldMkLst>
          <pc:docMk/>
          <pc:sldMk cId="2510494569" sldId="258"/>
        </pc:sldMkLst>
        <pc:spChg chg="mod">
          <ac:chgData name="Fanyi Kong" userId="S::21fk10@queensu.ca::01169ad7-ce0e-4998-96fc-8b492a62d73f" providerId="AD" clId="Web-{0F103958-972F-76CA-8E91-11C6AFACC5F4}" dt="2022-09-29T21:45:29.133" v="127" actId="20577"/>
          <ac:spMkLst>
            <pc:docMk/>
            <pc:sldMk cId="2510494569" sldId="258"/>
            <ac:spMk id="3" creationId="{C2E1C336-CDC0-7538-4300-6D251530C478}"/>
          </ac:spMkLst>
        </pc:spChg>
      </pc:sldChg>
      <pc:sldChg chg="modSp">
        <pc:chgData name="Fanyi Kong" userId="S::21fk10@queensu.ca::01169ad7-ce0e-4998-96fc-8b492a62d73f" providerId="AD" clId="Web-{0F103958-972F-76CA-8E91-11C6AFACC5F4}" dt="2022-09-29T21:43:46.507" v="65" actId="20577"/>
        <pc:sldMkLst>
          <pc:docMk/>
          <pc:sldMk cId="1120953398" sldId="259"/>
        </pc:sldMkLst>
        <pc:spChg chg="mod">
          <ac:chgData name="Fanyi Kong" userId="S::21fk10@queensu.ca::01169ad7-ce0e-4998-96fc-8b492a62d73f" providerId="AD" clId="Web-{0F103958-972F-76CA-8E91-11C6AFACC5F4}" dt="2022-09-29T21:43:46.507" v="65" actId="20577"/>
          <ac:spMkLst>
            <pc:docMk/>
            <pc:sldMk cId="1120953398" sldId="259"/>
            <ac:spMk id="3" creationId="{C540EDFB-FF50-28A8-7BE4-23F5F0B39EE1}"/>
          </ac:spMkLst>
        </pc:spChg>
      </pc:sldChg>
      <pc:sldChg chg="modSp">
        <pc:chgData name="Fanyi Kong" userId="S::21fk10@queensu.ca::01169ad7-ce0e-4998-96fc-8b492a62d73f" providerId="AD" clId="Web-{0F103958-972F-76CA-8E91-11C6AFACC5F4}" dt="2022-09-30T13:36:59.173" v="293" actId="20577"/>
        <pc:sldMkLst>
          <pc:docMk/>
          <pc:sldMk cId="3015687861" sldId="262"/>
        </pc:sldMkLst>
        <pc:spChg chg="mod">
          <ac:chgData name="Fanyi Kong" userId="S::21fk10@queensu.ca::01169ad7-ce0e-4998-96fc-8b492a62d73f" providerId="AD" clId="Web-{0F103958-972F-76CA-8E91-11C6AFACC5F4}" dt="2022-09-30T13:36:59.173" v="293" actId="20577"/>
          <ac:spMkLst>
            <pc:docMk/>
            <pc:sldMk cId="3015687861" sldId="262"/>
            <ac:spMk id="3" creationId="{E2FE86D4-84CA-8738-23D5-3AC9A821C7F0}"/>
          </ac:spMkLst>
        </pc:spChg>
      </pc:sldChg>
      <pc:sldChg chg="addSp modSp">
        <pc:chgData name="Fanyi Kong" userId="S::21fk10@queensu.ca::01169ad7-ce0e-4998-96fc-8b492a62d73f" providerId="AD" clId="Web-{0F103958-972F-76CA-8E91-11C6AFACC5F4}" dt="2022-09-30T15:05:44.267" v="761"/>
        <pc:sldMkLst>
          <pc:docMk/>
          <pc:sldMk cId="3978676851" sldId="263"/>
        </pc:sldMkLst>
        <pc:spChg chg="mod">
          <ac:chgData name="Fanyi Kong" userId="S::21fk10@queensu.ca::01169ad7-ce0e-4998-96fc-8b492a62d73f" providerId="AD" clId="Web-{0F103958-972F-76CA-8E91-11C6AFACC5F4}" dt="2022-09-30T14:57:51.813" v="743" actId="1076"/>
          <ac:spMkLst>
            <pc:docMk/>
            <pc:sldMk cId="3978676851" sldId="263"/>
            <ac:spMk id="2" creationId="{3A8AEF97-AEF5-39A5-2B06-BD8237996ADB}"/>
          </ac:spMkLst>
        </pc:spChg>
        <pc:spChg chg="mod">
          <ac:chgData name="Fanyi Kong" userId="S::21fk10@queensu.ca::01169ad7-ce0e-4998-96fc-8b492a62d73f" providerId="AD" clId="Web-{0F103958-972F-76CA-8E91-11C6AFACC5F4}" dt="2022-09-30T14:57:59.125" v="745" actId="1076"/>
          <ac:spMkLst>
            <pc:docMk/>
            <pc:sldMk cId="3978676851" sldId="263"/>
            <ac:spMk id="3" creationId="{FF200E9C-3C35-9695-3F62-F7A4F410527E}"/>
          </ac:spMkLst>
        </pc:spChg>
        <pc:graphicFrameChg chg="add mod modGraphic">
          <ac:chgData name="Fanyi Kong" userId="S::21fk10@queensu.ca::01169ad7-ce0e-4998-96fc-8b492a62d73f" providerId="AD" clId="Web-{0F103958-972F-76CA-8E91-11C6AFACC5F4}" dt="2022-09-30T15:05:44.267" v="761"/>
          <ac:graphicFrameMkLst>
            <pc:docMk/>
            <pc:sldMk cId="3978676851" sldId="263"/>
            <ac:graphicFrameMk id="4" creationId="{EB169329-1CB3-FFFD-3F73-91AD55A4DA91}"/>
          </ac:graphicFrameMkLst>
        </pc:graphicFrameChg>
      </pc:sldChg>
      <pc:sldChg chg="addSp delSp modSp new">
        <pc:chgData name="Fanyi Kong" userId="S::21fk10@queensu.ca::01169ad7-ce0e-4998-96fc-8b492a62d73f" providerId="AD" clId="Web-{0F103958-972F-76CA-8E91-11C6AFACC5F4}" dt="2022-09-29T21:48:42.933" v="170" actId="20577"/>
        <pc:sldMkLst>
          <pc:docMk/>
          <pc:sldMk cId="2972635601" sldId="274"/>
        </pc:sldMkLst>
        <pc:spChg chg="mod">
          <ac:chgData name="Fanyi Kong" userId="S::21fk10@queensu.ca::01169ad7-ce0e-4998-96fc-8b492a62d73f" providerId="AD" clId="Web-{0F103958-972F-76CA-8E91-11C6AFACC5F4}" dt="2022-09-29T21:47:27.963" v="136" actId="20577"/>
          <ac:spMkLst>
            <pc:docMk/>
            <pc:sldMk cId="2972635601" sldId="274"/>
            <ac:spMk id="2" creationId="{CF2A0658-D52C-19C3-62E3-6F2952C21152}"/>
          </ac:spMkLst>
        </pc:spChg>
        <pc:spChg chg="del">
          <ac:chgData name="Fanyi Kong" userId="S::21fk10@queensu.ca::01169ad7-ce0e-4998-96fc-8b492a62d73f" providerId="AD" clId="Web-{0F103958-972F-76CA-8E91-11C6AFACC5F4}" dt="2022-09-29T21:48:08.307" v="137"/>
          <ac:spMkLst>
            <pc:docMk/>
            <pc:sldMk cId="2972635601" sldId="274"/>
            <ac:spMk id="3" creationId="{15D2C8C5-8D08-173E-FD8B-FF04863B7BD5}"/>
          </ac:spMkLst>
        </pc:spChg>
        <pc:spChg chg="add mod">
          <ac:chgData name="Fanyi Kong" userId="S::21fk10@queensu.ca::01169ad7-ce0e-4998-96fc-8b492a62d73f" providerId="AD" clId="Web-{0F103958-972F-76CA-8E91-11C6AFACC5F4}" dt="2022-09-29T21:48:42.933" v="170" actId="20577"/>
          <ac:spMkLst>
            <pc:docMk/>
            <pc:sldMk cId="2972635601" sldId="274"/>
            <ac:spMk id="5" creationId="{96BA5058-AB2E-895A-6750-D2E8ABF9854C}"/>
          </ac:spMkLst>
        </pc:spChg>
        <pc:picChg chg="add mod ord">
          <ac:chgData name="Fanyi Kong" userId="S::21fk10@queensu.ca::01169ad7-ce0e-4998-96fc-8b492a62d73f" providerId="AD" clId="Web-{0F103958-972F-76CA-8E91-11C6AFACC5F4}" dt="2022-09-29T21:48:15.229" v="140" actId="1076"/>
          <ac:picMkLst>
            <pc:docMk/>
            <pc:sldMk cId="2972635601" sldId="274"/>
            <ac:picMk id="4" creationId="{188D8CA7-056A-44A1-5D8C-1E6B56F18D6F}"/>
          </ac:picMkLst>
        </pc:picChg>
      </pc:sldChg>
      <pc:sldChg chg="new del">
        <pc:chgData name="Fanyi Kong" userId="S::21fk10@queensu.ca::01169ad7-ce0e-4998-96fc-8b492a62d73f" providerId="AD" clId="Web-{0F103958-972F-76CA-8E91-11C6AFACC5F4}" dt="2022-09-30T13:44:15.752" v="296"/>
        <pc:sldMkLst>
          <pc:docMk/>
          <pc:sldMk cId="3302772231" sldId="275"/>
        </pc:sldMkLst>
      </pc:sldChg>
      <pc:sldChg chg="addSp delSp modSp add replId modNotes">
        <pc:chgData name="Fanyi Kong" userId="S::21fk10@queensu.ca::01169ad7-ce0e-4998-96fc-8b492a62d73f" providerId="AD" clId="Web-{0F103958-972F-76CA-8E91-11C6AFACC5F4}" dt="2022-09-30T14:26:40.977" v="599"/>
        <pc:sldMkLst>
          <pc:docMk/>
          <pc:sldMk cId="1020811833" sldId="276"/>
        </pc:sldMkLst>
        <pc:spChg chg="mod">
          <ac:chgData name="Fanyi Kong" userId="S::21fk10@queensu.ca::01169ad7-ce0e-4998-96fc-8b492a62d73f" providerId="AD" clId="Web-{0F103958-972F-76CA-8E91-11C6AFACC5F4}" dt="2022-09-30T14:03:48.505" v="350" actId="1076"/>
          <ac:spMkLst>
            <pc:docMk/>
            <pc:sldMk cId="1020811833" sldId="276"/>
            <ac:spMk id="2" creationId="{993AE781-BECB-22C5-9603-95315DEFA2A3}"/>
          </ac:spMkLst>
        </pc:spChg>
        <pc:spChg chg="del">
          <ac:chgData name="Fanyi Kong" userId="S::21fk10@queensu.ca::01169ad7-ce0e-4998-96fc-8b492a62d73f" providerId="AD" clId="Web-{0F103958-972F-76CA-8E91-11C6AFACC5F4}" dt="2022-09-30T13:44:19.689" v="297"/>
          <ac:spMkLst>
            <pc:docMk/>
            <pc:sldMk cId="1020811833" sldId="276"/>
            <ac:spMk id="3" creationId="{E2FE86D4-84CA-8738-23D5-3AC9A821C7F0}"/>
          </ac:spMkLst>
        </pc:spChg>
        <pc:spChg chg="add del mod">
          <ac:chgData name="Fanyi Kong" userId="S::21fk10@queensu.ca::01169ad7-ce0e-4998-96fc-8b492a62d73f" providerId="AD" clId="Web-{0F103958-972F-76CA-8E91-11C6AFACC5F4}" dt="2022-09-30T13:56:49.488" v="299"/>
          <ac:spMkLst>
            <pc:docMk/>
            <pc:sldMk cId="1020811833" sldId="276"/>
            <ac:spMk id="5" creationId="{00EBA4BB-04DF-3E01-34DF-C57B72200A68}"/>
          </ac:spMkLst>
        </pc:spChg>
        <pc:spChg chg="add mod">
          <ac:chgData name="Fanyi Kong" userId="S::21fk10@queensu.ca::01169ad7-ce0e-4998-96fc-8b492a62d73f" providerId="AD" clId="Web-{0F103958-972F-76CA-8E91-11C6AFACC5F4}" dt="2022-09-30T14:03:35.474" v="348" actId="1076"/>
          <ac:spMkLst>
            <pc:docMk/>
            <pc:sldMk cId="1020811833" sldId="276"/>
            <ac:spMk id="7" creationId="{EF452EB9-88B5-DB9E-B2E0-ED8AEE04BB0A}"/>
          </ac:spMkLst>
        </pc:spChg>
        <pc:spChg chg="add mod">
          <ac:chgData name="Fanyi Kong" userId="S::21fk10@queensu.ca::01169ad7-ce0e-4998-96fc-8b492a62d73f" providerId="AD" clId="Web-{0F103958-972F-76CA-8E91-11C6AFACC5F4}" dt="2022-09-30T14:03:35.489" v="349" actId="1076"/>
          <ac:spMkLst>
            <pc:docMk/>
            <pc:sldMk cId="1020811833" sldId="276"/>
            <ac:spMk id="9" creationId="{074B1281-E60E-D24E-D1EA-128A714D4903}"/>
          </ac:spMkLst>
        </pc:spChg>
        <pc:spChg chg="add del mod">
          <ac:chgData name="Fanyi Kong" userId="S::21fk10@queensu.ca::01169ad7-ce0e-4998-96fc-8b492a62d73f" providerId="AD" clId="Web-{0F103958-972F-76CA-8E91-11C6AFACC5F4}" dt="2022-09-30T14:26:40.977" v="599"/>
          <ac:spMkLst>
            <pc:docMk/>
            <pc:sldMk cId="1020811833" sldId="276"/>
            <ac:spMk id="11" creationId="{1299A109-135D-7CCE-487B-F1655EEE7327}"/>
          </ac:spMkLst>
        </pc:spChg>
        <pc:spChg chg="add mod">
          <ac:chgData name="Fanyi Kong" userId="S::21fk10@queensu.ca::01169ad7-ce0e-4998-96fc-8b492a62d73f" providerId="AD" clId="Web-{0F103958-972F-76CA-8E91-11C6AFACC5F4}" dt="2022-09-30T14:15:29.350" v="511" actId="20577"/>
          <ac:spMkLst>
            <pc:docMk/>
            <pc:sldMk cId="1020811833" sldId="276"/>
            <ac:spMk id="12" creationId="{67266692-B56D-85B4-59DE-A711E321AE8D}"/>
          </ac:spMkLst>
        </pc:spChg>
        <pc:graphicFrameChg chg="add mod modGraphic">
          <ac:chgData name="Fanyi Kong" userId="S::21fk10@queensu.ca::01169ad7-ce0e-4998-96fc-8b492a62d73f" providerId="AD" clId="Web-{0F103958-972F-76CA-8E91-11C6AFACC5F4}" dt="2022-09-30T14:15:57.819" v="525"/>
          <ac:graphicFrameMkLst>
            <pc:docMk/>
            <pc:sldMk cId="1020811833" sldId="276"/>
            <ac:graphicFrameMk id="10" creationId="{6D4E3B88-33EA-C1FC-F85E-E44CE6BABFBC}"/>
          </ac:graphicFrameMkLst>
        </pc:graphicFrameChg>
        <pc:picChg chg="add mod ord">
          <ac:chgData name="Fanyi Kong" userId="S::21fk10@queensu.ca::01169ad7-ce0e-4998-96fc-8b492a62d73f" providerId="AD" clId="Web-{0F103958-972F-76CA-8E91-11C6AFACC5F4}" dt="2022-09-30T14:03:35.474" v="346" actId="1076"/>
          <ac:picMkLst>
            <pc:docMk/>
            <pc:sldMk cId="1020811833" sldId="276"/>
            <ac:picMk id="6" creationId="{6658E66B-AB6F-B902-4017-2A5D81E295C3}"/>
          </ac:picMkLst>
        </pc:picChg>
        <pc:picChg chg="add mod">
          <ac:chgData name="Fanyi Kong" userId="S::21fk10@queensu.ca::01169ad7-ce0e-4998-96fc-8b492a62d73f" providerId="AD" clId="Web-{0F103958-972F-76CA-8E91-11C6AFACC5F4}" dt="2022-09-30T14:03:35.474" v="347" actId="1076"/>
          <ac:picMkLst>
            <pc:docMk/>
            <pc:sldMk cId="1020811833" sldId="276"/>
            <ac:picMk id="8" creationId="{9AAAD2A9-8894-22B5-6B98-7800F3C5D496}"/>
          </ac:picMkLst>
        </pc:picChg>
      </pc:sldChg>
    </pc:docChg>
  </pc:docChgLst>
  <pc:docChgLst>
    <pc:chgData name="Kavya Sharma" userId="S::21kss4@queensu.ca::b4cd1123-df97-4cc5-a9c6-992c13da9708" providerId="AD" clId="Web-{29AD6B88-A01C-4C6E-B37A-630B1E66B405}"/>
    <pc:docChg chg="addSld modSld">
      <pc:chgData name="Kavya Sharma" userId="S::21kss4@queensu.ca::b4cd1123-df97-4cc5-a9c6-992c13da9708" providerId="AD" clId="Web-{29AD6B88-A01C-4C6E-B37A-630B1E66B405}" dt="2022-09-28T22:50:00.479" v="12" actId="20577"/>
      <pc:docMkLst>
        <pc:docMk/>
      </pc:docMkLst>
      <pc:sldChg chg="modSp add replId">
        <pc:chgData name="Kavya Sharma" userId="S::21kss4@queensu.ca::b4cd1123-df97-4cc5-a9c6-992c13da9708" providerId="AD" clId="Web-{29AD6B88-A01C-4C6E-B37A-630B1E66B405}" dt="2022-09-28T22:50:00.479" v="12" actId="20577"/>
        <pc:sldMkLst>
          <pc:docMk/>
          <pc:sldMk cId="207467157" sldId="272"/>
        </pc:sldMkLst>
        <pc:spChg chg="mod">
          <ac:chgData name="Kavya Sharma" userId="S::21kss4@queensu.ca::b4cd1123-df97-4cc5-a9c6-992c13da9708" providerId="AD" clId="Web-{29AD6B88-A01C-4C6E-B37A-630B1E66B405}" dt="2022-09-28T22:50:00.479" v="12" actId="20577"/>
          <ac:spMkLst>
            <pc:docMk/>
            <pc:sldMk cId="207467157" sldId="272"/>
            <ac:spMk id="2" creationId="{AF0138AC-D1E4-8BB4-6CFB-9D7015D39B0C}"/>
          </ac:spMkLst>
        </pc:spChg>
      </pc:sldChg>
    </pc:docChg>
  </pc:docChgLst>
  <pc:docChgLst>
    <pc:chgData name="Xinwen Zhang" userId="S::21xz43@queensu.ca::cbd04982-ddd7-4994-a440-2036d9768fbd" providerId="AD" clId="Web-{73A18913-D5D3-4C19-8F09-F9BF793AB973}"/>
    <pc:docChg chg="modSld">
      <pc:chgData name="Xinwen Zhang" userId="S::21xz43@queensu.ca::cbd04982-ddd7-4994-a440-2036d9768fbd" providerId="AD" clId="Web-{73A18913-D5D3-4C19-8F09-F9BF793AB973}" dt="2022-10-02T13:18:45.326" v="11" actId="1076"/>
      <pc:docMkLst>
        <pc:docMk/>
      </pc:docMkLst>
      <pc:sldChg chg="modSp">
        <pc:chgData name="Xinwen Zhang" userId="S::21xz43@queensu.ca::cbd04982-ddd7-4994-a440-2036d9768fbd" providerId="AD" clId="Web-{73A18913-D5D3-4C19-8F09-F9BF793AB973}" dt="2022-10-02T13:18:45.326" v="11" actId="1076"/>
        <pc:sldMkLst>
          <pc:docMk/>
          <pc:sldMk cId="3902639492" sldId="302"/>
        </pc:sldMkLst>
        <pc:spChg chg="mod">
          <ac:chgData name="Xinwen Zhang" userId="S::21xz43@queensu.ca::cbd04982-ddd7-4994-a440-2036d9768fbd" providerId="AD" clId="Web-{73A18913-D5D3-4C19-8F09-F9BF793AB973}" dt="2022-10-02T13:18:45.326" v="11" actId="1076"/>
          <ac:spMkLst>
            <pc:docMk/>
            <pc:sldMk cId="3902639492" sldId="302"/>
            <ac:spMk id="4" creationId="{80AA2CD4-67CB-7E93-C52B-56BA526E6B2F}"/>
          </ac:spMkLst>
        </pc:spChg>
        <pc:spChg chg="mod">
          <ac:chgData name="Xinwen Zhang" userId="S::21xz43@queensu.ca::cbd04982-ddd7-4994-a440-2036d9768fbd" providerId="AD" clId="Web-{73A18913-D5D3-4C19-8F09-F9BF793AB973}" dt="2022-10-02T13:18:30.763" v="6" actId="20577"/>
          <ac:spMkLst>
            <pc:docMk/>
            <pc:sldMk cId="3902639492" sldId="302"/>
            <ac:spMk id="41" creationId="{7698E167-BB07-8D2B-6F0C-3AFE351D1854}"/>
          </ac:spMkLst>
        </pc:spChg>
      </pc:sldChg>
    </pc:docChg>
  </pc:docChgLst>
  <pc:docChgLst>
    <pc:chgData name="Xinwen Zhang" userId="S::21xz43@queensu.ca::cbd04982-ddd7-4994-a440-2036d9768fbd" providerId="AD" clId="Web-{17661E02-6326-4323-932F-AAD9F60345A1}"/>
    <pc:docChg chg="modSld">
      <pc:chgData name="Xinwen Zhang" userId="S::21xz43@queensu.ca::cbd04982-ddd7-4994-a440-2036d9768fbd" providerId="AD" clId="Web-{17661E02-6326-4323-932F-AAD9F60345A1}" dt="2022-10-01T03:45:18.090" v="68" actId="20577"/>
      <pc:docMkLst>
        <pc:docMk/>
      </pc:docMkLst>
      <pc:sldChg chg="addSp delSp modSp">
        <pc:chgData name="Xinwen Zhang" userId="S::21xz43@queensu.ca::cbd04982-ddd7-4994-a440-2036d9768fbd" providerId="AD" clId="Web-{17661E02-6326-4323-932F-AAD9F60345A1}" dt="2022-10-01T03:17:46.898" v="56" actId="20577"/>
        <pc:sldMkLst>
          <pc:docMk/>
          <pc:sldMk cId="1980529355" sldId="284"/>
        </pc:sldMkLst>
        <pc:spChg chg="mod">
          <ac:chgData name="Xinwen Zhang" userId="S::21xz43@queensu.ca::cbd04982-ddd7-4994-a440-2036d9768fbd" providerId="AD" clId="Web-{17661E02-6326-4323-932F-AAD9F60345A1}" dt="2022-10-01T03:17:46.898" v="56" actId="20577"/>
          <ac:spMkLst>
            <pc:docMk/>
            <pc:sldMk cId="1980529355" sldId="284"/>
            <ac:spMk id="2" creationId="{EFEF6539-2981-29D0-3F34-F4C4855E2BC8}"/>
          </ac:spMkLst>
        </pc:spChg>
        <pc:spChg chg="del">
          <ac:chgData name="Xinwen Zhang" userId="S::21xz43@queensu.ca::cbd04982-ddd7-4994-a440-2036d9768fbd" providerId="AD" clId="Web-{17661E02-6326-4323-932F-AAD9F60345A1}" dt="2022-10-01T03:09:50.641" v="0"/>
          <ac:spMkLst>
            <pc:docMk/>
            <pc:sldMk cId="1980529355" sldId="284"/>
            <ac:spMk id="3" creationId="{310766DA-64E9-FE98-1CBF-2335271C8C01}"/>
          </ac:spMkLst>
        </pc:spChg>
        <pc:picChg chg="add mod ord">
          <ac:chgData name="Xinwen Zhang" userId="S::21xz43@queensu.ca::cbd04982-ddd7-4994-a440-2036d9768fbd" providerId="AD" clId="Web-{17661E02-6326-4323-932F-AAD9F60345A1}" dt="2022-10-01T03:09:53.328" v="1" actId="1076"/>
          <ac:picMkLst>
            <pc:docMk/>
            <pc:sldMk cId="1980529355" sldId="284"/>
            <ac:picMk id="4" creationId="{B6388D6F-57D7-CFAE-D9D7-254E777299EC}"/>
          </ac:picMkLst>
        </pc:picChg>
        <pc:picChg chg="add mod">
          <ac:chgData name="Xinwen Zhang" userId="S::21xz43@queensu.ca::cbd04982-ddd7-4994-a440-2036d9768fbd" providerId="AD" clId="Web-{17661E02-6326-4323-932F-AAD9F60345A1}" dt="2022-10-01T03:16:17.525" v="18" actId="1076"/>
          <ac:picMkLst>
            <pc:docMk/>
            <pc:sldMk cId="1980529355" sldId="284"/>
            <ac:picMk id="5" creationId="{C09222CF-8D56-5671-080F-CB2AB67EB90F}"/>
          </ac:picMkLst>
        </pc:picChg>
      </pc:sldChg>
      <pc:sldChg chg="modSp">
        <pc:chgData name="Xinwen Zhang" userId="S::21xz43@queensu.ca::cbd04982-ddd7-4994-a440-2036d9768fbd" providerId="AD" clId="Web-{17661E02-6326-4323-932F-AAD9F60345A1}" dt="2022-10-01T03:45:18.090" v="68" actId="20577"/>
        <pc:sldMkLst>
          <pc:docMk/>
          <pc:sldMk cId="3635957271" sldId="286"/>
        </pc:sldMkLst>
        <pc:spChg chg="mod">
          <ac:chgData name="Xinwen Zhang" userId="S::21xz43@queensu.ca::cbd04982-ddd7-4994-a440-2036d9768fbd" providerId="AD" clId="Web-{17661E02-6326-4323-932F-AAD9F60345A1}" dt="2022-10-01T03:45:18.090" v="68" actId="20577"/>
          <ac:spMkLst>
            <pc:docMk/>
            <pc:sldMk cId="3635957271" sldId="286"/>
            <ac:spMk id="3" creationId="{C540EDFB-FF50-28A8-7BE4-23F5F0B39EE1}"/>
          </ac:spMkLst>
        </pc:spChg>
      </pc:sldChg>
    </pc:docChg>
  </pc:docChgLst>
  <pc:docChgLst>
    <pc:chgData name="Kavya Sharma" userId="S::21kss4@queensu.ca::b4cd1123-df97-4cc5-a9c6-992c13da9708" providerId="AD" clId="Web-{24B90739-0710-42B5-9D54-0EA1E80F4A6B}"/>
    <pc:docChg chg="modSld sldOrd">
      <pc:chgData name="Kavya Sharma" userId="S::21kss4@queensu.ca::b4cd1123-df97-4cc5-a9c6-992c13da9708" providerId="AD" clId="Web-{24B90739-0710-42B5-9D54-0EA1E80F4A6B}" dt="2022-09-29T03:57:53.203" v="14" actId="14100"/>
      <pc:docMkLst>
        <pc:docMk/>
      </pc:docMkLst>
      <pc:sldChg chg="modSp ord">
        <pc:chgData name="Kavya Sharma" userId="S::21kss4@queensu.ca::b4cd1123-df97-4cc5-a9c6-992c13da9708" providerId="AD" clId="Web-{24B90739-0710-42B5-9D54-0EA1E80F4A6B}" dt="2022-09-29T03:57:53.203" v="14" actId="14100"/>
        <pc:sldMkLst>
          <pc:docMk/>
          <pc:sldMk cId="756534230" sldId="265"/>
        </pc:sldMkLst>
        <pc:spChg chg="mod">
          <ac:chgData name="Kavya Sharma" userId="S::21kss4@queensu.ca::b4cd1123-df97-4cc5-a9c6-992c13da9708" providerId="AD" clId="Web-{24B90739-0710-42B5-9D54-0EA1E80F4A6B}" dt="2022-09-29T03:35:27.736" v="9" actId="20577"/>
          <ac:spMkLst>
            <pc:docMk/>
            <pc:sldMk cId="756534230" sldId="265"/>
            <ac:spMk id="2" creationId="{E0286226-8806-2700-F843-CAA7530CAB96}"/>
          </ac:spMkLst>
        </pc:spChg>
        <pc:spChg chg="mod">
          <ac:chgData name="Kavya Sharma" userId="S::21kss4@queensu.ca::b4cd1123-df97-4cc5-a9c6-992c13da9708" providerId="AD" clId="Web-{24B90739-0710-42B5-9D54-0EA1E80F4A6B}" dt="2022-09-29T03:57:53.203" v="14" actId="14100"/>
          <ac:spMkLst>
            <pc:docMk/>
            <pc:sldMk cId="756534230" sldId="265"/>
            <ac:spMk id="3" creationId="{44FDB2BC-1ABC-4B90-3F0C-020133F359C0}"/>
          </ac:spMkLst>
        </pc:spChg>
      </pc:sldChg>
      <pc:sldChg chg="modSp">
        <pc:chgData name="Kavya Sharma" userId="S::21kss4@queensu.ca::b4cd1123-df97-4cc5-a9c6-992c13da9708" providerId="AD" clId="Web-{24B90739-0710-42B5-9D54-0EA1E80F4A6B}" dt="2022-09-29T03:35:03.283" v="4" actId="20577"/>
        <pc:sldMkLst>
          <pc:docMk/>
          <pc:sldMk cId="331970373" sldId="267"/>
        </pc:sldMkLst>
        <pc:spChg chg="mod">
          <ac:chgData name="Kavya Sharma" userId="S::21kss4@queensu.ca::b4cd1123-df97-4cc5-a9c6-992c13da9708" providerId="AD" clId="Web-{24B90739-0710-42B5-9D54-0EA1E80F4A6B}" dt="2022-09-29T03:35:03.283" v="4" actId="20577"/>
          <ac:spMkLst>
            <pc:docMk/>
            <pc:sldMk cId="331970373" sldId="267"/>
            <ac:spMk id="2" creationId="{47996D99-657F-6B3F-CEB0-B147AFE728DB}"/>
          </ac:spMkLst>
        </pc:spChg>
      </pc:sldChg>
    </pc:docChg>
  </pc:docChgLst>
  <pc:docChgLst>
    <pc:chgData name="Xinwen Zhang" userId="S::21xz43@queensu.ca::cbd04982-ddd7-4994-a440-2036d9768fbd" providerId="AD" clId="Web-{154AB704-2A00-4BFE-9753-CB7A5C749414}"/>
    <pc:docChg chg="addSld modSld">
      <pc:chgData name="Xinwen Zhang" userId="S::21xz43@queensu.ca::cbd04982-ddd7-4994-a440-2036d9768fbd" providerId="AD" clId="Web-{154AB704-2A00-4BFE-9753-CB7A5C749414}" dt="2022-09-26T23:54:57.468" v="26" actId="20577"/>
      <pc:docMkLst>
        <pc:docMk/>
      </pc:docMkLst>
      <pc:sldChg chg="modSp">
        <pc:chgData name="Xinwen Zhang" userId="S::21xz43@queensu.ca::cbd04982-ddd7-4994-a440-2036d9768fbd" providerId="AD" clId="Web-{154AB704-2A00-4BFE-9753-CB7A5C749414}" dt="2022-09-26T23:50:28.940" v="22" actId="20577"/>
        <pc:sldMkLst>
          <pc:docMk/>
          <pc:sldMk cId="2958394405" sldId="261"/>
        </pc:sldMkLst>
        <pc:spChg chg="mod">
          <ac:chgData name="Xinwen Zhang" userId="S::21xz43@queensu.ca::cbd04982-ddd7-4994-a440-2036d9768fbd" providerId="AD" clId="Web-{154AB704-2A00-4BFE-9753-CB7A5C749414}" dt="2022-09-26T23:50:28.940" v="22" actId="20577"/>
          <ac:spMkLst>
            <pc:docMk/>
            <pc:sldMk cId="2958394405" sldId="261"/>
            <ac:spMk id="3" creationId="{A56372BD-6CA4-4FBF-5BF6-ED82A5EA0B10}"/>
          </ac:spMkLst>
        </pc:spChg>
      </pc:sldChg>
      <pc:sldChg chg="new">
        <pc:chgData name="Xinwen Zhang" userId="S::21xz43@queensu.ca::cbd04982-ddd7-4994-a440-2036d9768fbd" providerId="AD" clId="Web-{154AB704-2A00-4BFE-9753-CB7A5C749414}" dt="2022-09-26T23:48:29.019" v="0"/>
        <pc:sldMkLst>
          <pc:docMk/>
          <pc:sldMk cId="3015687861" sldId="262"/>
        </pc:sldMkLst>
      </pc:sldChg>
      <pc:sldChg chg="new">
        <pc:chgData name="Xinwen Zhang" userId="S::21xz43@queensu.ca::cbd04982-ddd7-4994-a440-2036d9768fbd" providerId="AD" clId="Web-{154AB704-2A00-4BFE-9753-CB7A5C749414}" dt="2022-09-26T23:48:30.879" v="1"/>
        <pc:sldMkLst>
          <pc:docMk/>
          <pc:sldMk cId="3978676851" sldId="263"/>
        </pc:sldMkLst>
      </pc:sldChg>
      <pc:sldChg chg="new">
        <pc:chgData name="Xinwen Zhang" userId="S::21xz43@queensu.ca::cbd04982-ddd7-4994-a440-2036d9768fbd" providerId="AD" clId="Web-{154AB704-2A00-4BFE-9753-CB7A5C749414}" dt="2022-09-26T23:48:32.816" v="2"/>
        <pc:sldMkLst>
          <pc:docMk/>
          <pc:sldMk cId="756534230" sldId="264"/>
        </pc:sldMkLst>
      </pc:sldChg>
      <pc:sldChg chg="new">
        <pc:chgData name="Xinwen Zhang" userId="S::21xz43@queensu.ca::cbd04982-ddd7-4994-a440-2036d9768fbd" providerId="AD" clId="Web-{154AB704-2A00-4BFE-9753-CB7A5C749414}" dt="2022-09-26T23:48:34.691" v="3"/>
        <pc:sldMkLst>
          <pc:docMk/>
          <pc:sldMk cId="4035127769" sldId="266"/>
        </pc:sldMkLst>
      </pc:sldChg>
      <pc:sldChg chg="modSp">
        <pc:chgData name="Xinwen Zhang" userId="S::21xz43@queensu.ca::cbd04982-ddd7-4994-a440-2036d9768fbd" providerId="AD" clId="Web-{154AB704-2A00-4BFE-9753-CB7A5C749414}" dt="2022-09-26T23:54:50.671" v="24" actId="20577"/>
        <pc:sldMkLst>
          <pc:docMk/>
          <pc:sldMk cId="3285722787" sldId="270"/>
        </pc:sldMkLst>
        <pc:spChg chg="mod">
          <ac:chgData name="Xinwen Zhang" userId="S::21xz43@queensu.ca::cbd04982-ddd7-4994-a440-2036d9768fbd" providerId="AD" clId="Web-{154AB704-2A00-4BFE-9753-CB7A5C749414}" dt="2022-09-26T23:54:50.671" v="24" actId="20577"/>
          <ac:spMkLst>
            <pc:docMk/>
            <pc:sldMk cId="3285722787" sldId="270"/>
            <ac:spMk id="3" creationId="{A3A86B02-A271-DA59-7FF0-FB16E85FE17B}"/>
          </ac:spMkLst>
        </pc:spChg>
      </pc:sldChg>
      <pc:sldChg chg="modSp">
        <pc:chgData name="Xinwen Zhang" userId="S::21xz43@queensu.ca::cbd04982-ddd7-4994-a440-2036d9768fbd" providerId="AD" clId="Web-{154AB704-2A00-4BFE-9753-CB7A5C749414}" dt="2022-09-26T23:54:57.468" v="26" actId="20577"/>
        <pc:sldMkLst>
          <pc:docMk/>
          <pc:sldMk cId="71503207" sldId="271"/>
        </pc:sldMkLst>
        <pc:spChg chg="mod">
          <ac:chgData name="Xinwen Zhang" userId="S::21xz43@queensu.ca::cbd04982-ddd7-4994-a440-2036d9768fbd" providerId="AD" clId="Web-{154AB704-2A00-4BFE-9753-CB7A5C749414}" dt="2022-09-26T23:54:57.468" v="26" actId="20577"/>
          <ac:spMkLst>
            <pc:docMk/>
            <pc:sldMk cId="71503207" sldId="271"/>
            <ac:spMk id="3" creationId="{1710EE75-33A9-F6CE-A97B-CC672C96E237}"/>
          </ac:spMkLst>
        </pc:spChg>
      </pc:sldChg>
    </pc:docChg>
  </pc:docChgLst>
  <pc:docChgLst>
    <pc:chgData name="Xinwen Zhang" userId="S::21xz43@queensu.ca::cbd04982-ddd7-4994-a440-2036d9768fbd" providerId="AD" clId="Web-{9C8317ED-995A-439A-A68F-36265C0C05F0}"/>
    <pc:docChg chg="addSld delSld modSld">
      <pc:chgData name="Xinwen Zhang" userId="S::21xz43@queensu.ca::cbd04982-ddd7-4994-a440-2036d9768fbd" providerId="AD" clId="Web-{9C8317ED-995A-439A-A68F-36265C0C05F0}" dt="2022-10-02T02:53:12.712" v="152" actId="20577"/>
      <pc:docMkLst>
        <pc:docMk/>
      </pc:docMkLst>
      <pc:sldChg chg="delSp">
        <pc:chgData name="Xinwen Zhang" userId="S::21xz43@queensu.ca::cbd04982-ddd7-4994-a440-2036d9768fbd" providerId="AD" clId="Web-{9C8317ED-995A-439A-A68F-36265C0C05F0}" dt="2022-10-02T02:05:40.545" v="23"/>
        <pc:sldMkLst>
          <pc:docMk/>
          <pc:sldMk cId="2510494569" sldId="258"/>
        </pc:sldMkLst>
        <pc:graphicFrameChg chg="del">
          <ac:chgData name="Xinwen Zhang" userId="S::21xz43@queensu.ca::cbd04982-ddd7-4994-a440-2036d9768fbd" providerId="AD" clId="Web-{9C8317ED-995A-439A-A68F-36265C0C05F0}" dt="2022-10-02T02:05:40.545" v="23"/>
          <ac:graphicFrameMkLst>
            <pc:docMk/>
            <pc:sldMk cId="2510494569" sldId="258"/>
            <ac:graphicFrameMk id="5" creationId="{46D0AD09-1176-CD80-27D9-775F406CF989}"/>
          </ac:graphicFrameMkLst>
        </pc:graphicFrameChg>
      </pc:sldChg>
      <pc:sldChg chg="del">
        <pc:chgData name="Xinwen Zhang" userId="S::21xz43@queensu.ca::cbd04982-ddd7-4994-a440-2036d9768fbd" providerId="AD" clId="Web-{9C8317ED-995A-439A-A68F-36265C0C05F0}" dt="2022-10-02T02:30:40.004" v="41"/>
        <pc:sldMkLst>
          <pc:docMk/>
          <pc:sldMk cId="583167880" sldId="260"/>
        </pc:sldMkLst>
      </pc:sldChg>
      <pc:sldChg chg="modSp">
        <pc:chgData name="Xinwen Zhang" userId="S::21xz43@queensu.ca::cbd04982-ddd7-4994-a440-2036d9768fbd" providerId="AD" clId="Web-{9C8317ED-995A-439A-A68F-36265C0C05F0}" dt="2022-10-02T02:06:25.749" v="28" actId="20577"/>
        <pc:sldMkLst>
          <pc:docMk/>
          <pc:sldMk cId="2958394405" sldId="261"/>
        </pc:sldMkLst>
        <pc:graphicFrameChg chg="modGraphic">
          <ac:chgData name="Xinwen Zhang" userId="S::21xz43@queensu.ca::cbd04982-ddd7-4994-a440-2036d9768fbd" providerId="AD" clId="Web-{9C8317ED-995A-439A-A68F-36265C0C05F0}" dt="2022-10-02T02:06:25.749" v="28" actId="20577"/>
          <ac:graphicFrameMkLst>
            <pc:docMk/>
            <pc:sldMk cId="2958394405" sldId="261"/>
            <ac:graphicFrameMk id="17" creationId="{643B7555-B957-4E83-4D03-0BCDDA631CF0}"/>
          </ac:graphicFrameMkLst>
        </pc:graphicFrameChg>
      </pc:sldChg>
      <pc:sldChg chg="modNotes">
        <pc:chgData name="Xinwen Zhang" userId="S::21xz43@queensu.ca::cbd04982-ddd7-4994-a440-2036d9768fbd" providerId="AD" clId="Web-{9C8317ED-995A-439A-A68F-36265C0C05F0}" dt="2022-10-02T02:50:05.287" v="45"/>
        <pc:sldMkLst>
          <pc:docMk/>
          <pc:sldMk cId="756534230" sldId="265"/>
        </pc:sldMkLst>
      </pc:sldChg>
      <pc:sldChg chg="del">
        <pc:chgData name="Xinwen Zhang" userId="S::21xz43@queensu.ca::cbd04982-ddd7-4994-a440-2036d9768fbd" providerId="AD" clId="Web-{9C8317ED-995A-439A-A68F-36265C0C05F0}" dt="2022-10-02T02:30:27.253" v="40"/>
        <pc:sldMkLst>
          <pc:docMk/>
          <pc:sldMk cId="1155187866" sldId="268"/>
        </pc:sldMkLst>
      </pc:sldChg>
      <pc:sldChg chg="del mod modShow">
        <pc:chgData name="Xinwen Zhang" userId="S::21xz43@queensu.ca::cbd04982-ddd7-4994-a440-2036d9768fbd" providerId="AD" clId="Web-{9C8317ED-995A-439A-A68F-36265C0C05F0}" dt="2022-10-02T02:50:08.225" v="46"/>
        <pc:sldMkLst>
          <pc:docMk/>
          <pc:sldMk cId="3285722787" sldId="270"/>
        </pc:sldMkLst>
      </pc:sldChg>
      <pc:sldChg chg="del">
        <pc:chgData name="Xinwen Zhang" userId="S::21xz43@queensu.ca::cbd04982-ddd7-4994-a440-2036d9768fbd" providerId="AD" clId="Web-{9C8317ED-995A-439A-A68F-36265C0C05F0}" dt="2022-10-02T02:28:48.502" v="37"/>
        <pc:sldMkLst>
          <pc:docMk/>
          <pc:sldMk cId="71503207" sldId="271"/>
        </pc:sldMkLst>
      </pc:sldChg>
      <pc:sldChg chg="modSp">
        <pc:chgData name="Xinwen Zhang" userId="S::21xz43@queensu.ca::cbd04982-ddd7-4994-a440-2036d9768fbd" providerId="AD" clId="Web-{9C8317ED-995A-439A-A68F-36265C0C05F0}" dt="2022-10-02T02:53:12.712" v="152" actId="20577"/>
        <pc:sldMkLst>
          <pc:docMk/>
          <pc:sldMk cId="207467157" sldId="272"/>
        </pc:sldMkLst>
        <pc:spChg chg="mod">
          <ac:chgData name="Xinwen Zhang" userId="S::21xz43@queensu.ca::cbd04982-ddd7-4994-a440-2036d9768fbd" providerId="AD" clId="Web-{9C8317ED-995A-439A-A68F-36265C0C05F0}" dt="2022-10-02T02:53:12.712" v="152" actId="20577"/>
          <ac:spMkLst>
            <pc:docMk/>
            <pc:sldMk cId="207467157" sldId="272"/>
            <ac:spMk id="8" creationId="{5EDBE880-3DB4-B59A-53C2-34486507A9C7}"/>
          </ac:spMkLst>
        </pc:spChg>
      </pc:sldChg>
      <pc:sldChg chg="del mod modShow">
        <pc:chgData name="Xinwen Zhang" userId="S::21xz43@queensu.ca::cbd04982-ddd7-4994-a440-2036d9768fbd" providerId="AD" clId="Web-{9C8317ED-995A-439A-A68F-36265C0C05F0}" dt="2022-10-02T02:40:51.232" v="42"/>
        <pc:sldMkLst>
          <pc:docMk/>
          <pc:sldMk cId="2972635601" sldId="274"/>
        </pc:sldMkLst>
      </pc:sldChg>
      <pc:sldChg chg="mod modShow">
        <pc:chgData name="Xinwen Zhang" userId="S::21xz43@queensu.ca::cbd04982-ddd7-4994-a440-2036d9768fbd" providerId="AD" clId="Web-{9C8317ED-995A-439A-A68F-36265C0C05F0}" dt="2022-10-02T02:51:08.710" v="50"/>
        <pc:sldMkLst>
          <pc:docMk/>
          <pc:sldMk cId="1020811833" sldId="276"/>
        </pc:sldMkLst>
      </pc:sldChg>
      <pc:sldChg chg="del">
        <pc:chgData name="Xinwen Zhang" userId="S::21xz43@queensu.ca::cbd04982-ddd7-4994-a440-2036d9768fbd" providerId="AD" clId="Web-{9C8317ED-995A-439A-A68F-36265C0C05F0}" dt="2022-10-02T02:29:30.690" v="39"/>
        <pc:sldMkLst>
          <pc:docMk/>
          <pc:sldMk cId="4275410994" sldId="277"/>
        </pc:sldMkLst>
      </pc:sldChg>
      <pc:sldChg chg="modSp">
        <pc:chgData name="Xinwen Zhang" userId="S::21xz43@queensu.ca::cbd04982-ddd7-4994-a440-2036d9768fbd" providerId="AD" clId="Web-{9C8317ED-995A-439A-A68F-36265C0C05F0}" dt="2022-10-02T02:50:32.819" v="47" actId="20577"/>
        <pc:sldMkLst>
          <pc:docMk/>
          <pc:sldMk cId="1323759631" sldId="278"/>
        </pc:sldMkLst>
        <pc:spChg chg="mod">
          <ac:chgData name="Xinwen Zhang" userId="S::21xz43@queensu.ca::cbd04982-ddd7-4994-a440-2036d9768fbd" providerId="AD" clId="Web-{9C8317ED-995A-439A-A68F-36265C0C05F0}" dt="2022-10-02T02:50:32.819" v="47" actId="20577"/>
          <ac:spMkLst>
            <pc:docMk/>
            <pc:sldMk cId="1323759631" sldId="278"/>
            <ac:spMk id="3" creationId="{4CDBA5D9-B795-CA3F-7911-97C092F5114D}"/>
          </ac:spMkLst>
        </pc:spChg>
      </pc:sldChg>
      <pc:sldChg chg="modSp">
        <pc:chgData name="Xinwen Zhang" userId="S::21xz43@queensu.ca::cbd04982-ddd7-4994-a440-2036d9768fbd" providerId="AD" clId="Web-{9C8317ED-995A-439A-A68F-36265C0C05F0}" dt="2022-10-02T02:23:35.539" v="35"/>
        <pc:sldMkLst>
          <pc:docMk/>
          <pc:sldMk cId="4139953175" sldId="280"/>
        </pc:sldMkLst>
        <pc:graphicFrameChg chg="mod modGraphic">
          <ac:chgData name="Xinwen Zhang" userId="S::21xz43@queensu.ca::cbd04982-ddd7-4994-a440-2036d9768fbd" providerId="AD" clId="Web-{9C8317ED-995A-439A-A68F-36265C0C05F0}" dt="2022-10-02T02:23:32.649" v="33"/>
          <ac:graphicFrameMkLst>
            <pc:docMk/>
            <pc:sldMk cId="4139953175" sldId="280"/>
            <ac:graphicFrameMk id="22" creationId="{0BE3B2CB-F230-44F0-DB82-54B3A2F6FA4E}"/>
          </ac:graphicFrameMkLst>
        </pc:graphicFrameChg>
        <pc:graphicFrameChg chg="mod modGraphic">
          <ac:chgData name="Xinwen Zhang" userId="S::21xz43@queensu.ca::cbd04982-ddd7-4994-a440-2036d9768fbd" providerId="AD" clId="Web-{9C8317ED-995A-439A-A68F-36265C0C05F0}" dt="2022-10-02T02:23:35.539" v="35"/>
          <ac:graphicFrameMkLst>
            <pc:docMk/>
            <pc:sldMk cId="4139953175" sldId="280"/>
            <ac:graphicFrameMk id="293" creationId="{B2572E58-2EE5-1CA4-FA9E-82C338636F1B}"/>
          </ac:graphicFrameMkLst>
        </pc:graphicFrameChg>
      </pc:sldChg>
      <pc:sldChg chg="modSp">
        <pc:chgData name="Xinwen Zhang" userId="S::21xz43@queensu.ca::cbd04982-ddd7-4994-a440-2036d9768fbd" providerId="AD" clId="Web-{9C8317ED-995A-439A-A68F-36265C0C05F0}" dt="2022-10-02T02:10:54.417" v="30" actId="1076"/>
        <pc:sldMkLst>
          <pc:docMk/>
          <pc:sldMk cId="407645444" sldId="283"/>
        </pc:sldMkLst>
        <pc:spChg chg="mod">
          <ac:chgData name="Xinwen Zhang" userId="S::21xz43@queensu.ca::cbd04982-ddd7-4994-a440-2036d9768fbd" providerId="AD" clId="Web-{9C8317ED-995A-439A-A68F-36265C0C05F0}" dt="2022-10-02T02:10:54.417" v="30" actId="1076"/>
          <ac:spMkLst>
            <pc:docMk/>
            <pc:sldMk cId="407645444" sldId="283"/>
            <ac:spMk id="12" creationId="{450ECE1B-609A-A0D7-7599-4D312590690F}"/>
          </ac:spMkLst>
        </pc:spChg>
      </pc:sldChg>
      <pc:sldChg chg="addSp delSp modSp">
        <pc:chgData name="Xinwen Zhang" userId="S::21xz43@queensu.ca::cbd04982-ddd7-4994-a440-2036d9768fbd" providerId="AD" clId="Web-{9C8317ED-995A-439A-A68F-36265C0C05F0}" dt="2022-10-02T02:01:50.276" v="14" actId="1076"/>
        <pc:sldMkLst>
          <pc:docMk/>
          <pc:sldMk cId="1980529355" sldId="284"/>
        </pc:sldMkLst>
        <pc:spChg chg="add del mod">
          <ac:chgData name="Xinwen Zhang" userId="S::21xz43@queensu.ca::cbd04982-ddd7-4994-a440-2036d9768fbd" providerId="AD" clId="Web-{9C8317ED-995A-439A-A68F-36265C0C05F0}" dt="2022-10-02T02:00:55.962" v="1"/>
          <ac:spMkLst>
            <pc:docMk/>
            <pc:sldMk cId="1980529355" sldId="284"/>
            <ac:spMk id="4" creationId="{DC5DF53D-E09B-D14E-3DD9-BF6999BE74A3}"/>
          </ac:spMkLst>
        </pc:spChg>
        <pc:spChg chg="mod ord">
          <ac:chgData name="Xinwen Zhang" userId="S::21xz43@queensu.ca::cbd04982-ddd7-4994-a440-2036d9768fbd" providerId="AD" clId="Web-{9C8317ED-995A-439A-A68F-36265C0C05F0}" dt="2022-10-02T02:01:48.010" v="13" actId="1076"/>
          <ac:spMkLst>
            <pc:docMk/>
            <pc:sldMk cId="1980529355" sldId="284"/>
            <ac:spMk id="12" creationId="{19280BBB-E84E-ADEE-1648-64E8EDFCDAC2}"/>
          </ac:spMkLst>
        </pc:spChg>
        <pc:spChg chg="mod ord">
          <ac:chgData name="Xinwen Zhang" userId="S::21xz43@queensu.ca::cbd04982-ddd7-4994-a440-2036d9768fbd" providerId="AD" clId="Web-{9C8317ED-995A-439A-A68F-36265C0C05F0}" dt="2022-10-02T02:01:50.276" v="14" actId="1076"/>
          <ac:spMkLst>
            <pc:docMk/>
            <pc:sldMk cId="1980529355" sldId="284"/>
            <ac:spMk id="14" creationId="{B8A39388-2D2C-2C0A-2CFD-62BB47AAACAA}"/>
          </ac:spMkLst>
        </pc:spChg>
        <pc:picChg chg="add mod ord">
          <ac:chgData name="Xinwen Zhang" userId="S::21xz43@queensu.ca::cbd04982-ddd7-4994-a440-2036d9768fbd" providerId="AD" clId="Web-{9C8317ED-995A-439A-A68F-36265C0C05F0}" dt="2022-10-02T02:01:33.854" v="9" actId="1076"/>
          <ac:picMkLst>
            <pc:docMk/>
            <pc:sldMk cId="1980529355" sldId="284"/>
            <ac:picMk id="6" creationId="{460455C4-89AF-7FBD-236E-C50E7CF35AFA}"/>
          </ac:picMkLst>
        </pc:picChg>
        <pc:picChg chg="del">
          <ac:chgData name="Xinwen Zhang" userId="S::21xz43@queensu.ca::cbd04982-ddd7-4994-a440-2036d9768fbd" providerId="AD" clId="Web-{9C8317ED-995A-439A-A68F-36265C0C05F0}" dt="2022-10-02T02:00:54.588" v="0"/>
          <ac:picMkLst>
            <pc:docMk/>
            <pc:sldMk cId="1980529355" sldId="284"/>
            <ac:picMk id="8" creationId="{22932FEF-B742-FC77-AFCC-8312B0B679CC}"/>
          </ac:picMkLst>
        </pc:picChg>
        <pc:picChg chg="mod">
          <ac:chgData name="Xinwen Zhang" userId="S::21xz43@queensu.ca::cbd04982-ddd7-4994-a440-2036d9768fbd" providerId="AD" clId="Web-{9C8317ED-995A-439A-A68F-36265C0C05F0}" dt="2022-10-02T02:01:29.447" v="8" actId="14100"/>
          <ac:picMkLst>
            <pc:docMk/>
            <pc:sldMk cId="1980529355" sldId="284"/>
            <ac:picMk id="15" creationId="{2DD9256E-147E-CA86-028B-05D9869044FF}"/>
          </ac:picMkLst>
        </pc:picChg>
      </pc:sldChg>
      <pc:sldChg chg="del mod modShow">
        <pc:chgData name="Xinwen Zhang" userId="S::21xz43@queensu.ca::cbd04982-ddd7-4994-a440-2036d9768fbd" providerId="AD" clId="Web-{9C8317ED-995A-439A-A68F-36265C0C05F0}" dt="2022-10-02T02:49:50.569" v="43"/>
        <pc:sldMkLst>
          <pc:docMk/>
          <pc:sldMk cId="3635957271" sldId="286"/>
        </pc:sldMkLst>
      </pc:sldChg>
      <pc:sldChg chg="del">
        <pc:chgData name="Xinwen Zhang" userId="S::21xz43@queensu.ca::cbd04982-ddd7-4994-a440-2036d9768fbd" providerId="AD" clId="Web-{9C8317ED-995A-439A-A68F-36265C0C05F0}" dt="2022-10-02T02:29:15.674" v="38"/>
        <pc:sldMkLst>
          <pc:docMk/>
          <pc:sldMk cId="242371776" sldId="293"/>
        </pc:sldMkLst>
      </pc:sldChg>
      <pc:sldChg chg="modSp">
        <pc:chgData name="Xinwen Zhang" userId="S::21xz43@queensu.ca::cbd04982-ddd7-4994-a440-2036d9768fbd" providerId="AD" clId="Web-{9C8317ED-995A-439A-A68F-36265C0C05F0}" dt="2022-10-02T02:50:44.226" v="49" actId="1076"/>
        <pc:sldMkLst>
          <pc:docMk/>
          <pc:sldMk cId="2502373331" sldId="296"/>
        </pc:sldMkLst>
        <pc:picChg chg="mod">
          <ac:chgData name="Xinwen Zhang" userId="S::21xz43@queensu.ca::cbd04982-ddd7-4994-a440-2036d9768fbd" providerId="AD" clId="Web-{9C8317ED-995A-439A-A68F-36265C0C05F0}" dt="2022-10-02T02:50:44.226" v="49" actId="1076"/>
          <ac:picMkLst>
            <pc:docMk/>
            <pc:sldMk cId="2502373331" sldId="296"/>
            <ac:picMk id="6" creationId="{E12B5064-FCBC-E24D-6F0D-5E9C31B38C5F}"/>
          </ac:picMkLst>
        </pc:picChg>
      </pc:sldChg>
      <pc:sldChg chg="addSp delSp modSp new">
        <pc:chgData name="Xinwen Zhang" userId="S::21xz43@queensu.ca::cbd04982-ddd7-4994-a440-2036d9768fbd" providerId="AD" clId="Web-{9C8317ED-995A-439A-A68F-36265C0C05F0}" dt="2022-10-02T02:50:39.647" v="48" actId="1076"/>
        <pc:sldMkLst>
          <pc:docMk/>
          <pc:sldMk cId="3258399293" sldId="300"/>
        </pc:sldMkLst>
        <pc:graphicFrameChg chg="add del">
          <ac:chgData name="Xinwen Zhang" userId="S::21xz43@queensu.ca::cbd04982-ddd7-4994-a440-2036d9768fbd" providerId="AD" clId="Web-{9C8317ED-995A-439A-A68F-36265C0C05F0}" dt="2022-10-02T02:05:32.998" v="22"/>
          <ac:graphicFrameMkLst>
            <pc:docMk/>
            <pc:sldMk cId="3258399293" sldId="300"/>
            <ac:graphicFrameMk id="6" creationId="{C56A012C-1146-F5D3-F67E-088C70968829}"/>
          </ac:graphicFrameMkLst>
        </pc:graphicFrameChg>
        <pc:graphicFrameChg chg="add mod">
          <ac:chgData name="Xinwen Zhang" userId="S::21xz43@queensu.ca::cbd04982-ddd7-4994-a440-2036d9768fbd" providerId="AD" clId="Web-{9C8317ED-995A-439A-A68F-36265C0C05F0}" dt="2022-10-02T02:50:39.647" v="48" actId="1076"/>
          <ac:graphicFrameMkLst>
            <pc:docMk/>
            <pc:sldMk cId="3258399293" sldId="300"/>
            <ac:graphicFrameMk id="8" creationId="{715F0B05-2007-C095-3B8F-22B4BC2565BB}"/>
          </ac:graphicFrameMkLst>
        </pc:graphicFrameChg>
      </pc:sldChg>
    </pc:docChg>
  </pc:docChgLst>
  <pc:docChgLst>
    <pc:chgData name="Fanyi Kong" userId="S::21fk10@queensu.ca::01169ad7-ce0e-4998-96fc-8b492a62d73f" providerId="AD" clId="Web-{E4E4EF8A-2AF3-A9F9-E461-F1FC9F6F1419}"/>
    <pc:docChg chg="addSld modSld">
      <pc:chgData name="Fanyi Kong" userId="S::21fk10@queensu.ca::01169ad7-ce0e-4998-96fc-8b492a62d73f" providerId="AD" clId="Web-{E4E4EF8A-2AF3-A9F9-E461-F1FC9F6F1419}" dt="2022-10-01T03:56:22.434" v="393" actId="14100"/>
      <pc:docMkLst>
        <pc:docMk/>
      </pc:docMkLst>
      <pc:sldChg chg="addSp delSp modSp">
        <pc:chgData name="Fanyi Kong" userId="S::21fk10@queensu.ca::01169ad7-ce0e-4998-96fc-8b492a62d73f" providerId="AD" clId="Web-{E4E4EF8A-2AF3-A9F9-E461-F1FC9F6F1419}" dt="2022-10-01T03:34:42.120" v="317" actId="20577"/>
        <pc:sldMkLst>
          <pc:docMk/>
          <pc:sldMk cId="2369786294" sldId="257"/>
        </pc:sldMkLst>
        <pc:spChg chg="mod">
          <ac:chgData name="Fanyi Kong" userId="S::21fk10@queensu.ca::01169ad7-ce0e-4998-96fc-8b492a62d73f" providerId="AD" clId="Web-{E4E4EF8A-2AF3-A9F9-E461-F1FC9F6F1419}" dt="2022-10-01T03:22:38.834" v="85" actId="1076"/>
          <ac:spMkLst>
            <pc:docMk/>
            <pc:sldMk cId="2369786294" sldId="257"/>
            <ac:spMk id="2" creationId="{AF0138AC-D1E4-8BB4-6CFB-9D7015D39B0C}"/>
          </ac:spMkLst>
        </pc:spChg>
        <pc:spChg chg="del mod">
          <ac:chgData name="Fanyi Kong" userId="S::21fk10@queensu.ca::01169ad7-ce0e-4998-96fc-8b492a62d73f" providerId="AD" clId="Web-{E4E4EF8A-2AF3-A9F9-E461-F1FC9F6F1419}" dt="2022-10-01T03:33:39.324" v="273"/>
          <ac:spMkLst>
            <pc:docMk/>
            <pc:sldMk cId="2369786294" sldId="257"/>
            <ac:spMk id="3" creationId="{65B48799-A6F3-708F-E280-7CD850350B6C}"/>
          </ac:spMkLst>
        </pc:spChg>
        <pc:spChg chg="add mod">
          <ac:chgData name="Fanyi Kong" userId="S::21fk10@queensu.ca::01169ad7-ce0e-4998-96fc-8b492a62d73f" providerId="AD" clId="Web-{E4E4EF8A-2AF3-A9F9-E461-F1FC9F6F1419}" dt="2022-10-01T03:26:57.780" v="149" actId="20577"/>
          <ac:spMkLst>
            <pc:docMk/>
            <pc:sldMk cId="2369786294" sldId="257"/>
            <ac:spMk id="5" creationId="{A2647F38-549E-0876-7617-35067A5DB4A3}"/>
          </ac:spMkLst>
        </pc:spChg>
        <pc:spChg chg="add mod">
          <ac:chgData name="Fanyi Kong" userId="S::21fk10@queensu.ca::01169ad7-ce0e-4998-96fc-8b492a62d73f" providerId="AD" clId="Web-{E4E4EF8A-2AF3-A9F9-E461-F1FC9F6F1419}" dt="2022-10-01T03:30:48.857" v="207" actId="1076"/>
          <ac:spMkLst>
            <pc:docMk/>
            <pc:sldMk cId="2369786294" sldId="257"/>
            <ac:spMk id="7" creationId="{45A307D7-9E89-6EE8-3F07-BDC4A11AC25F}"/>
          </ac:spMkLst>
        </pc:spChg>
        <pc:spChg chg="add del">
          <ac:chgData name="Fanyi Kong" userId="S::21fk10@queensu.ca::01169ad7-ce0e-4998-96fc-8b492a62d73f" providerId="AD" clId="Web-{E4E4EF8A-2AF3-A9F9-E461-F1FC9F6F1419}" dt="2022-10-01T03:25:17.468" v="121"/>
          <ac:spMkLst>
            <pc:docMk/>
            <pc:sldMk cId="2369786294" sldId="257"/>
            <ac:spMk id="8" creationId="{1D36ED38-147F-EA60-53C6-1F13E44F079F}"/>
          </ac:spMkLst>
        </pc:spChg>
        <pc:spChg chg="add mod">
          <ac:chgData name="Fanyi Kong" userId="S::21fk10@queensu.ca::01169ad7-ce0e-4998-96fc-8b492a62d73f" providerId="AD" clId="Web-{E4E4EF8A-2AF3-A9F9-E461-F1FC9F6F1419}" dt="2022-10-01T03:34:36.948" v="304" actId="20577"/>
          <ac:spMkLst>
            <pc:docMk/>
            <pc:sldMk cId="2369786294" sldId="257"/>
            <ac:spMk id="16" creationId="{02332824-CA17-1FEF-FDCC-11CB15EB84E8}"/>
          </ac:spMkLst>
        </pc:spChg>
        <pc:spChg chg="add mod">
          <ac:chgData name="Fanyi Kong" userId="S::21fk10@queensu.ca::01169ad7-ce0e-4998-96fc-8b492a62d73f" providerId="AD" clId="Web-{E4E4EF8A-2AF3-A9F9-E461-F1FC9F6F1419}" dt="2022-10-01T03:34:42.120" v="317" actId="20577"/>
          <ac:spMkLst>
            <pc:docMk/>
            <pc:sldMk cId="2369786294" sldId="257"/>
            <ac:spMk id="17" creationId="{5B5C59CA-4827-B735-3C2B-29023008B033}"/>
          </ac:spMkLst>
        </pc:spChg>
        <pc:spChg chg="add del mod">
          <ac:chgData name="Fanyi Kong" userId="S::21fk10@queensu.ca::01169ad7-ce0e-4998-96fc-8b492a62d73f" providerId="AD" clId="Web-{E4E4EF8A-2AF3-A9F9-E461-F1FC9F6F1419}" dt="2022-10-01T03:33:48.058" v="275"/>
          <ac:spMkLst>
            <pc:docMk/>
            <pc:sldMk cId="2369786294" sldId="257"/>
            <ac:spMk id="19" creationId="{FC16488B-0F2A-9C23-CAB6-EC7997A01133}"/>
          </ac:spMkLst>
        </pc:spChg>
        <pc:picChg chg="add del mod">
          <ac:chgData name="Fanyi Kong" userId="S::21fk10@queensu.ca::01169ad7-ce0e-4998-96fc-8b492a62d73f" providerId="AD" clId="Web-{E4E4EF8A-2AF3-A9F9-E461-F1FC9F6F1419}" dt="2022-10-01T03:27:36.217" v="153"/>
          <ac:picMkLst>
            <pc:docMk/>
            <pc:sldMk cId="2369786294" sldId="257"/>
            <ac:picMk id="9" creationId="{72B14486-5353-C6C3-EE72-1597A58DE44A}"/>
          </ac:picMkLst>
        </pc:picChg>
        <pc:picChg chg="add mod">
          <ac:chgData name="Fanyi Kong" userId="S::21fk10@queensu.ca::01169ad7-ce0e-4998-96fc-8b492a62d73f" providerId="AD" clId="Web-{E4E4EF8A-2AF3-A9F9-E461-F1FC9F6F1419}" dt="2022-10-01T03:28:20.123" v="157" actId="1076"/>
          <ac:picMkLst>
            <pc:docMk/>
            <pc:sldMk cId="2369786294" sldId="257"/>
            <ac:picMk id="10" creationId="{0E3E4C85-82DB-6131-1311-9B241AC8250E}"/>
          </ac:picMkLst>
        </pc:picChg>
        <pc:picChg chg="add mod">
          <ac:chgData name="Fanyi Kong" userId="S::21fk10@queensu.ca::01169ad7-ce0e-4998-96fc-8b492a62d73f" providerId="AD" clId="Web-{E4E4EF8A-2AF3-A9F9-E461-F1FC9F6F1419}" dt="2022-10-01T03:28:43.514" v="172" actId="1076"/>
          <ac:picMkLst>
            <pc:docMk/>
            <pc:sldMk cId="2369786294" sldId="257"/>
            <ac:picMk id="11" creationId="{3B7AE2A9-9C0B-6C42-6197-D076C71E5158}"/>
          </ac:picMkLst>
        </pc:picChg>
        <pc:picChg chg="add del mod">
          <ac:chgData name="Fanyi Kong" userId="S::21fk10@queensu.ca::01169ad7-ce0e-4998-96fc-8b492a62d73f" providerId="AD" clId="Web-{E4E4EF8A-2AF3-A9F9-E461-F1FC9F6F1419}" dt="2022-10-01T03:29:31.685" v="197"/>
          <ac:picMkLst>
            <pc:docMk/>
            <pc:sldMk cId="2369786294" sldId="257"/>
            <ac:picMk id="12" creationId="{DD9647E3-129A-5441-D9E1-9777B5FD87B0}"/>
          </ac:picMkLst>
        </pc:picChg>
        <pc:picChg chg="add del mod">
          <ac:chgData name="Fanyi Kong" userId="S::21fk10@queensu.ca::01169ad7-ce0e-4998-96fc-8b492a62d73f" providerId="AD" clId="Web-{E4E4EF8A-2AF3-A9F9-E461-F1FC9F6F1419}" dt="2022-10-01T03:29:29.529" v="196"/>
          <ac:picMkLst>
            <pc:docMk/>
            <pc:sldMk cId="2369786294" sldId="257"/>
            <ac:picMk id="13" creationId="{AA513D77-C8A7-74E9-AB04-CFDEDE44CAD5}"/>
          </ac:picMkLst>
        </pc:picChg>
        <pc:picChg chg="add mod">
          <ac:chgData name="Fanyi Kong" userId="S::21fk10@queensu.ca::01169ad7-ce0e-4998-96fc-8b492a62d73f" providerId="AD" clId="Web-{E4E4EF8A-2AF3-A9F9-E461-F1FC9F6F1419}" dt="2022-10-01T03:29:50.638" v="202" actId="1076"/>
          <ac:picMkLst>
            <pc:docMk/>
            <pc:sldMk cId="2369786294" sldId="257"/>
            <ac:picMk id="14" creationId="{271B59AF-175F-50C5-63E0-43A7736161BA}"/>
          </ac:picMkLst>
        </pc:picChg>
        <pc:cxnChg chg="add mod">
          <ac:chgData name="Fanyi Kong" userId="S::21fk10@queensu.ca::01169ad7-ce0e-4998-96fc-8b492a62d73f" providerId="AD" clId="Web-{E4E4EF8A-2AF3-A9F9-E461-F1FC9F6F1419}" dt="2022-10-01T03:23:20.137" v="92"/>
          <ac:cxnSpMkLst>
            <pc:docMk/>
            <pc:sldMk cId="2369786294" sldId="257"/>
            <ac:cxnSpMk id="4" creationId="{BCFE0CD2-28A9-A86A-1A8A-56D65E180F3D}"/>
          </ac:cxnSpMkLst>
        </pc:cxnChg>
        <pc:cxnChg chg="add mod">
          <ac:chgData name="Fanyi Kong" userId="S::21fk10@queensu.ca::01169ad7-ce0e-4998-96fc-8b492a62d73f" providerId="AD" clId="Web-{E4E4EF8A-2AF3-A9F9-E461-F1FC9F6F1419}" dt="2022-10-01T03:24:42.296" v="112" actId="1076"/>
          <ac:cxnSpMkLst>
            <pc:docMk/>
            <pc:sldMk cId="2369786294" sldId="257"/>
            <ac:cxnSpMk id="6" creationId="{F5CAF5C2-C728-C7D2-EEFD-428089F4E0B0}"/>
          </ac:cxnSpMkLst>
        </pc:cxnChg>
        <pc:cxnChg chg="add mod">
          <ac:chgData name="Fanyi Kong" userId="S::21fk10@queensu.ca::01169ad7-ce0e-4998-96fc-8b492a62d73f" providerId="AD" clId="Web-{E4E4EF8A-2AF3-A9F9-E461-F1FC9F6F1419}" dt="2022-10-01T03:29:59.701" v="204" actId="1076"/>
          <ac:cxnSpMkLst>
            <pc:docMk/>
            <pc:sldMk cId="2369786294" sldId="257"/>
            <ac:cxnSpMk id="15" creationId="{008E2B08-30BC-EE36-5C69-B186925098EE}"/>
          </ac:cxnSpMkLst>
        </pc:cxnChg>
        <pc:cxnChg chg="add mod">
          <ac:chgData name="Fanyi Kong" userId="S::21fk10@queensu.ca::01169ad7-ce0e-4998-96fc-8b492a62d73f" providerId="AD" clId="Web-{E4E4EF8A-2AF3-A9F9-E461-F1FC9F6F1419}" dt="2022-10-01T03:34:17.605" v="282" actId="1076"/>
          <ac:cxnSpMkLst>
            <pc:docMk/>
            <pc:sldMk cId="2369786294" sldId="257"/>
            <ac:cxnSpMk id="20" creationId="{82B51322-A6CF-DF9D-DFD2-8BFB8DADB5DD}"/>
          </ac:cxnSpMkLst>
        </pc:cxnChg>
      </pc:sldChg>
      <pc:sldChg chg="addSp delSp modSp">
        <pc:chgData name="Fanyi Kong" userId="S::21fk10@queensu.ca::01169ad7-ce0e-4998-96fc-8b492a62d73f" providerId="AD" clId="Web-{E4E4EF8A-2AF3-A9F9-E461-F1FC9F6F1419}" dt="2022-10-01T03:56:22.434" v="393" actId="14100"/>
        <pc:sldMkLst>
          <pc:docMk/>
          <pc:sldMk cId="1120953398" sldId="259"/>
        </pc:sldMkLst>
        <pc:spChg chg="mod">
          <ac:chgData name="Fanyi Kong" userId="S::21fk10@queensu.ca::01169ad7-ce0e-4998-96fc-8b492a62d73f" providerId="AD" clId="Web-{E4E4EF8A-2AF3-A9F9-E461-F1FC9F6F1419}" dt="2022-10-01T03:53:34.990" v="336" actId="14100"/>
          <ac:spMkLst>
            <pc:docMk/>
            <pc:sldMk cId="1120953398" sldId="259"/>
            <ac:spMk id="3" creationId="{C540EDFB-FF50-28A8-7BE4-23F5F0B39EE1}"/>
          </ac:spMkLst>
        </pc:spChg>
        <pc:spChg chg="add mod">
          <ac:chgData name="Fanyi Kong" userId="S::21fk10@queensu.ca::01169ad7-ce0e-4998-96fc-8b492a62d73f" providerId="AD" clId="Web-{E4E4EF8A-2AF3-A9F9-E461-F1FC9F6F1419}" dt="2022-10-01T03:56:22.434" v="393" actId="14100"/>
          <ac:spMkLst>
            <pc:docMk/>
            <pc:sldMk cId="1120953398" sldId="259"/>
            <ac:spMk id="5" creationId="{6C4DB4B7-A9F4-0B70-7BEA-647DD1CA79FC}"/>
          </ac:spMkLst>
        </pc:spChg>
        <pc:spChg chg="add mod">
          <ac:chgData name="Fanyi Kong" userId="S::21fk10@queensu.ca::01169ad7-ce0e-4998-96fc-8b492a62d73f" providerId="AD" clId="Web-{E4E4EF8A-2AF3-A9F9-E461-F1FC9F6F1419}" dt="2022-10-01T03:54:53.444" v="369" actId="1076"/>
          <ac:spMkLst>
            <pc:docMk/>
            <pc:sldMk cId="1120953398" sldId="259"/>
            <ac:spMk id="6" creationId="{2BB2D3FA-CE20-2A1A-6465-D74941C6299A}"/>
          </ac:spMkLst>
        </pc:spChg>
        <pc:spChg chg="add del">
          <ac:chgData name="Fanyi Kong" userId="S::21fk10@queensu.ca::01169ad7-ce0e-4998-96fc-8b492a62d73f" providerId="AD" clId="Web-{E4E4EF8A-2AF3-A9F9-E461-F1FC9F6F1419}" dt="2022-10-01T03:55:00.710" v="371"/>
          <ac:spMkLst>
            <pc:docMk/>
            <pc:sldMk cId="1120953398" sldId="259"/>
            <ac:spMk id="8" creationId="{52A8221F-6C80-0F09-3E2C-2D579FE77693}"/>
          </ac:spMkLst>
        </pc:spChg>
        <pc:spChg chg="add del">
          <ac:chgData name="Fanyi Kong" userId="S::21fk10@queensu.ca::01169ad7-ce0e-4998-96fc-8b492a62d73f" providerId="AD" clId="Web-{E4E4EF8A-2AF3-A9F9-E461-F1FC9F6F1419}" dt="2022-10-01T03:55:06.882" v="373"/>
          <ac:spMkLst>
            <pc:docMk/>
            <pc:sldMk cId="1120953398" sldId="259"/>
            <ac:spMk id="10" creationId="{37BA77ED-9D23-69B7-98F6-528497A16035}"/>
          </ac:spMkLst>
        </pc:spChg>
        <pc:spChg chg="add mod">
          <ac:chgData name="Fanyi Kong" userId="S::21fk10@queensu.ca::01169ad7-ce0e-4998-96fc-8b492a62d73f" providerId="AD" clId="Web-{E4E4EF8A-2AF3-A9F9-E461-F1FC9F6F1419}" dt="2022-10-01T03:55:53.867" v="388" actId="1076"/>
          <ac:spMkLst>
            <pc:docMk/>
            <pc:sldMk cId="1120953398" sldId="259"/>
            <ac:spMk id="11" creationId="{947813DB-9774-B18F-7B10-AB348F406B96}"/>
          </ac:spMkLst>
        </pc:spChg>
      </pc:sldChg>
      <pc:sldChg chg="addSp delSp modSp">
        <pc:chgData name="Fanyi Kong" userId="S::21fk10@queensu.ca::01169ad7-ce0e-4998-96fc-8b492a62d73f" providerId="AD" clId="Web-{E4E4EF8A-2AF3-A9F9-E461-F1FC9F6F1419}" dt="2022-10-01T03:21:22.219" v="83"/>
        <pc:sldMkLst>
          <pc:docMk/>
          <pc:sldMk cId="3978676851" sldId="263"/>
        </pc:sldMkLst>
        <pc:spChg chg="mod">
          <ac:chgData name="Fanyi Kong" userId="S::21fk10@queensu.ca::01169ad7-ce0e-4998-96fc-8b492a62d73f" providerId="AD" clId="Web-{E4E4EF8A-2AF3-A9F9-E461-F1FC9F6F1419}" dt="2022-10-01T03:17:44.871" v="34" actId="20577"/>
          <ac:spMkLst>
            <pc:docMk/>
            <pc:sldMk cId="3978676851" sldId="263"/>
            <ac:spMk id="3" creationId="{FF200E9C-3C35-9695-3F62-F7A4F410527E}"/>
          </ac:spMkLst>
        </pc:spChg>
        <pc:spChg chg="add mod">
          <ac:chgData name="Fanyi Kong" userId="S::21fk10@queensu.ca::01169ad7-ce0e-4998-96fc-8b492a62d73f" providerId="AD" clId="Web-{E4E4EF8A-2AF3-A9F9-E461-F1FC9F6F1419}" dt="2022-10-01T03:20:53.922" v="77" actId="1076"/>
          <ac:spMkLst>
            <pc:docMk/>
            <pc:sldMk cId="3978676851" sldId="263"/>
            <ac:spMk id="5" creationId="{5574B2AB-F467-1653-FAEB-8521A8F84F53}"/>
          </ac:spMkLst>
        </pc:spChg>
        <pc:spChg chg="add del">
          <ac:chgData name="Fanyi Kong" userId="S::21fk10@queensu.ca::01169ad7-ce0e-4998-96fc-8b492a62d73f" providerId="AD" clId="Web-{E4E4EF8A-2AF3-A9F9-E461-F1FC9F6F1419}" dt="2022-10-01T03:17:50.840" v="38"/>
          <ac:spMkLst>
            <pc:docMk/>
            <pc:sldMk cId="3978676851" sldId="263"/>
            <ac:spMk id="6" creationId="{5EE8CDAE-BAA5-91FF-ED88-43E1436ABBEE}"/>
          </ac:spMkLst>
        </pc:spChg>
        <pc:spChg chg="add mod">
          <ac:chgData name="Fanyi Kong" userId="S::21fk10@queensu.ca::01169ad7-ce0e-4998-96fc-8b492a62d73f" providerId="AD" clId="Web-{E4E4EF8A-2AF3-A9F9-E461-F1FC9F6F1419}" dt="2022-10-01T03:20:57.219" v="78" actId="1076"/>
          <ac:spMkLst>
            <pc:docMk/>
            <pc:sldMk cId="3978676851" sldId="263"/>
            <ac:spMk id="7" creationId="{DF873335-72A2-2C01-5DBB-DDE4AD2150F7}"/>
          </ac:spMkLst>
        </pc:spChg>
        <pc:spChg chg="add mod">
          <ac:chgData name="Fanyi Kong" userId="S::21fk10@queensu.ca::01169ad7-ce0e-4998-96fc-8b492a62d73f" providerId="AD" clId="Web-{E4E4EF8A-2AF3-A9F9-E461-F1FC9F6F1419}" dt="2022-10-01T03:19:57.402" v="74" actId="1076"/>
          <ac:spMkLst>
            <pc:docMk/>
            <pc:sldMk cId="3978676851" sldId="263"/>
            <ac:spMk id="8" creationId="{2D7E8BBC-F43B-CE2B-3CD2-3611F162F077}"/>
          </ac:spMkLst>
        </pc:spChg>
        <pc:spChg chg="add mod">
          <ac:chgData name="Fanyi Kong" userId="S::21fk10@queensu.ca::01169ad7-ce0e-4998-96fc-8b492a62d73f" providerId="AD" clId="Web-{E4E4EF8A-2AF3-A9F9-E461-F1FC9F6F1419}" dt="2022-10-01T03:21:22.219" v="83"/>
          <ac:spMkLst>
            <pc:docMk/>
            <pc:sldMk cId="3978676851" sldId="263"/>
            <ac:spMk id="9" creationId="{BA31EF88-EFCF-9D7C-CCA1-03697AA0B378}"/>
          </ac:spMkLst>
        </pc:spChg>
      </pc:sldChg>
      <pc:sldChg chg="delSp modSp add replId">
        <pc:chgData name="Fanyi Kong" userId="S::21fk10@queensu.ca::01169ad7-ce0e-4998-96fc-8b492a62d73f" providerId="AD" clId="Web-{E4E4EF8A-2AF3-A9F9-E461-F1FC9F6F1419}" dt="2022-10-01T03:33:34.902" v="272" actId="1076"/>
        <pc:sldMkLst>
          <pc:docMk/>
          <pc:sldMk cId="1762626809" sldId="285"/>
        </pc:sldMkLst>
        <pc:spChg chg="mod">
          <ac:chgData name="Fanyi Kong" userId="S::21fk10@queensu.ca::01169ad7-ce0e-4998-96fc-8b492a62d73f" providerId="AD" clId="Web-{E4E4EF8A-2AF3-A9F9-E461-F1FC9F6F1419}" dt="2022-10-01T03:33:34.902" v="272" actId="1076"/>
          <ac:spMkLst>
            <pc:docMk/>
            <pc:sldMk cId="1762626809" sldId="285"/>
            <ac:spMk id="3" creationId="{65B48799-A6F3-708F-E280-7CD850350B6C}"/>
          </ac:spMkLst>
        </pc:spChg>
        <pc:spChg chg="del">
          <ac:chgData name="Fanyi Kong" userId="S::21fk10@queensu.ca::01169ad7-ce0e-4998-96fc-8b492a62d73f" providerId="AD" clId="Web-{E4E4EF8A-2AF3-A9F9-E461-F1FC9F6F1419}" dt="2022-10-01T03:33:15.043" v="261"/>
          <ac:spMkLst>
            <pc:docMk/>
            <pc:sldMk cId="1762626809" sldId="285"/>
            <ac:spMk id="5" creationId="{A2647F38-549E-0876-7617-35067A5DB4A3}"/>
          </ac:spMkLst>
        </pc:spChg>
        <pc:spChg chg="del mod">
          <ac:chgData name="Fanyi Kong" userId="S::21fk10@queensu.ca::01169ad7-ce0e-4998-96fc-8b492a62d73f" providerId="AD" clId="Web-{E4E4EF8A-2AF3-A9F9-E461-F1FC9F6F1419}" dt="2022-10-01T03:33:20.121" v="264"/>
          <ac:spMkLst>
            <pc:docMk/>
            <pc:sldMk cId="1762626809" sldId="285"/>
            <ac:spMk id="7" creationId="{45A307D7-9E89-6EE8-3F07-BDC4A11AC25F}"/>
          </ac:spMkLst>
        </pc:spChg>
        <pc:spChg chg="del mod">
          <ac:chgData name="Fanyi Kong" userId="S::21fk10@queensu.ca::01169ad7-ce0e-4998-96fc-8b492a62d73f" providerId="AD" clId="Web-{E4E4EF8A-2AF3-A9F9-E461-F1FC9F6F1419}" dt="2022-10-01T03:33:28.621" v="268"/>
          <ac:spMkLst>
            <pc:docMk/>
            <pc:sldMk cId="1762626809" sldId="285"/>
            <ac:spMk id="16" creationId="{02332824-CA17-1FEF-FDCC-11CB15EB84E8}"/>
          </ac:spMkLst>
        </pc:spChg>
        <pc:spChg chg="del mod">
          <ac:chgData name="Fanyi Kong" userId="S::21fk10@queensu.ca::01169ad7-ce0e-4998-96fc-8b492a62d73f" providerId="AD" clId="Web-{E4E4EF8A-2AF3-A9F9-E461-F1FC9F6F1419}" dt="2022-10-01T03:33:24.371" v="266"/>
          <ac:spMkLst>
            <pc:docMk/>
            <pc:sldMk cId="1762626809" sldId="285"/>
            <ac:spMk id="17" creationId="{5B5C59CA-4827-B735-3C2B-29023008B033}"/>
          </ac:spMkLst>
        </pc:spChg>
        <pc:picChg chg="del">
          <ac:chgData name="Fanyi Kong" userId="S::21fk10@queensu.ca::01169ad7-ce0e-4998-96fc-8b492a62d73f" providerId="AD" clId="Web-{E4E4EF8A-2AF3-A9F9-E461-F1FC9F6F1419}" dt="2022-10-01T03:33:29.637" v="269"/>
          <ac:picMkLst>
            <pc:docMk/>
            <pc:sldMk cId="1762626809" sldId="285"/>
            <ac:picMk id="10" creationId="{0E3E4C85-82DB-6131-1311-9B241AC8250E}"/>
          </ac:picMkLst>
        </pc:picChg>
        <pc:picChg chg="del">
          <ac:chgData name="Fanyi Kong" userId="S::21fk10@queensu.ca::01169ad7-ce0e-4998-96fc-8b492a62d73f" providerId="AD" clId="Web-{E4E4EF8A-2AF3-A9F9-E461-F1FC9F6F1419}" dt="2022-10-01T03:33:30.465" v="270"/>
          <ac:picMkLst>
            <pc:docMk/>
            <pc:sldMk cId="1762626809" sldId="285"/>
            <ac:picMk id="11" creationId="{3B7AE2A9-9C0B-6C42-6197-D076C71E5158}"/>
          </ac:picMkLst>
        </pc:picChg>
        <pc:picChg chg="del">
          <ac:chgData name="Fanyi Kong" userId="S::21fk10@queensu.ca::01169ad7-ce0e-4998-96fc-8b492a62d73f" providerId="AD" clId="Web-{E4E4EF8A-2AF3-A9F9-E461-F1FC9F6F1419}" dt="2022-10-01T03:33:31.043" v="271"/>
          <ac:picMkLst>
            <pc:docMk/>
            <pc:sldMk cId="1762626809" sldId="285"/>
            <ac:picMk id="14" creationId="{271B59AF-175F-50C5-63E0-43A7736161BA}"/>
          </ac:picMkLst>
        </pc:picChg>
        <pc:cxnChg chg="del">
          <ac:chgData name="Fanyi Kong" userId="S::21fk10@queensu.ca::01169ad7-ce0e-4998-96fc-8b492a62d73f" providerId="AD" clId="Web-{E4E4EF8A-2AF3-A9F9-E461-F1FC9F6F1419}" dt="2022-10-01T03:33:12.762" v="260"/>
          <ac:cxnSpMkLst>
            <pc:docMk/>
            <pc:sldMk cId="1762626809" sldId="285"/>
            <ac:cxnSpMk id="4" creationId="{BCFE0CD2-28A9-A86A-1A8A-56D65E180F3D}"/>
          </ac:cxnSpMkLst>
        </pc:cxnChg>
        <pc:cxnChg chg="del">
          <ac:chgData name="Fanyi Kong" userId="S::21fk10@queensu.ca::01169ad7-ce0e-4998-96fc-8b492a62d73f" providerId="AD" clId="Web-{E4E4EF8A-2AF3-A9F9-E461-F1FC9F6F1419}" dt="2022-10-01T03:33:16.262" v="262"/>
          <ac:cxnSpMkLst>
            <pc:docMk/>
            <pc:sldMk cId="1762626809" sldId="285"/>
            <ac:cxnSpMk id="6" creationId="{F5CAF5C2-C728-C7D2-EEFD-428089F4E0B0}"/>
          </ac:cxnSpMkLst>
        </pc:cxnChg>
        <pc:cxnChg chg="del">
          <ac:chgData name="Fanyi Kong" userId="S::21fk10@queensu.ca::01169ad7-ce0e-4998-96fc-8b492a62d73f" providerId="AD" clId="Web-{E4E4EF8A-2AF3-A9F9-E461-F1FC9F6F1419}" dt="2022-10-01T03:33:21.637" v="265"/>
          <ac:cxnSpMkLst>
            <pc:docMk/>
            <pc:sldMk cId="1762626809" sldId="285"/>
            <ac:cxnSpMk id="15" creationId="{008E2B08-30BC-EE36-5C69-B186925098EE}"/>
          </ac:cxnSpMkLst>
        </pc:cxnChg>
      </pc:sldChg>
      <pc:sldChg chg="addSp modSp add replId">
        <pc:chgData name="Fanyi Kong" userId="S::21fk10@queensu.ca::01169ad7-ce0e-4998-96fc-8b492a62d73f" providerId="AD" clId="Web-{E4E4EF8A-2AF3-A9F9-E461-F1FC9F6F1419}" dt="2022-10-01T03:52:08.832" v="322" actId="1076"/>
        <pc:sldMkLst>
          <pc:docMk/>
          <pc:sldMk cId="3635957271" sldId="286"/>
        </pc:sldMkLst>
        <pc:spChg chg="mod">
          <ac:chgData name="Fanyi Kong" userId="S::21fk10@queensu.ca::01169ad7-ce0e-4998-96fc-8b492a62d73f" providerId="AD" clId="Web-{E4E4EF8A-2AF3-A9F9-E461-F1FC9F6F1419}" dt="2022-10-01T03:52:04.472" v="320" actId="20577"/>
          <ac:spMkLst>
            <pc:docMk/>
            <pc:sldMk cId="3635957271" sldId="286"/>
            <ac:spMk id="3" creationId="{C540EDFB-FF50-28A8-7BE4-23F5F0B39EE1}"/>
          </ac:spMkLst>
        </pc:spChg>
        <pc:picChg chg="add mod">
          <ac:chgData name="Fanyi Kong" userId="S::21fk10@queensu.ca::01169ad7-ce0e-4998-96fc-8b492a62d73f" providerId="AD" clId="Web-{E4E4EF8A-2AF3-A9F9-E461-F1FC9F6F1419}" dt="2022-10-01T03:52:08.832" v="322" actId="1076"/>
          <ac:picMkLst>
            <pc:docMk/>
            <pc:sldMk cId="3635957271" sldId="286"/>
            <ac:picMk id="4" creationId="{2B0619A6-1275-513C-0A25-CBCC87EFB619}"/>
          </ac:picMkLst>
        </pc:picChg>
      </pc:sldChg>
    </pc:docChg>
  </pc:docChgLst>
  <pc:docChgLst>
    <pc:chgData name="Xinwen Zhang" userId="S::21xz43@queensu.ca::cbd04982-ddd7-4994-a440-2036d9768fbd" providerId="AD" clId="Web-{236C47D5-22B7-45BD-B606-88BB91FA0A13}"/>
    <pc:docChg chg="modSld sldOrd">
      <pc:chgData name="Xinwen Zhang" userId="S::21xz43@queensu.ca::cbd04982-ddd7-4994-a440-2036d9768fbd" providerId="AD" clId="Web-{236C47D5-22B7-45BD-B606-88BB91FA0A13}" dt="2022-10-01T17:17:33.042" v="3" actId="1076"/>
      <pc:docMkLst>
        <pc:docMk/>
      </pc:docMkLst>
      <pc:sldChg chg="modSp ord">
        <pc:chgData name="Xinwen Zhang" userId="S::21xz43@queensu.ca::cbd04982-ddd7-4994-a440-2036d9768fbd" providerId="AD" clId="Web-{236C47D5-22B7-45BD-B606-88BB91FA0A13}" dt="2022-10-01T17:17:33.042" v="3" actId="1076"/>
        <pc:sldMkLst>
          <pc:docMk/>
          <pc:sldMk cId="1155187866" sldId="268"/>
        </pc:sldMkLst>
        <pc:picChg chg="mod">
          <ac:chgData name="Xinwen Zhang" userId="S::21xz43@queensu.ca::cbd04982-ddd7-4994-a440-2036d9768fbd" providerId="AD" clId="Web-{236C47D5-22B7-45BD-B606-88BB91FA0A13}" dt="2022-10-01T17:17:33.042" v="3" actId="1076"/>
          <ac:picMkLst>
            <pc:docMk/>
            <pc:sldMk cId="1155187866" sldId="268"/>
            <ac:picMk id="4" creationId="{D1EF4FB7-CCD1-DA30-5EC1-11CFC5AC9466}"/>
          </ac:picMkLst>
        </pc:picChg>
      </pc:sldChg>
    </pc:docChg>
  </pc:docChgLst>
  <pc:docChgLst>
    <pc:chgData name="Asma Fathima" userId="S::21af27@queensu.ca::779eb125-15bd-405d-8333-9d9e464d1bc7" providerId="AD" clId="Web-{40E32B4F-CC13-4AA9-87FE-38100652A31C}"/>
    <pc:docChg chg="modSld">
      <pc:chgData name="Asma Fathima" userId="S::21af27@queensu.ca::779eb125-15bd-405d-8333-9d9e464d1bc7" providerId="AD" clId="Web-{40E32B4F-CC13-4AA9-87FE-38100652A31C}" dt="2022-10-01T05:59:43.244" v="6" actId="14100"/>
      <pc:docMkLst>
        <pc:docMk/>
      </pc:docMkLst>
      <pc:sldChg chg="modSp">
        <pc:chgData name="Asma Fathima" userId="S::21af27@queensu.ca::779eb125-15bd-405d-8333-9d9e464d1bc7" providerId="AD" clId="Web-{40E32B4F-CC13-4AA9-87FE-38100652A31C}" dt="2022-10-01T05:40:16.930" v="2" actId="20577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40E32B4F-CC13-4AA9-87FE-38100652A31C}" dt="2022-10-01T05:40:16.930" v="2" actId="20577"/>
          <ac:spMkLst>
            <pc:docMk/>
            <pc:sldMk cId="2510494569" sldId="258"/>
            <ac:spMk id="3" creationId="{C2E1C336-CDC0-7538-4300-6D251530C478}"/>
          </ac:spMkLst>
        </pc:spChg>
      </pc:sldChg>
      <pc:sldChg chg="addSp delSp modSp">
        <pc:chgData name="Asma Fathima" userId="S::21af27@queensu.ca::779eb125-15bd-405d-8333-9d9e464d1bc7" providerId="AD" clId="Web-{40E32B4F-CC13-4AA9-87FE-38100652A31C}" dt="2022-10-01T05:59:43.244" v="6" actId="14100"/>
        <pc:sldMkLst>
          <pc:docMk/>
          <pc:sldMk cId="331970373" sldId="267"/>
        </pc:sldMkLst>
        <pc:spChg chg="del mod">
          <ac:chgData name="Asma Fathima" userId="S::21af27@queensu.ca::779eb125-15bd-405d-8333-9d9e464d1bc7" providerId="AD" clId="Web-{40E32B4F-CC13-4AA9-87FE-38100652A31C}" dt="2022-10-01T05:59:31.525" v="4"/>
          <ac:spMkLst>
            <pc:docMk/>
            <pc:sldMk cId="331970373" sldId="267"/>
            <ac:spMk id="3" creationId="{C3A5E6B0-9A2C-D17E-69C3-3EAD61D53BAC}"/>
          </ac:spMkLst>
        </pc:spChg>
        <pc:picChg chg="add mod ord">
          <ac:chgData name="Asma Fathima" userId="S::21af27@queensu.ca::779eb125-15bd-405d-8333-9d9e464d1bc7" providerId="AD" clId="Web-{40E32B4F-CC13-4AA9-87FE-38100652A31C}" dt="2022-10-01T05:59:43.244" v="6" actId="14100"/>
          <ac:picMkLst>
            <pc:docMk/>
            <pc:sldMk cId="331970373" sldId="267"/>
            <ac:picMk id="4" creationId="{86BD4838-D6CC-2CCF-EEC0-E9C9C30E3BFA}"/>
          </ac:picMkLst>
        </pc:picChg>
      </pc:sldChg>
    </pc:docChg>
  </pc:docChgLst>
  <pc:docChgLst>
    <pc:chgData name="Asma Fathima" userId="S::21af27@queensu.ca::779eb125-15bd-405d-8333-9d9e464d1bc7" providerId="AD" clId="Web-{97C9AA00-20C0-4293-90D5-3067FE7138E2}"/>
    <pc:docChg chg="modSld">
      <pc:chgData name="Asma Fathima" userId="S::21af27@queensu.ca::779eb125-15bd-405d-8333-9d9e464d1bc7" providerId="AD" clId="Web-{97C9AA00-20C0-4293-90D5-3067FE7138E2}" dt="2022-10-01T17:28:29.988" v="118" actId="20577"/>
      <pc:docMkLst>
        <pc:docMk/>
      </pc:docMkLst>
      <pc:sldChg chg="modSp">
        <pc:chgData name="Asma Fathima" userId="S::21af27@queensu.ca::779eb125-15bd-405d-8333-9d9e464d1bc7" providerId="AD" clId="Web-{97C9AA00-20C0-4293-90D5-3067FE7138E2}" dt="2022-10-01T17:12:18.831" v="67" actId="20577"/>
        <pc:sldMkLst>
          <pc:docMk/>
          <pc:sldMk cId="2369786294" sldId="257"/>
        </pc:sldMkLst>
        <pc:spChg chg="mod">
          <ac:chgData name="Asma Fathima" userId="S::21af27@queensu.ca::779eb125-15bd-405d-8333-9d9e464d1bc7" providerId="AD" clId="Web-{97C9AA00-20C0-4293-90D5-3067FE7138E2}" dt="2022-10-01T17:12:18.831" v="67" actId="20577"/>
          <ac:spMkLst>
            <pc:docMk/>
            <pc:sldMk cId="2369786294" sldId="257"/>
            <ac:spMk id="2" creationId="{AF0138AC-D1E4-8BB4-6CFB-9D7015D39B0C}"/>
          </ac:spMkLst>
        </pc:spChg>
      </pc:sldChg>
      <pc:sldChg chg="modSp">
        <pc:chgData name="Asma Fathima" userId="S::21af27@queensu.ca::779eb125-15bd-405d-8333-9d9e464d1bc7" providerId="AD" clId="Web-{97C9AA00-20C0-4293-90D5-3067FE7138E2}" dt="2022-10-01T17:14:26.552" v="86" actId="20577"/>
        <pc:sldMkLst>
          <pc:docMk/>
          <pc:sldMk cId="2510494569" sldId="258"/>
        </pc:sldMkLst>
        <pc:spChg chg="mod">
          <ac:chgData name="Asma Fathima" userId="S::21af27@queensu.ca::779eb125-15bd-405d-8333-9d9e464d1bc7" providerId="AD" clId="Web-{97C9AA00-20C0-4293-90D5-3067FE7138E2}" dt="2022-10-01T17:14:26.552" v="86" actId="20577"/>
          <ac:spMkLst>
            <pc:docMk/>
            <pc:sldMk cId="2510494569" sldId="258"/>
            <ac:spMk id="3" creationId="{C2E1C336-CDC0-7538-4300-6D251530C478}"/>
          </ac:spMkLst>
        </pc:spChg>
      </pc:sldChg>
      <pc:sldChg chg="modSp">
        <pc:chgData name="Asma Fathima" userId="S::21af27@queensu.ca::779eb125-15bd-405d-8333-9d9e464d1bc7" providerId="AD" clId="Web-{97C9AA00-20C0-4293-90D5-3067FE7138E2}" dt="2022-10-01T16:54:25.062" v="2" actId="20577"/>
        <pc:sldMkLst>
          <pc:docMk/>
          <pc:sldMk cId="583167880" sldId="260"/>
        </pc:sldMkLst>
        <pc:spChg chg="mod">
          <ac:chgData name="Asma Fathima" userId="S::21af27@queensu.ca::779eb125-15bd-405d-8333-9d9e464d1bc7" providerId="AD" clId="Web-{97C9AA00-20C0-4293-90D5-3067FE7138E2}" dt="2022-10-01T16:54:25.062" v="2" actId="20577"/>
          <ac:spMkLst>
            <pc:docMk/>
            <pc:sldMk cId="583167880" sldId="260"/>
            <ac:spMk id="3" creationId="{73710950-B67A-AA2A-9510-662A82411587}"/>
          </ac:spMkLst>
        </pc:spChg>
      </pc:sldChg>
      <pc:sldChg chg="modSp">
        <pc:chgData name="Asma Fathima" userId="S::21af27@queensu.ca::779eb125-15bd-405d-8333-9d9e464d1bc7" providerId="AD" clId="Web-{97C9AA00-20C0-4293-90D5-3067FE7138E2}" dt="2022-10-01T17:25:33.782" v="102" actId="20577"/>
        <pc:sldMkLst>
          <pc:docMk/>
          <pc:sldMk cId="2958394405" sldId="261"/>
        </pc:sldMkLst>
        <pc:spChg chg="mod">
          <ac:chgData name="Asma Fathima" userId="S::21af27@queensu.ca::779eb125-15bd-405d-8333-9d9e464d1bc7" providerId="AD" clId="Web-{97C9AA00-20C0-4293-90D5-3067FE7138E2}" dt="2022-10-01T17:25:33.782" v="102" actId="20577"/>
          <ac:spMkLst>
            <pc:docMk/>
            <pc:sldMk cId="2958394405" sldId="261"/>
            <ac:spMk id="2" creationId="{9E76076F-1E8C-BEB1-3655-EFD2D6622B7B}"/>
          </ac:spMkLst>
        </pc:spChg>
      </pc:sldChg>
      <pc:sldChg chg="modSp">
        <pc:chgData name="Asma Fathima" userId="S::21af27@queensu.ca::779eb125-15bd-405d-8333-9d9e464d1bc7" providerId="AD" clId="Web-{97C9AA00-20C0-4293-90D5-3067FE7138E2}" dt="2022-10-01T17:28:29.988" v="118" actId="20577"/>
        <pc:sldMkLst>
          <pc:docMk/>
          <pc:sldMk cId="331970373" sldId="267"/>
        </pc:sldMkLst>
        <pc:spChg chg="mod">
          <ac:chgData name="Asma Fathima" userId="S::21af27@queensu.ca::779eb125-15bd-405d-8333-9d9e464d1bc7" providerId="AD" clId="Web-{97C9AA00-20C0-4293-90D5-3067FE7138E2}" dt="2022-10-01T17:28:29.988" v="118" actId="20577"/>
          <ac:spMkLst>
            <pc:docMk/>
            <pc:sldMk cId="331970373" sldId="267"/>
            <ac:spMk id="5" creationId="{2D8D79C9-172E-F56F-A330-3BC29EA6FB16}"/>
          </ac:spMkLst>
        </pc:spChg>
      </pc:sldChg>
      <pc:sldChg chg="modSp">
        <pc:chgData name="Asma Fathima" userId="S::21af27@queensu.ca::779eb125-15bd-405d-8333-9d9e464d1bc7" providerId="AD" clId="Web-{97C9AA00-20C0-4293-90D5-3067FE7138E2}" dt="2022-10-01T17:01:45.039" v="57" actId="20577"/>
        <pc:sldMkLst>
          <pc:docMk/>
          <pc:sldMk cId="3635957271" sldId="286"/>
        </pc:sldMkLst>
        <pc:spChg chg="mod">
          <ac:chgData name="Asma Fathima" userId="S::21af27@queensu.ca::779eb125-15bd-405d-8333-9d9e464d1bc7" providerId="AD" clId="Web-{97C9AA00-20C0-4293-90D5-3067FE7138E2}" dt="2022-10-01T16:55:31.392" v="12" actId="20577"/>
          <ac:spMkLst>
            <pc:docMk/>
            <pc:sldMk cId="3635957271" sldId="286"/>
            <ac:spMk id="2" creationId="{43D00D49-157F-B993-FF6F-C9D4381F5758}"/>
          </ac:spMkLst>
        </pc:spChg>
        <pc:spChg chg="mod">
          <ac:chgData name="Asma Fathima" userId="S::21af27@queensu.ca::779eb125-15bd-405d-8333-9d9e464d1bc7" providerId="AD" clId="Web-{97C9AA00-20C0-4293-90D5-3067FE7138E2}" dt="2022-10-01T17:01:45.039" v="57" actId="20577"/>
          <ac:spMkLst>
            <pc:docMk/>
            <pc:sldMk cId="3635957271" sldId="286"/>
            <ac:spMk id="3" creationId="{C540EDFB-FF50-28A8-7BE4-23F5F0B39EE1}"/>
          </ac:spMkLst>
        </pc:spChg>
      </pc:sldChg>
    </pc:docChg>
  </pc:docChgLst>
  <pc:docChgLst>
    <pc:chgData name="Muhammad Ahmed" userId="S::21ma90@queensu.ca::eebc6df0-9bb5-48ad-b48f-407990fe909e" providerId="AD" clId="Web-{D429C445-8AA5-4B7D-8CB6-F8F8AD1E04E6}"/>
    <pc:docChg chg="modSld sldOrd">
      <pc:chgData name="Muhammad Ahmed" userId="S::21ma90@queensu.ca::eebc6df0-9bb5-48ad-b48f-407990fe909e" providerId="AD" clId="Web-{D429C445-8AA5-4B7D-8CB6-F8F8AD1E04E6}" dt="2022-10-02T01:05:11.336" v="1222"/>
      <pc:docMkLst>
        <pc:docMk/>
      </pc:docMkLst>
      <pc:sldChg chg="ord">
        <pc:chgData name="Muhammad Ahmed" userId="S::21ma90@queensu.ca::eebc6df0-9bb5-48ad-b48f-407990fe909e" providerId="AD" clId="Web-{D429C445-8AA5-4B7D-8CB6-F8F8AD1E04E6}" dt="2022-10-02T01:05:11.336" v="1222"/>
        <pc:sldMkLst>
          <pc:docMk/>
          <pc:sldMk cId="2369786294" sldId="257"/>
        </pc:sldMkLst>
      </pc:sldChg>
      <pc:sldChg chg="addSp delSp modSp">
        <pc:chgData name="Muhammad Ahmed" userId="S::21ma90@queensu.ca::eebc6df0-9bb5-48ad-b48f-407990fe909e" providerId="AD" clId="Web-{D429C445-8AA5-4B7D-8CB6-F8F8AD1E04E6}" dt="2022-10-02T00:46:49.161" v="1069" actId="1076"/>
        <pc:sldMkLst>
          <pc:docMk/>
          <pc:sldMk cId="1120953398" sldId="259"/>
        </pc:sldMkLst>
        <pc:spChg chg="mod">
          <ac:chgData name="Muhammad Ahmed" userId="S::21ma90@queensu.ca::eebc6df0-9bb5-48ad-b48f-407990fe909e" providerId="AD" clId="Web-{D429C445-8AA5-4B7D-8CB6-F8F8AD1E04E6}" dt="2022-10-02T00:38:40.261" v="919" actId="1076"/>
          <ac:spMkLst>
            <pc:docMk/>
            <pc:sldMk cId="1120953398" sldId="259"/>
            <ac:spMk id="2" creationId="{43D00D49-157F-B993-FF6F-C9D4381F5758}"/>
          </ac:spMkLst>
        </pc:spChg>
        <pc:spChg chg="mod">
          <ac:chgData name="Muhammad Ahmed" userId="S::21ma90@queensu.ca::eebc6df0-9bb5-48ad-b48f-407990fe909e" providerId="AD" clId="Web-{D429C445-8AA5-4B7D-8CB6-F8F8AD1E04E6}" dt="2022-10-02T00:46:49.161" v="1069" actId="1076"/>
          <ac:spMkLst>
            <pc:docMk/>
            <pc:sldMk cId="1120953398" sldId="259"/>
            <ac:spMk id="3" creationId="{C540EDFB-FF50-28A8-7BE4-23F5F0B39EE1}"/>
          </ac:spMkLst>
        </pc:spChg>
        <pc:spChg chg="mod">
          <ac:chgData name="Muhammad Ahmed" userId="S::21ma90@queensu.ca::eebc6df0-9bb5-48ad-b48f-407990fe909e" providerId="AD" clId="Web-{D429C445-8AA5-4B7D-8CB6-F8F8AD1E04E6}" dt="2022-10-02T00:32:51.505" v="808" actId="20577"/>
          <ac:spMkLst>
            <pc:docMk/>
            <pc:sldMk cId="1120953398" sldId="259"/>
            <ac:spMk id="5" creationId="{6C4DB4B7-A9F4-0B70-7BEA-647DD1CA79FC}"/>
          </ac:spMkLst>
        </pc:spChg>
        <pc:spChg chg="mod">
          <ac:chgData name="Muhammad Ahmed" userId="S::21ma90@queensu.ca::eebc6df0-9bb5-48ad-b48f-407990fe909e" providerId="AD" clId="Web-{D429C445-8AA5-4B7D-8CB6-F8F8AD1E04E6}" dt="2022-10-02T00:31:28.360" v="764" actId="1076"/>
          <ac:spMkLst>
            <pc:docMk/>
            <pc:sldMk cId="1120953398" sldId="259"/>
            <ac:spMk id="6" creationId="{2BB2D3FA-CE20-2A1A-6465-D74941C6299A}"/>
          </ac:spMkLst>
        </pc:spChg>
        <pc:spChg chg="add mod">
          <ac:chgData name="Muhammad Ahmed" userId="S::21ma90@queensu.ca::eebc6df0-9bb5-48ad-b48f-407990fe909e" providerId="AD" clId="Web-{D429C445-8AA5-4B7D-8CB6-F8F8AD1E04E6}" dt="2022-10-02T00:31:34.719" v="765" actId="1076"/>
          <ac:spMkLst>
            <pc:docMk/>
            <pc:sldMk cId="1120953398" sldId="259"/>
            <ac:spMk id="7" creationId="{0E5EF3F0-D95A-AA56-143A-78906550862A}"/>
          </ac:spMkLst>
        </pc:spChg>
        <pc:spChg chg="add del mod">
          <ac:chgData name="Muhammad Ahmed" userId="S::21ma90@queensu.ca::eebc6df0-9bb5-48ad-b48f-407990fe909e" providerId="AD" clId="Web-{D429C445-8AA5-4B7D-8CB6-F8F8AD1E04E6}" dt="2022-10-02T00:26:42.433" v="715"/>
          <ac:spMkLst>
            <pc:docMk/>
            <pc:sldMk cId="1120953398" sldId="259"/>
            <ac:spMk id="8" creationId="{B7F864C3-284C-F02A-D477-A591A0E35990}"/>
          </ac:spMkLst>
        </pc:spChg>
        <pc:spChg chg="add mod">
          <ac:chgData name="Muhammad Ahmed" userId="S::21ma90@queensu.ca::eebc6df0-9bb5-48ad-b48f-407990fe909e" providerId="AD" clId="Web-{D429C445-8AA5-4B7D-8CB6-F8F8AD1E04E6}" dt="2022-10-02T00:40:07.232" v="958" actId="1076"/>
          <ac:spMkLst>
            <pc:docMk/>
            <pc:sldMk cId="1120953398" sldId="259"/>
            <ac:spMk id="9" creationId="{6DC4F365-B0BA-E2DF-1947-18A214C10BD7}"/>
          </ac:spMkLst>
        </pc:spChg>
        <pc:spChg chg="add mod">
          <ac:chgData name="Muhammad Ahmed" userId="S::21ma90@queensu.ca::eebc6df0-9bb5-48ad-b48f-407990fe909e" providerId="AD" clId="Web-{D429C445-8AA5-4B7D-8CB6-F8F8AD1E04E6}" dt="2022-10-02T00:40:22.623" v="959" actId="1076"/>
          <ac:spMkLst>
            <pc:docMk/>
            <pc:sldMk cId="1120953398" sldId="259"/>
            <ac:spMk id="10" creationId="{F773C4F9-CDFB-F3EC-57FE-36814A4EE646}"/>
          </ac:spMkLst>
        </pc:spChg>
        <pc:spChg chg="mod">
          <ac:chgData name="Muhammad Ahmed" userId="S::21ma90@queensu.ca::eebc6df0-9bb5-48ad-b48f-407990fe909e" providerId="AD" clId="Web-{D429C445-8AA5-4B7D-8CB6-F8F8AD1E04E6}" dt="2022-10-02T00:31:40.532" v="766" actId="1076"/>
          <ac:spMkLst>
            <pc:docMk/>
            <pc:sldMk cId="1120953398" sldId="259"/>
            <ac:spMk id="11" creationId="{947813DB-9774-B18F-7B10-AB348F406B96}"/>
          </ac:spMkLst>
        </pc:spChg>
      </pc:sldChg>
      <pc:sldChg chg="modSp">
        <pc:chgData name="Muhammad Ahmed" userId="S::21ma90@queensu.ca::eebc6df0-9bb5-48ad-b48f-407990fe909e" providerId="AD" clId="Web-{D429C445-8AA5-4B7D-8CB6-F8F8AD1E04E6}" dt="2022-10-02T01:04:32.992" v="1221" actId="20577"/>
        <pc:sldMkLst>
          <pc:docMk/>
          <pc:sldMk cId="1762626809" sldId="285"/>
        </pc:sldMkLst>
        <pc:spChg chg="mod">
          <ac:chgData name="Muhammad Ahmed" userId="S::21ma90@queensu.ca::eebc6df0-9bb5-48ad-b48f-407990fe909e" providerId="AD" clId="Web-{D429C445-8AA5-4B7D-8CB6-F8F8AD1E04E6}" dt="2022-10-02T00:11:41.925" v="244" actId="1076"/>
          <ac:spMkLst>
            <pc:docMk/>
            <pc:sldMk cId="1762626809" sldId="285"/>
            <ac:spMk id="2" creationId="{AF0138AC-D1E4-8BB4-6CFB-9D7015D39B0C}"/>
          </ac:spMkLst>
        </pc:spChg>
        <pc:spChg chg="mod">
          <ac:chgData name="Muhammad Ahmed" userId="S::21ma90@queensu.ca::eebc6df0-9bb5-48ad-b48f-407990fe909e" providerId="AD" clId="Web-{D429C445-8AA5-4B7D-8CB6-F8F8AD1E04E6}" dt="2022-10-02T01:04:32.992" v="1221" actId="20577"/>
          <ac:spMkLst>
            <pc:docMk/>
            <pc:sldMk cId="1762626809" sldId="285"/>
            <ac:spMk id="3" creationId="{65B48799-A6F3-708F-E280-7CD850350B6C}"/>
          </ac:spMkLst>
        </pc:spChg>
      </pc:sldChg>
      <pc:sldChg chg="modSp">
        <pc:chgData name="Muhammad Ahmed" userId="S::21ma90@queensu.ca::eebc6df0-9bb5-48ad-b48f-407990fe909e" providerId="AD" clId="Web-{D429C445-8AA5-4B7D-8CB6-F8F8AD1E04E6}" dt="2022-10-02T00:38:03.714" v="909" actId="20577"/>
        <pc:sldMkLst>
          <pc:docMk/>
          <pc:sldMk cId="3635957271" sldId="286"/>
        </pc:sldMkLst>
        <pc:spChg chg="mod">
          <ac:chgData name="Muhammad Ahmed" userId="S::21ma90@queensu.ca::eebc6df0-9bb5-48ad-b48f-407990fe909e" providerId="AD" clId="Web-{D429C445-8AA5-4B7D-8CB6-F8F8AD1E04E6}" dt="2022-10-02T00:38:03.714" v="909" actId="20577"/>
          <ac:spMkLst>
            <pc:docMk/>
            <pc:sldMk cId="3635957271" sldId="286"/>
            <ac:spMk id="3" creationId="{C540EDFB-FF50-28A8-7BE4-23F5F0B39EE1}"/>
          </ac:spMkLst>
        </pc:spChg>
      </pc:sldChg>
    </pc:docChg>
  </pc:docChgLst>
  <pc:docChgLst>
    <pc:chgData name="Danny HO" userId="S::21dh18@queensu.ca::e23ef515-7764-425d-b59b-1022d999f6a9" providerId="AD" clId="Web-{34150ACD-E7FE-4322-81B4-A2DAA57A7E8C}"/>
    <pc:docChg chg="addSld modSld">
      <pc:chgData name="Danny HO" userId="S::21dh18@queensu.ca::e23ef515-7764-425d-b59b-1022d999f6a9" providerId="AD" clId="Web-{34150ACD-E7FE-4322-81B4-A2DAA57A7E8C}" dt="2022-09-30T20:11:03.683" v="985"/>
      <pc:docMkLst>
        <pc:docMk/>
      </pc:docMkLst>
      <pc:sldChg chg="addSp delSp modSp new modNotes">
        <pc:chgData name="Danny HO" userId="S::21dh18@queensu.ca::e23ef515-7764-425d-b59b-1022d999f6a9" providerId="AD" clId="Web-{34150ACD-E7FE-4322-81B4-A2DAA57A7E8C}" dt="2022-09-30T20:11:03.683" v="985"/>
        <pc:sldMkLst>
          <pc:docMk/>
          <pc:sldMk cId="4139953175" sldId="280"/>
        </pc:sldMkLst>
        <pc:spChg chg="mod">
          <ac:chgData name="Danny HO" userId="S::21dh18@queensu.ca::e23ef515-7764-425d-b59b-1022d999f6a9" providerId="AD" clId="Web-{34150ACD-E7FE-4322-81B4-A2DAA57A7E8C}" dt="2022-09-30T19:50:26.541" v="248" actId="20577"/>
          <ac:spMkLst>
            <pc:docMk/>
            <pc:sldMk cId="4139953175" sldId="280"/>
            <ac:spMk id="2" creationId="{F5DA724A-B52A-1A96-9EA2-68E4DC90191A}"/>
          </ac:spMkLst>
        </pc:spChg>
        <pc:spChg chg="del">
          <ac:chgData name="Danny HO" userId="S::21dh18@queensu.ca::e23ef515-7764-425d-b59b-1022d999f6a9" providerId="AD" clId="Web-{34150ACD-E7FE-4322-81B4-A2DAA57A7E8C}" dt="2022-09-30T19:04:43.529" v="1"/>
          <ac:spMkLst>
            <pc:docMk/>
            <pc:sldMk cId="4139953175" sldId="280"/>
            <ac:spMk id="3" creationId="{A4CA55AC-7DAA-5D65-7B58-AE0B91276301}"/>
          </ac:spMkLst>
        </pc:spChg>
        <pc:spChg chg="add mod">
          <ac:chgData name="Danny HO" userId="S::21dh18@queensu.ca::e23ef515-7764-425d-b59b-1022d999f6a9" providerId="AD" clId="Web-{34150ACD-E7FE-4322-81B4-A2DAA57A7E8C}" dt="2022-09-30T19:58:28.001" v="422" actId="1076"/>
          <ac:spMkLst>
            <pc:docMk/>
            <pc:sldMk cId="4139953175" sldId="280"/>
            <ac:spMk id="3" creationId="{D7DAABE2-5DFF-4C19-4299-1DE746A97C5F}"/>
          </ac:spMkLst>
        </pc:spChg>
        <pc:spChg chg="add del mod">
          <ac:chgData name="Danny HO" userId="S::21dh18@queensu.ca::e23ef515-7764-425d-b59b-1022d999f6a9" providerId="AD" clId="Web-{34150ACD-E7FE-4322-81B4-A2DAA57A7E8C}" dt="2022-09-30T19:05:43.653" v="3"/>
          <ac:spMkLst>
            <pc:docMk/>
            <pc:sldMk cId="4139953175" sldId="280"/>
            <ac:spMk id="21" creationId="{06934409-A31A-E1A4-EB21-4EEA1F8352DA}"/>
          </ac:spMkLst>
        </pc:spChg>
        <pc:spChg chg="add del mod">
          <ac:chgData name="Danny HO" userId="S::21dh18@queensu.ca::e23ef515-7764-425d-b59b-1022d999f6a9" providerId="AD" clId="Web-{34150ACD-E7FE-4322-81B4-A2DAA57A7E8C}" dt="2022-09-30T19:10:06.366" v="224"/>
          <ac:spMkLst>
            <pc:docMk/>
            <pc:sldMk cId="4139953175" sldId="280"/>
            <ac:spMk id="23" creationId="{82BA3FAC-F797-6AAD-5B08-DB2D43C7B8ED}"/>
          </ac:spMkLst>
        </pc:spChg>
        <pc:spChg chg="add del">
          <ac:chgData name="Danny HO" userId="S::21dh18@queensu.ca::e23ef515-7764-425d-b59b-1022d999f6a9" providerId="AD" clId="Web-{34150ACD-E7FE-4322-81B4-A2DAA57A7E8C}" dt="2022-09-30T19:09:58.726" v="222"/>
          <ac:spMkLst>
            <pc:docMk/>
            <pc:sldMk cId="4139953175" sldId="280"/>
            <ac:spMk id="24" creationId="{D7483B91-75E6-1757-0773-1ADAC4EE69A3}"/>
          </ac:spMkLst>
        </pc:spChg>
        <pc:spChg chg="add del mod">
          <ac:chgData name="Danny HO" userId="S::21dh18@queensu.ca::e23ef515-7764-425d-b59b-1022d999f6a9" providerId="AD" clId="Web-{34150ACD-E7FE-4322-81B4-A2DAA57A7E8C}" dt="2022-09-30T19:10:04.304" v="223"/>
          <ac:spMkLst>
            <pc:docMk/>
            <pc:sldMk cId="4139953175" sldId="280"/>
            <ac:spMk id="25" creationId="{042AFC88-AE92-8DE3-374C-54C118E7BE36}"/>
          </ac:spMkLst>
        </pc:spChg>
        <pc:spChg chg="add del mod">
          <ac:chgData name="Danny HO" userId="S::21dh18@queensu.ca::e23ef515-7764-425d-b59b-1022d999f6a9" providerId="AD" clId="Web-{34150ACD-E7FE-4322-81B4-A2DAA57A7E8C}" dt="2022-09-30T19:58:09.235" v="418"/>
          <ac:spMkLst>
            <pc:docMk/>
            <pc:sldMk cId="4139953175" sldId="280"/>
            <ac:spMk id="26" creationId="{66CC904D-A1D5-5CCD-9584-30EAE349AEEE}"/>
          </ac:spMkLst>
        </pc:spChg>
        <pc:spChg chg="add mod">
          <ac:chgData name="Danny HO" userId="S::21dh18@queensu.ca::e23ef515-7764-425d-b59b-1022d999f6a9" providerId="AD" clId="Web-{34150ACD-E7FE-4322-81B4-A2DAA57A7E8C}" dt="2022-09-30T20:01:11.097" v="535" actId="20577"/>
          <ac:spMkLst>
            <pc:docMk/>
            <pc:sldMk cId="4139953175" sldId="280"/>
            <ac:spMk id="294" creationId="{1DC697DE-C601-9648-F80E-33CA3E76F8B1}"/>
          </ac:spMkLst>
        </pc:spChg>
        <pc:spChg chg="add del">
          <ac:chgData name="Danny HO" userId="S::21dh18@queensu.ca::e23ef515-7764-425d-b59b-1022d999f6a9" providerId="AD" clId="Web-{34150ACD-E7FE-4322-81B4-A2DAA57A7E8C}" dt="2022-09-30T20:02:09.145" v="540"/>
          <ac:spMkLst>
            <pc:docMk/>
            <pc:sldMk cId="4139953175" sldId="280"/>
            <ac:spMk id="295" creationId="{6DF3FED7-FF1B-EF3F-9D48-EB138DDA6269}"/>
          </ac:spMkLst>
        </pc:spChg>
        <pc:spChg chg="add mod">
          <ac:chgData name="Danny HO" userId="S::21dh18@queensu.ca::e23ef515-7764-425d-b59b-1022d999f6a9" providerId="AD" clId="Web-{34150ACD-E7FE-4322-81B4-A2DAA57A7E8C}" dt="2022-09-30T20:07:43.743" v="704" actId="20577"/>
          <ac:spMkLst>
            <pc:docMk/>
            <pc:sldMk cId="4139953175" sldId="280"/>
            <ac:spMk id="296" creationId="{2FB01BC1-2D90-9935-9AA4-29B03332AF56}"/>
          </ac:spMkLst>
        </pc:spChg>
        <pc:graphicFrameChg chg="add del mod ord modGraphic">
          <ac:chgData name="Danny HO" userId="S::21dh18@queensu.ca::e23ef515-7764-425d-b59b-1022d999f6a9" providerId="AD" clId="Web-{34150ACD-E7FE-4322-81B4-A2DAA57A7E8C}" dt="2022-09-30T19:04:50.107" v="2"/>
          <ac:graphicFrameMkLst>
            <pc:docMk/>
            <pc:sldMk cId="4139953175" sldId="280"/>
            <ac:graphicFrameMk id="4" creationId="{C647D1E3-12B3-C97F-075D-471334F4C2A5}"/>
          </ac:graphicFrameMkLst>
        </pc:graphicFrameChg>
        <pc:graphicFrameChg chg="add del mod modGraphic">
          <ac:chgData name="Danny HO" userId="S::21dh18@queensu.ca::e23ef515-7764-425d-b59b-1022d999f6a9" providerId="AD" clId="Web-{34150ACD-E7FE-4322-81B4-A2DAA57A7E8C}" dt="2022-09-30T19:53:53.060" v="325"/>
          <ac:graphicFrameMkLst>
            <pc:docMk/>
            <pc:sldMk cId="4139953175" sldId="280"/>
            <ac:graphicFrameMk id="4" creationId="{D9A745E2-74D2-0F5B-4796-DCEDD867F58C}"/>
          </ac:graphicFrameMkLst>
        </pc:graphicFrameChg>
        <pc:graphicFrameChg chg="add mod ord modGraphic">
          <ac:chgData name="Danny HO" userId="S::21dh18@queensu.ca::e23ef515-7764-425d-b59b-1022d999f6a9" providerId="AD" clId="Web-{34150ACD-E7FE-4322-81B4-A2DAA57A7E8C}" dt="2022-09-30T20:01:32.191" v="536" actId="1076"/>
          <ac:graphicFrameMkLst>
            <pc:docMk/>
            <pc:sldMk cId="4139953175" sldId="280"/>
            <ac:graphicFrameMk id="22" creationId="{0BE3B2CB-F230-44F0-DB82-54B3A2F6FA4E}"/>
          </ac:graphicFrameMkLst>
        </pc:graphicFrameChg>
        <pc:graphicFrameChg chg="add del mod modGraphic">
          <ac:chgData name="Danny HO" userId="S::21dh18@queensu.ca::e23ef515-7764-425d-b59b-1022d999f6a9" providerId="AD" clId="Web-{34150ACD-E7FE-4322-81B4-A2DAA57A7E8C}" dt="2022-09-30T19:56:03.686" v="339"/>
          <ac:graphicFrameMkLst>
            <pc:docMk/>
            <pc:sldMk cId="4139953175" sldId="280"/>
            <ac:graphicFrameMk id="291" creationId="{4CB1D122-E866-B66F-110A-83C5CD6DB4F9}"/>
          </ac:graphicFrameMkLst>
        </pc:graphicFrameChg>
        <pc:graphicFrameChg chg="add mod modGraphic">
          <ac:chgData name="Danny HO" userId="S::21dh18@queensu.ca::e23ef515-7764-425d-b59b-1022d999f6a9" providerId="AD" clId="Web-{34150ACD-E7FE-4322-81B4-A2DAA57A7E8C}" dt="2022-09-30T19:58:19.173" v="420"/>
          <ac:graphicFrameMkLst>
            <pc:docMk/>
            <pc:sldMk cId="4139953175" sldId="280"/>
            <ac:graphicFrameMk id="293" creationId="{B2572E58-2EE5-1CA4-FA9E-82C338636F1B}"/>
          </ac:graphicFrameMkLst>
        </pc:graphicFrameChg>
      </pc:sldChg>
    </pc:docChg>
  </pc:docChgLst>
  <pc:docChgLst>
    <pc:chgData name="Asma Fathima" userId="S::21af27@queensu.ca::779eb125-15bd-405d-8333-9d9e464d1bc7" providerId="AD" clId="Web-{DEE767E2-A947-4CF1-986B-531B4A2920E1}"/>
    <pc:docChg chg="modSld">
      <pc:chgData name="Asma Fathima" userId="S::21af27@queensu.ca::779eb125-15bd-405d-8333-9d9e464d1bc7" providerId="AD" clId="Web-{DEE767E2-A947-4CF1-986B-531B4A2920E1}" dt="2022-09-26T23:55:09.576" v="3" actId="20577"/>
      <pc:docMkLst>
        <pc:docMk/>
      </pc:docMkLst>
      <pc:sldChg chg="modSp">
        <pc:chgData name="Asma Fathima" userId="S::21af27@queensu.ca::779eb125-15bd-405d-8333-9d9e464d1bc7" providerId="AD" clId="Web-{DEE767E2-A947-4CF1-986B-531B4A2920E1}" dt="2022-09-26T23:55:09.576" v="3" actId="20577"/>
        <pc:sldMkLst>
          <pc:docMk/>
          <pc:sldMk cId="1120953398" sldId="259"/>
        </pc:sldMkLst>
        <pc:spChg chg="mod">
          <ac:chgData name="Asma Fathima" userId="S::21af27@queensu.ca::779eb125-15bd-405d-8333-9d9e464d1bc7" providerId="AD" clId="Web-{DEE767E2-A947-4CF1-986B-531B4A2920E1}" dt="2022-09-26T23:55:09.576" v="3" actId="20577"/>
          <ac:spMkLst>
            <pc:docMk/>
            <pc:sldMk cId="1120953398" sldId="259"/>
            <ac:spMk id="2" creationId="{43D00D49-157F-B993-FF6F-C9D4381F5758}"/>
          </ac:spMkLst>
        </pc:spChg>
      </pc:sldChg>
    </pc:docChg>
  </pc:docChgLst>
  <pc:docChgLst>
    <pc:chgData name="Fanyi Kong" userId="S::21fk10@queensu.ca::01169ad7-ce0e-4998-96fc-8b492a62d73f" providerId="AD" clId="Web-{E121C97C-2EDB-7C3F-7F8B-C53D41D85634}"/>
    <pc:docChg chg="modSld">
      <pc:chgData name="Fanyi Kong" userId="S::21fk10@queensu.ca::01169ad7-ce0e-4998-96fc-8b492a62d73f" providerId="AD" clId="Web-{E121C97C-2EDB-7C3F-7F8B-C53D41D85634}" dt="2022-09-30T20:54:04.245" v="8"/>
      <pc:docMkLst>
        <pc:docMk/>
      </pc:docMkLst>
      <pc:sldChg chg="modSp modNotes">
        <pc:chgData name="Fanyi Kong" userId="S::21fk10@queensu.ca::01169ad7-ce0e-4998-96fc-8b492a62d73f" providerId="AD" clId="Web-{E121C97C-2EDB-7C3F-7F8B-C53D41D85634}" dt="2022-09-30T20:54:04.245" v="8"/>
        <pc:sldMkLst>
          <pc:docMk/>
          <pc:sldMk cId="1020811833" sldId="276"/>
        </pc:sldMkLst>
        <pc:graphicFrameChg chg="mod modGraphic">
          <ac:chgData name="Fanyi Kong" userId="S::21fk10@queensu.ca::01169ad7-ce0e-4998-96fc-8b492a62d73f" providerId="AD" clId="Web-{E121C97C-2EDB-7C3F-7F8B-C53D41D85634}" dt="2022-09-30T20:53:13.729" v="5"/>
          <ac:graphicFrameMkLst>
            <pc:docMk/>
            <pc:sldMk cId="1020811833" sldId="276"/>
            <ac:graphicFrameMk id="10" creationId="{6D4E3B88-33EA-C1FC-F85E-E44CE6BABFBC}"/>
          </ac:graphicFrameMkLst>
        </pc:graphicFrameChg>
      </pc:sldChg>
    </pc:docChg>
  </pc:docChgLst>
  <pc:docChgLst>
    <pc:chgData name="Xinwen Zhang" userId="S::21xz43@queensu.ca::cbd04982-ddd7-4994-a440-2036d9768fbd" providerId="AD" clId="Web-{CC5DDF67-E205-4284-A82F-F0CFAFE565C4}"/>
    <pc:docChg chg="addSld modSld">
      <pc:chgData name="Xinwen Zhang" userId="S::21xz43@queensu.ca::cbd04982-ddd7-4994-a440-2036d9768fbd" providerId="AD" clId="Web-{CC5DDF67-E205-4284-A82F-F0CFAFE565C4}" dt="2022-10-01T02:55:36.431" v="126"/>
      <pc:docMkLst>
        <pc:docMk/>
      </pc:docMkLst>
      <pc:sldChg chg="modSp">
        <pc:chgData name="Xinwen Zhang" userId="S::21xz43@queensu.ca::cbd04982-ddd7-4994-a440-2036d9768fbd" providerId="AD" clId="Web-{CC5DDF67-E205-4284-A82F-F0CFAFE565C4}" dt="2022-10-01T02:55:36.431" v="126"/>
        <pc:sldMkLst>
          <pc:docMk/>
          <pc:sldMk cId="1020811833" sldId="276"/>
        </pc:sldMkLst>
        <pc:graphicFrameChg chg="mod modGraphic">
          <ac:chgData name="Xinwen Zhang" userId="S::21xz43@queensu.ca::cbd04982-ddd7-4994-a440-2036d9768fbd" providerId="AD" clId="Web-{CC5DDF67-E205-4284-A82F-F0CFAFE565C4}" dt="2022-10-01T02:55:36.431" v="126"/>
          <ac:graphicFrameMkLst>
            <pc:docMk/>
            <pc:sldMk cId="1020811833" sldId="276"/>
            <ac:graphicFrameMk id="10" creationId="{6D4E3B88-33EA-C1FC-F85E-E44CE6BABFBC}"/>
          </ac:graphicFrameMkLst>
        </pc:graphicFrameChg>
      </pc:sldChg>
      <pc:sldChg chg="addSp delSp modSp">
        <pc:chgData name="Xinwen Zhang" userId="S::21xz43@queensu.ca::cbd04982-ddd7-4994-a440-2036d9768fbd" providerId="AD" clId="Web-{CC5DDF67-E205-4284-A82F-F0CFAFE565C4}" dt="2022-10-01T01:45:23.653" v="14" actId="20577"/>
        <pc:sldMkLst>
          <pc:docMk/>
          <pc:sldMk cId="1565891611" sldId="281"/>
        </pc:sldMkLst>
        <pc:spChg chg="mod">
          <ac:chgData name="Xinwen Zhang" userId="S::21xz43@queensu.ca::cbd04982-ddd7-4994-a440-2036d9768fbd" providerId="AD" clId="Web-{CC5DDF67-E205-4284-A82F-F0CFAFE565C4}" dt="2022-10-01T01:45:23.653" v="14" actId="20577"/>
          <ac:spMkLst>
            <pc:docMk/>
            <pc:sldMk cId="1565891611" sldId="281"/>
            <ac:spMk id="11" creationId="{CFB9A51D-8995-F40F-56B2-1CA824D8995D}"/>
          </ac:spMkLst>
        </pc:spChg>
        <pc:picChg chg="add mod">
          <ac:chgData name="Xinwen Zhang" userId="S::21xz43@queensu.ca::cbd04982-ddd7-4994-a440-2036d9768fbd" providerId="AD" clId="Web-{CC5DDF67-E205-4284-A82F-F0CFAFE565C4}" dt="2022-10-01T01:45:16.653" v="12" actId="1076"/>
          <ac:picMkLst>
            <pc:docMk/>
            <pc:sldMk cId="1565891611" sldId="281"/>
            <ac:picMk id="3" creationId="{E1AEFABC-FA01-ACEE-3382-CD6FD86FF797}"/>
          </ac:picMkLst>
        </pc:picChg>
        <pc:picChg chg="del mod">
          <ac:chgData name="Xinwen Zhang" userId="S::21xz43@queensu.ca::cbd04982-ddd7-4994-a440-2036d9768fbd" providerId="AD" clId="Web-{CC5DDF67-E205-4284-A82F-F0CFAFE565C4}" dt="2022-10-01T01:44:42.652" v="8"/>
          <ac:picMkLst>
            <pc:docMk/>
            <pc:sldMk cId="1565891611" sldId="281"/>
            <ac:picMk id="9" creationId="{D0DD2A1F-8E1E-57BA-A264-F6E9F18ACE07}"/>
          </ac:picMkLst>
        </pc:picChg>
      </pc:sldChg>
      <pc:sldChg chg="addSp delSp modSp">
        <pc:chgData name="Xinwen Zhang" userId="S::21xz43@queensu.ca::cbd04982-ddd7-4994-a440-2036d9768fbd" providerId="AD" clId="Web-{CC5DDF67-E205-4284-A82F-F0CFAFE565C4}" dt="2022-10-01T01:52:07.160" v="67" actId="20577"/>
        <pc:sldMkLst>
          <pc:docMk/>
          <pc:sldMk cId="407645444" sldId="283"/>
        </pc:sldMkLst>
        <pc:spChg chg="mod">
          <ac:chgData name="Xinwen Zhang" userId="S::21xz43@queensu.ca::cbd04982-ddd7-4994-a440-2036d9768fbd" providerId="AD" clId="Web-{CC5DDF67-E205-4284-A82F-F0CFAFE565C4}" dt="2022-10-01T01:51:18.472" v="29" actId="20577"/>
          <ac:spMkLst>
            <pc:docMk/>
            <pc:sldMk cId="407645444" sldId="283"/>
            <ac:spMk id="2" creationId="{600B7BB1-2674-FE34-B500-8021C03EDFCE}"/>
          </ac:spMkLst>
        </pc:spChg>
        <pc:spChg chg="add del">
          <ac:chgData name="Xinwen Zhang" userId="S::21xz43@queensu.ca::cbd04982-ddd7-4994-a440-2036d9768fbd" providerId="AD" clId="Web-{CC5DDF67-E205-4284-A82F-F0CFAFE565C4}" dt="2022-10-01T01:51:00.034" v="15"/>
          <ac:spMkLst>
            <pc:docMk/>
            <pc:sldMk cId="407645444" sldId="283"/>
            <ac:spMk id="3" creationId="{B0D09D33-4DA4-38D6-5006-776A125B784B}"/>
          </ac:spMkLst>
        </pc:spChg>
        <pc:spChg chg="add mod">
          <ac:chgData name="Xinwen Zhang" userId="S::21xz43@queensu.ca::cbd04982-ddd7-4994-a440-2036d9768fbd" providerId="AD" clId="Web-{CC5DDF67-E205-4284-A82F-F0CFAFE565C4}" dt="2022-10-01T01:52:07.160" v="67" actId="20577"/>
          <ac:spMkLst>
            <pc:docMk/>
            <pc:sldMk cId="407645444" sldId="283"/>
            <ac:spMk id="6" creationId="{244917A8-4240-5A74-9B46-0A2DE70C850A}"/>
          </ac:spMkLst>
        </pc:spChg>
        <pc:picChg chg="add del mod ord">
          <ac:chgData name="Xinwen Zhang" userId="S::21xz43@queensu.ca::cbd04982-ddd7-4994-a440-2036d9768fbd" providerId="AD" clId="Web-{CC5DDF67-E205-4284-A82F-F0CFAFE565C4}" dt="2022-10-01T01:40:40.289" v="1"/>
          <ac:picMkLst>
            <pc:docMk/>
            <pc:sldMk cId="407645444" sldId="283"/>
            <ac:picMk id="4" creationId="{22BB7EBE-193A-3459-0C8A-D1A2C3807BEB}"/>
          </ac:picMkLst>
        </pc:picChg>
        <pc:picChg chg="add mod ord">
          <ac:chgData name="Xinwen Zhang" userId="S::21xz43@queensu.ca::cbd04982-ddd7-4994-a440-2036d9768fbd" providerId="AD" clId="Web-{CC5DDF67-E205-4284-A82F-F0CFAFE565C4}" dt="2022-10-01T01:51:03.284" v="16" actId="1076"/>
          <ac:picMkLst>
            <pc:docMk/>
            <pc:sldMk cId="407645444" sldId="283"/>
            <ac:picMk id="5" creationId="{A6598877-55C7-85CA-5192-C21CE402BFF6}"/>
          </ac:picMkLst>
        </pc:picChg>
      </pc:sldChg>
      <pc:sldChg chg="new">
        <pc:chgData name="Xinwen Zhang" userId="S::21xz43@queensu.ca::cbd04982-ddd7-4994-a440-2036d9768fbd" providerId="AD" clId="Web-{CC5DDF67-E205-4284-A82F-F0CFAFE565C4}" dt="2022-10-01T01:52:24.254" v="68"/>
        <pc:sldMkLst>
          <pc:docMk/>
          <pc:sldMk cId="1980529355" sldId="284"/>
        </pc:sldMkLst>
      </pc:sldChg>
    </pc:docChg>
  </pc:docChgLst>
  <pc:docChgLst>
    <pc:chgData name="Fanyi Kong" userId="S::21fk10@queensu.ca::01169ad7-ce0e-4998-96fc-8b492a62d73f" providerId="AD" clId="Web-{A98D7AD8-F4FD-47D6-1029-4AD924EF0812}"/>
    <pc:docChg chg="mod addSld delSld modSld">
      <pc:chgData name="Fanyi Kong" userId="S::21fk10@queensu.ca::01169ad7-ce0e-4998-96fc-8b492a62d73f" providerId="AD" clId="Web-{A98D7AD8-F4FD-47D6-1029-4AD924EF0812}" dt="2022-10-01T18:27:33.801" v="43" actId="20577"/>
      <pc:docMkLst>
        <pc:docMk/>
      </pc:docMkLst>
      <pc:sldChg chg="modSp">
        <pc:chgData name="Fanyi Kong" userId="S::21fk10@queensu.ca::01169ad7-ce0e-4998-96fc-8b492a62d73f" providerId="AD" clId="Web-{A98D7AD8-F4FD-47D6-1029-4AD924EF0812}" dt="2022-10-01T16:51:13.215" v="2" actId="1076"/>
        <pc:sldMkLst>
          <pc:docMk/>
          <pc:sldMk cId="2369786294" sldId="257"/>
        </pc:sldMkLst>
        <pc:spChg chg="mod">
          <ac:chgData name="Fanyi Kong" userId="S::21fk10@queensu.ca::01169ad7-ce0e-4998-96fc-8b492a62d73f" providerId="AD" clId="Web-{A98D7AD8-F4FD-47D6-1029-4AD924EF0812}" dt="2022-10-01T16:51:03.434" v="1" actId="1076"/>
          <ac:spMkLst>
            <pc:docMk/>
            <pc:sldMk cId="2369786294" sldId="257"/>
            <ac:spMk id="2" creationId="{AF0138AC-D1E4-8BB4-6CFB-9D7015D39B0C}"/>
          </ac:spMkLst>
        </pc:spChg>
        <pc:spChg chg="mod">
          <ac:chgData name="Fanyi Kong" userId="S::21fk10@queensu.ca::01169ad7-ce0e-4998-96fc-8b492a62d73f" providerId="AD" clId="Web-{A98D7AD8-F4FD-47D6-1029-4AD924EF0812}" dt="2022-10-01T16:51:13.215" v="2" actId="1076"/>
          <ac:spMkLst>
            <pc:docMk/>
            <pc:sldMk cId="2369786294" sldId="257"/>
            <ac:spMk id="17" creationId="{5B5C59CA-4827-B735-3C2B-29023008B033}"/>
          </ac:spMkLst>
        </pc:spChg>
      </pc:sldChg>
      <pc:sldChg chg="modSp">
        <pc:chgData name="Fanyi Kong" userId="S::21fk10@queensu.ca::01169ad7-ce0e-4998-96fc-8b492a62d73f" providerId="AD" clId="Web-{A98D7AD8-F4FD-47D6-1029-4AD924EF0812}" dt="2022-10-01T16:42:08.910" v="0" actId="1076"/>
        <pc:sldMkLst>
          <pc:docMk/>
          <pc:sldMk cId="583167880" sldId="260"/>
        </pc:sldMkLst>
        <pc:spChg chg="mod">
          <ac:chgData name="Fanyi Kong" userId="S::21fk10@queensu.ca::01169ad7-ce0e-4998-96fc-8b492a62d73f" providerId="AD" clId="Web-{A98D7AD8-F4FD-47D6-1029-4AD924EF0812}" dt="2022-10-01T16:42:08.910" v="0" actId="1076"/>
          <ac:spMkLst>
            <pc:docMk/>
            <pc:sldMk cId="583167880" sldId="260"/>
            <ac:spMk id="3" creationId="{73710950-B67A-AA2A-9510-662A82411587}"/>
          </ac:spMkLst>
        </pc:spChg>
      </pc:sldChg>
      <pc:sldChg chg="modSp addCm">
        <pc:chgData name="Fanyi Kong" userId="S::21fk10@queensu.ca::01169ad7-ce0e-4998-96fc-8b492a62d73f" providerId="AD" clId="Web-{A98D7AD8-F4FD-47D6-1029-4AD924EF0812}" dt="2022-10-01T17:58:09.329" v="29" actId="1076"/>
        <pc:sldMkLst>
          <pc:docMk/>
          <pc:sldMk cId="1020811833" sldId="276"/>
        </pc:sldMkLst>
        <pc:spChg chg="mod">
          <ac:chgData name="Fanyi Kong" userId="S::21fk10@queensu.ca::01169ad7-ce0e-4998-96fc-8b492a62d73f" providerId="AD" clId="Web-{A98D7AD8-F4FD-47D6-1029-4AD924EF0812}" dt="2022-10-01T17:58:09.329" v="29" actId="1076"/>
          <ac:spMkLst>
            <pc:docMk/>
            <pc:sldMk cId="1020811833" sldId="276"/>
            <ac:spMk id="7" creationId="{EF452EB9-88B5-DB9E-B2E0-ED8AEE04BB0A}"/>
          </ac:spMkLst>
        </pc:spChg>
      </pc:sldChg>
      <pc:sldChg chg="modSp">
        <pc:chgData name="Fanyi Kong" userId="S::21fk10@queensu.ca::01169ad7-ce0e-4998-96fc-8b492a62d73f" providerId="AD" clId="Web-{A98D7AD8-F4FD-47D6-1029-4AD924EF0812}" dt="2022-10-01T17:54:35.978" v="26"/>
        <pc:sldMkLst>
          <pc:docMk/>
          <pc:sldMk cId="4139953175" sldId="280"/>
        </pc:sldMkLst>
        <pc:graphicFrameChg chg="mod modGraphic">
          <ac:chgData name="Fanyi Kong" userId="S::21fk10@queensu.ca::01169ad7-ce0e-4998-96fc-8b492a62d73f" providerId="AD" clId="Web-{A98D7AD8-F4FD-47D6-1029-4AD924EF0812}" dt="2022-10-01T17:54:35.978" v="26"/>
          <ac:graphicFrameMkLst>
            <pc:docMk/>
            <pc:sldMk cId="4139953175" sldId="280"/>
            <ac:graphicFrameMk id="22" creationId="{0BE3B2CB-F230-44F0-DB82-54B3A2F6FA4E}"/>
          </ac:graphicFrameMkLst>
        </pc:graphicFrameChg>
        <pc:graphicFrameChg chg="mod modGraphic">
          <ac:chgData name="Fanyi Kong" userId="S::21fk10@queensu.ca::01169ad7-ce0e-4998-96fc-8b492a62d73f" providerId="AD" clId="Web-{A98D7AD8-F4FD-47D6-1029-4AD924EF0812}" dt="2022-10-01T17:54:26.806" v="22"/>
          <ac:graphicFrameMkLst>
            <pc:docMk/>
            <pc:sldMk cId="4139953175" sldId="280"/>
            <ac:graphicFrameMk id="293" creationId="{B2572E58-2EE5-1CA4-FA9E-82C338636F1B}"/>
          </ac:graphicFrameMkLst>
        </pc:graphicFrameChg>
      </pc:sldChg>
      <pc:sldChg chg="addSp delSp modSp add del replId">
        <pc:chgData name="Fanyi Kong" userId="S::21fk10@queensu.ca::01169ad7-ce0e-4998-96fc-8b492a62d73f" providerId="AD" clId="Web-{A98D7AD8-F4FD-47D6-1029-4AD924EF0812}" dt="2022-10-01T18:27:00.207" v="38"/>
        <pc:sldMkLst>
          <pc:docMk/>
          <pc:sldMk cId="1340815117" sldId="294"/>
        </pc:sldMkLst>
        <pc:spChg chg="mod ord">
          <ac:chgData name="Fanyi Kong" userId="S::21fk10@queensu.ca::01169ad7-ce0e-4998-96fc-8b492a62d73f" providerId="AD" clId="Web-{A98D7AD8-F4FD-47D6-1029-4AD924EF0812}" dt="2022-10-01T18:26:51.597" v="37"/>
          <ac:spMkLst>
            <pc:docMk/>
            <pc:sldMk cId="1340815117" sldId="294"/>
            <ac:spMk id="2" creationId="{00000000-0000-0000-0000-000000000000}"/>
          </ac:spMkLst>
        </pc:spChg>
        <pc:spChg chg="add">
          <ac:chgData name="Fanyi Kong" userId="S::21fk10@queensu.ca::01169ad7-ce0e-4998-96fc-8b492a62d73f" providerId="AD" clId="Web-{A98D7AD8-F4FD-47D6-1029-4AD924EF0812}" dt="2022-10-01T18:26:51.597" v="37"/>
          <ac:spMkLst>
            <pc:docMk/>
            <pc:sldMk cId="1340815117" sldId="294"/>
            <ac:spMk id="8" creationId="{87CC2527-562A-4F69-B487-4371E5B243E7}"/>
          </ac:spMkLst>
        </pc:spChg>
        <pc:picChg chg="add mod">
          <ac:chgData name="Fanyi Kong" userId="S::21fk10@queensu.ca::01169ad7-ce0e-4998-96fc-8b492a62d73f" providerId="AD" clId="Web-{A98D7AD8-F4FD-47D6-1029-4AD924EF0812}" dt="2022-10-01T18:26:51.597" v="37"/>
          <ac:picMkLst>
            <pc:docMk/>
            <pc:sldMk cId="1340815117" sldId="294"/>
            <ac:picMk id="3" creationId="{A0D2941E-AECC-E8FF-398C-A2EE41BCA34D}"/>
          </ac:picMkLst>
        </pc:picChg>
        <pc:picChg chg="del">
          <ac:chgData name="Fanyi Kong" userId="S::21fk10@queensu.ca::01169ad7-ce0e-4998-96fc-8b492a62d73f" providerId="AD" clId="Web-{A98D7AD8-F4FD-47D6-1029-4AD924EF0812}" dt="2022-10-01T18:26:12.159" v="31"/>
          <ac:picMkLst>
            <pc:docMk/>
            <pc:sldMk cId="1340815117" sldId="294"/>
            <ac:picMk id="4" creationId="{7EFAA03A-FE8D-00B9-7C9F-8BEA7BC1F033}"/>
          </ac:picMkLst>
        </pc:picChg>
        <pc:cxnChg chg="add">
          <ac:chgData name="Fanyi Kong" userId="S::21fk10@queensu.ca::01169ad7-ce0e-4998-96fc-8b492a62d73f" providerId="AD" clId="Web-{A98D7AD8-F4FD-47D6-1029-4AD924EF0812}" dt="2022-10-01T18:26:51.597" v="37"/>
          <ac:cxnSpMkLst>
            <pc:docMk/>
            <pc:sldMk cId="1340815117" sldId="294"/>
            <ac:cxnSpMk id="10" creationId="{BCDAEC91-5BCE-4B55-9CC0-43EF94CB734B}"/>
          </ac:cxnSpMkLst>
        </pc:cxnChg>
      </pc:sldChg>
      <pc:sldChg chg="modSp new">
        <pc:chgData name="Fanyi Kong" userId="S::21fk10@queensu.ca::01169ad7-ce0e-4998-96fc-8b492a62d73f" providerId="AD" clId="Web-{A98D7AD8-F4FD-47D6-1029-4AD924EF0812}" dt="2022-10-01T18:27:33.801" v="43" actId="20577"/>
        <pc:sldMkLst>
          <pc:docMk/>
          <pc:sldMk cId="2208781508" sldId="294"/>
        </pc:sldMkLst>
        <pc:spChg chg="mod">
          <ac:chgData name="Fanyi Kong" userId="S::21fk10@queensu.ca::01169ad7-ce0e-4998-96fc-8b492a62d73f" providerId="AD" clId="Web-{A98D7AD8-F4FD-47D6-1029-4AD924EF0812}" dt="2022-10-01T18:27:33.801" v="43" actId="20577"/>
          <ac:spMkLst>
            <pc:docMk/>
            <pc:sldMk cId="2208781508" sldId="294"/>
            <ac:spMk id="2" creationId="{B5B6F131-CD21-A814-6E54-01BEA116C43F}"/>
          </ac:spMkLst>
        </pc:spChg>
      </pc:sldChg>
    </pc:docChg>
  </pc:docChgLst>
  <pc:docChgLst>
    <pc:chgData name="Xinwen Zhang" userId="S::21xz43@queensu.ca::cbd04982-ddd7-4994-a440-2036d9768fbd" providerId="AD" clId="Web-{4114AECE-C48D-47F3-90AE-D0687489759F}"/>
    <pc:docChg chg="delSld modSld">
      <pc:chgData name="Xinwen Zhang" userId="S::21xz43@queensu.ca::cbd04982-ddd7-4994-a440-2036d9768fbd" providerId="AD" clId="Web-{4114AECE-C48D-47F3-90AE-D0687489759F}" dt="2022-10-02T03:42:07.626" v="120" actId="1076"/>
      <pc:docMkLst>
        <pc:docMk/>
      </pc:docMkLst>
      <pc:sldChg chg="addSp delSp modSp">
        <pc:chgData name="Xinwen Zhang" userId="S::21xz43@queensu.ca::cbd04982-ddd7-4994-a440-2036d9768fbd" providerId="AD" clId="Web-{4114AECE-C48D-47F3-90AE-D0687489759F}" dt="2022-10-02T03:42:07.626" v="120" actId="1076"/>
        <pc:sldMkLst>
          <pc:docMk/>
          <pc:sldMk cId="331970373" sldId="267"/>
        </pc:sldMkLst>
        <pc:graphicFrameChg chg="mod">
          <ac:chgData name="Xinwen Zhang" userId="S::21xz43@queensu.ca::cbd04982-ddd7-4994-a440-2036d9768fbd" providerId="AD" clId="Web-{4114AECE-C48D-47F3-90AE-D0687489759F}" dt="2022-10-02T03:42:00.438" v="119" actId="1076"/>
          <ac:graphicFrameMkLst>
            <pc:docMk/>
            <pc:sldMk cId="331970373" sldId="267"/>
            <ac:graphicFrameMk id="6" creationId="{7DBA232E-F57B-8524-DE8D-2929B1F3A95F}"/>
          </ac:graphicFrameMkLst>
        </pc:graphicFrameChg>
        <pc:picChg chg="add del mod">
          <ac:chgData name="Xinwen Zhang" userId="S::21xz43@queensu.ca::cbd04982-ddd7-4994-a440-2036d9768fbd" providerId="AD" clId="Web-{4114AECE-C48D-47F3-90AE-D0687489759F}" dt="2022-10-02T03:40:03.975" v="104"/>
          <ac:picMkLst>
            <pc:docMk/>
            <pc:sldMk cId="331970373" sldId="267"/>
            <ac:picMk id="4" creationId="{C76E60A0-8240-7DBF-6A96-9971F65705C2}"/>
          </ac:picMkLst>
        </pc:picChg>
        <pc:picChg chg="add mod">
          <ac:chgData name="Xinwen Zhang" userId="S::21xz43@queensu.ca::cbd04982-ddd7-4994-a440-2036d9768fbd" providerId="AD" clId="Web-{4114AECE-C48D-47F3-90AE-D0687489759F}" dt="2022-10-02T03:42:07.626" v="120" actId="1076"/>
          <ac:picMkLst>
            <pc:docMk/>
            <pc:sldMk cId="331970373" sldId="267"/>
            <ac:picMk id="7" creationId="{F4B75F24-2A74-C52B-8540-3C76D8A7ADB7}"/>
          </ac:picMkLst>
        </pc:picChg>
      </pc:sldChg>
      <pc:sldChg chg="mod modShow">
        <pc:chgData name="Xinwen Zhang" userId="S::21xz43@queensu.ca::cbd04982-ddd7-4994-a440-2036d9768fbd" providerId="AD" clId="Web-{4114AECE-C48D-47F3-90AE-D0687489759F}" dt="2022-10-02T02:54:10.944" v="0"/>
        <pc:sldMkLst>
          <pc:docMk/>
          <pc:sldMk cId="207467157" sldId="272"/>
        </pc:sldMkLst>
      </pc:sldChg>
      <pc:sldChg chg="addSp delSp modSp">
        <pc:chgData name="Xinwen Zhang" userId="S::21xz43@queensu.ca::cbd04982-ddd7-4994-a440-2036d9768fbd" providerId="AD" clId="Web-{4114AECE-C48D-47F3-90AE-D0687489759F}" dt="2022-10-02T03:41:41.157" v="118" actId="14100"/>
        <pc:sldMkLst>
          <pc:docMk/>
          <pc:sldMk cId="1980529355" sldId="284"/>
        </pc:sldMkLst>
        <pc:spChg chg="add del mod">
          <ac:chgData name="Xinwen Zhang" userId="S::21xz43@queensu.ca::cbd04982-ddd7-4994-a440-2036d9768fbd" providerId="AD" clId="Web-{4114AECE-C48D-47F3-90AE-D0687489759F}" dt="2022-10-02T03:33:41.576" v="97"/>
          <ac:spMkLst>
            <pc:docMk/>
            <pc:sldMk cId="1980529355" sldId="284"/>
            <ac:spMk id="8" creationId="{02CB1A12-C253-A9CF-ED10-C477497BAA60}"/>
          </ac:spMkLst>
        </pc:spChg>
        <pc:spChg chg="add del mod">
          <ac:chgData name="Xinwen Zhang" userId="S::21xz43@queensu.ca::cbd04982-ddd7-4994-a440-2036d9768fbd" providerId="AD" clId="Web-{4114AECE-C48D-47F3-90AE-D0687489759F}" dt="2022-10-02T03:41:17.453" v="112"/>
          <ac:spMkLst>
            <pc:docMk/>
            <pc:sldMk cId="1980529355" sldId="284"/>
            <ac:spMk id="11" creationId="{DB10B9AB-7078-991C-BB20-DE767E28FE86}"/>
          </ac:spMkLst>
        </pc:spChg>
        <pc:spChg chg="ord">
          <ac:chgData name="Xinwen Zhang" userId="S::21xz43@queensu.ca::cbd04982-ddd7-4994-a440-2036d9768fbd" providerId="AD" clId="Web-{4114AECE-C48D-47F3-90AE-D0687489759F}" dt="2022-10-02T03:41:31.250" v="114"/>
          <ac:spMkLst>
            <pc:docMk/>
            <pc:sldMk cId="1980529355" sldId="284"/>
            <ac:spMk id="12" creationId="{19280BBB-E84E-ADEE-1648-64E8EDFCDAC2}"/>
          </ac:spMkLst>
        </pc:spChg>
        <pc:spChg chg="ord">
          <ac:chgData name="Xinwen Zhang" userId="S::21xz43@queensu.ca::cbd04982-ddd7-4994-a440-2036d9768fbd" providerId="AD" clId="Web-{4114AECE-C48D-47F3-90AE-D0687489759F}" dt="2022-10-02T03:34:00.920" v="100"/>
          <ac:spMkLst>
            <pc:docMk/>
            <pc:sldMk cId="1980529355" sldId="284"/>
            <ac:spMk id="14" creationId="{B8A39388-2D2C-2C0A-2CFD-62BB47AAACAA}"/>
          </ac:spMkLst>
        </pc:spChg>
        <pc:picChg chg="del">
          <ac:chgData name="Xinwen Zhang" userId="S::21xz43@queensu.ca::cbd04982-ddd7-4994-a440-2036d9768fbd" providerId="AD" clId="Web-{4114AECE-C48D-47F3-90AE-D0687489759F}" dt="2022-10-02T03:33:40.404" v="96"/>
          <ac:picMkLst>
            <pc:docMk/>
            <pc:sldMk cId="1980529355" sldId="284"/>
            <ac:picMk id="6" creationId="{460455C4-89AF-7FBD-236E-C50E7CF35AFA}"/>
          </ac:picMkLst>
        </pc:picChg>
        <pc:picChg chg="add del mod ord">
          <ac:chgData name="Xinwen Zhang" userId="S::21xz43@queensu.ca::cbd04982-ddd7-4994-a440-2036d9768fbd" providerId="AD" clId="Web-{4114AECE-C48D-47F3-90AE-D0687489759F}" dt="2022-10-02T03:41:04.547" v="111"/>
          <ac:picMkLst>
            <pc:docMk/>
            <pc:sldMk cId="1980529355" sldId="284"/>
            <ac:picMk id="9" creationId="{64079AE6-C032-5DEE-8D67-4B21304FDB0A}"/>
          </ac:picMkLst>
        </pc:picChg>
        <pc:picChg chg="add mod ord">
          <ac:chgData name="Xinwen Zhang" userId="S::21xz43@queensu.ca::cbd04982-ddd7-4994-a440-2036d9768fbd" providerId="AD" clId="Web-{4114AECE-C48D-47F3-90AE-D0687489759F}" dt="2022-10-02T03:41:41.157" v="118" actId="14100"/>
          <ac:picMkLst>
            <pc:docMk/>
            <pc:sldMk cId="1980529355" sldId="284"/>
            <ac:picMk id="13" creationId="{0F52EED1-7D2B-53E2-D8F7-72B91F08CC59}"/>
          </ac:picMkLst>
        </pc:picChg>
      </pc:sldChg>
      <pc:sldChg chg="addSp delSp modSp">
        <pc:chgData name="Xinwen Zhang" userId="S::21xz43@queensu.ca::cbd04982-ddd7-4994-a440-2036d9768fbd" providerId="AD" clId="Web-{4114AECE-C48D-47F3-90AE-D0687489759F}" dt="2022-10-02T03:06:57.723" v="35" actId="20577"/>
        <pc:sldMkLst>
          <pc:docMk/>
          <pc:sldMk cId="548866642" sldId="290"/>
        </pc:sldMkLst>
        <pc:spChg chg="mod">
          <ac:chgData name="Xinwen Zhang" userId="S::21xz43@queensu.ca::cbd04982-ddd7-4994-a440-2036d9768fbd" providerId="AD" clId="Web-{4114AECE-C48D-47F3-90AE-D0687489759F}" dt="2022-10-02T03:06:57.723" v="35" actId="20577"/>
          <ac:spMkLst>
            <pc:docMk/>
            <pc:sldMk cId="548866642" sldId="290"/>
            <ac:spMk id="2" creationId="{0FB3B05E-E8FF-39B9-7D2C-2F4B36756E33}"/>
          </ac:spMkLst>
        </pc:spChg>
        <pc:spChg chg="add del mod">
          <ac:chgData name="Xinwen Zhang" userId="S::21xz43@queensu.ca::cbd04982-ddd7-4994-a440-2036d9768fbd" providerId="AD" clId="Web-{4114AECE-C48D-47F3-90AE-D0687489759F}" dt="2022-10-02T03:04:47.721" v="6"/>
          <ac:spMkLst>
            <pc:docMk/>
            <pc:sldMk cId="548866642" sldId="290"/>
            <ac:spMk id="7" creationId="{3EE19979-E4C8-C076-77EE-8A42806FA64E}"/>
          </ac:spMkLst>
        </pc:spChg>
        <pc:picChg chg="del">
          <ac:chgData name="Xinwen Zhang" userId="S::21xz43@queensu.ca::cbd04982-ddd7-4994-a440-2036d9768fbd" providerId="AD" clId="Web-{4114AECE-C48D-47F3-90AE-D0687489759F}" dt="2022-10-02T03:04:19.189" v="1"/>
          <ac:picMkLst>
            <pc:docMk/>
            <pc:sldMk cId="548866642" sldId="290"/>
            <ac:picMk id="4" creationId="{BF02F349-B208-5AE2-0EE2-609E3C359AE8}"/>
          </ac:picMkLst>
        </pc:picChg>
        <pc:picChg chg="del">
          <ac:chgData name="Xinwen Zhang" userId="S::21xz43@queensu.ca::cbd04982-ddd7-4994-a440-2036d9768fbd" providerId="AD" clId="Web-{4114AECE-C48D-47F3-90AE-D0687489759F}" dt="2022-10-02T03:04:33.939" v="5"/>
          <ac:picMkLst>
            <pc:docMk/>
            <pc:sldMk cId="548866642" sldId="290"/>
            <ac:picMk id="5" creationId="{023D8C17-C45A-5612-DF8E-1BAE33C62B5B}"/>
          </ac:picMkLst>
        </pc:picChg>
        <pc:picChg chg="add mod ord">
          <ac:chgData name="Xinwen Zhang" userId="S::21xz43@queensu.ca::cbd04982-ddd7-4994-a440-2036d9768fbd" providerId="AD" clId="Web-{4114AECE-C48D-47F3-90AE-D0687489759F}" dt="2022-10-02T03:04:53.830" v="8" actId="1076"/>
          <ac:picMkLst>
            <pc:docMk/>
            <pc:sldMk cId="548866642" sldId="290"/>
            <ac:picMk id="8" creationId="{328ADDE3-6B28-16BB-9F78-B02CF0B8DC09}"/>
          </ac:picMkLst>
        </pc:picChg>
        <pc:picChg chg="add mod">
          <ac:chgData name="Xinwen Zhang" userId="S::21xz43@queensu.ca::cbd04982-ddd7-4994-a440-2036d9768fbd" providerId="AD" clId="Web-{4114AECE-C48D-47F3-90AE-D0687489759F}" dt="2022-10-02T03:06:37.926" v="22" actId="1076"/>
          <ac:picMkLst>
            <pc:docMk/>
            <pc:sldMk cId="548866642" sldId="290"/>
            <ac:picMk id="9" creationId="{FFE26AE3-46F6-A0FF-6C4E-1DA204663334}"/>
          </ac:picMkLst>
        </pc:picChg>
      </pc:sldChg>
      <pc:sldChg chg="addSp delSp modSp">
        <pc:chgData name="Xinwen Zhang" userId="S::21xz43@queensu.ca::cbd04982-ddd7-4994-a440-2036d9768fbd" providerId="AD" clId="Web-{4114AECE-C48D-47F3-90AE-D0687489759F}" dt="2022-10-02T03:06:11.550" v="21" actId="1076"/>
        <pc:sldMkLst>
          <pc:docMk/>
          <pc:sldMk cId="1439053509" sldId="291"/>
        </pc:sldMkLst>
        <pc:spChg chg="add del mod">
          <ac:chgData name="Xinwen Zhang" userId="S::21xz43@queensu.ca::cbd04982-ddd7-4994-a440-2036d9768fbd" providerId="AD" clId="Web-{4114AECE-C48D-47F3-90AE-D0687489759F}" dt="2022-10-02T03:06:03.972" v="19"/>
          <ac:spMkLst>
            <pc:docMk/>
            <pc:sldMk cId="1439053509" sldId="291"/>
            <ac:spMk id="6" creationId="{7E243E87-882B-F23E-8539-CEDE82C79269}"/>
          </ac:spMkLst>
        </pc:spChg>
        <pc:picChg chg="del">
          <ac:chgData name="Xinwen Zhang" userId="S::21xz43@queensu.ca::cbd04982-ddd7-4994-a440-2036d9768fbd" providerId="AD" clId="Web-{4114AECE-C48D-47F3-90AE-D0687489759F}" dt="2022-10-02T03:05:35.972" v="15"/>
          <ac:picMkLst>
            <pc:docMk/>
            <pc:sldMk cId="1439053509" sldId="291"/>
            <ac:picMk id="4" creationId="{C38058C5-B7FA-1517-8F78-84A69E5DCA44}"/>
          </ac:picMkLst>
        </pc:picChg>
        <pc:picChg chg="del">
          <ac:chgData name="Xinwen Zhang" userId="S::21xz43@queensu.ca::cbd04982-ddd7-4994-a440-2036d9768fbd" providerId="AD" clId="Web-{4114AECE-C48D-47F3-90AE-D0687489759F}" dt="2022-10-02T03:05:40.972" v="17"/>
          <ac:picMkLst>
            <pc:docMk/>
            <pc:sldMk cId="1439053509" sldId="291"/>
            <ac:picMk id="5" creationId="{2F0FEE1D-73B3-8AAA-E01D-0CB50C7DFD60}"/>
          </ac:picMkLst>
        </pc:picChg>
        <pc:picChg chg="add mod ord">
          <ac:chgData name="Xinwen Zhang" userId="S::21xz43@queensu.ca::cbd04982-ddd7-4994-a440-2036d9768fbd" providerId="AD" clId="Web-{4114AECE-C48D-47F3-90AE-D0687489759F}" dt="2022-10-02T03:06:11.550" v="21" actId="1076"/>
          <ac:picMkLst>
            <pc:docMk/>
            <pc:sldMk cId="1439053509" sldId="291"/>
            <ac:picMk id="7" creationId="{A5863586-B09A-D435-A9B5-371E4BB23605}"/>
          </ac:picMkLst>
        </pc:picChg>
      </pc:sldChg>
      <pc:sldChg chg="del">
        <pc:chgData name="Xinwen Zhang" userId="S::21xz43@queensu.ca::cbd04982-ddd7-4994-a440-2036d9768fbd" providerId="AD" clId="Web-{4114AECE-C48D-47F3-90AE-D0687489759F}" dt="2022-10-02T03:05:44.503" v="18"/>
        <pc:sldMkLst>
          <pc:docMk/>
          <pc:sldMk cId="3839224426" sldId="292"/>
        </pc:sldMkLst>
      </pc:sldChg>
      <pc:sldChg chg="modSp">
        <pc:chgData name="Xinwen Zhang" userId="S::21xz43@queensu.ca::cbd04982-ddd7-4994-a440-2036d9768fbd" providerId="AD" clId="Web-{4114AECE-C48D-47F3-90AE-D0687489759F}" dt="2022-10-02T03:16:12.346" v="95" actId="20577"/>
        <pc:sldMkLst>
          <pc:docMk/>
          <pc:sldMk cId="2531824933" sldId="301"/>
        </pc:sldMkLst>
        <pc:spChg chg="mod">
          <ac:chgData name="Xinwen Zhang" userId="S::21xz43@queensu.ca::cbd04982-ddd7-4994-a440-2036d9768fbd" providerId="AD" clId="Web-{4114AECE-C48D-47F3-90AE-D0687489759F}" dt="2022-10-02T03:16:12.346" v="95" actId="20577"/>
          <ac:spMkLst>
            <pc:docMk/>
            <pc:sldMk cId="2531824933" sldId="301"/>
            <ac:spMk id="3" creationId="{4B24AFBE-01D2-4124-CDA2-C6205F00F92F}"/>
          </ac:spMkLst>
        </pc:spChg>
      </pc:sldChg>
    </pc:docChg>
  </pc:docChgLst>
  <pc:docChgLst>
    <pc:chgData name="Fanyi Kong" userId="S::21fk10@queensu.ca::01169ad7-ce0e-4998-96fc-8b492a62d73f" providerId="AD" clId="Web-{EA7F154A-2E17-9C16-557F-86681809841C}"/>
    <pc:docChg chg="mod addSld delSld modSld sldOrd modMainMaster">
      <pc:chgData name="Fanyi Kong" userId="S::21fk10@queensu.ca::01169ad7-ce0e-4998-96fc-8b492a62d73f" providerId="AD" clId="Web-{EA7F154A-2E17-9C16-557F-86681809841C}" dt="2022-10-02T04:31:04.087" v="1207" actId="1076"/>
      <pc:docMkLst>
        <pc:docMk/>
      </pc:docMkLst>
      <pc:sldChg chg="del">
        <pc:chgData name="Fanyi Kong" userId="S::21fk10@queensu.ca::01169ad7-ce0e-4998-96fc-8b492a62d73f" providerId="AD" clId="Web-{EA7F154A-2E17-9C16-557F-86681809841C}" dt="2022-10-01T19:04:34.580" v="23"/>
        <pc:sldMkLst>
          <pc:docMk/>
          <pc:sldMk cId="109857222" sldId="256"/>
        </pc:sldMkLst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2369786294" sldId="257"/>
        </pc:sldMkLst>
        <pc:spChg chg="mod">
          <ac:chgData name="Fanyi Kong" userId="S::21fk10@queensu.ca::01169ad7-ce0e-4998-96fc-8b492a62d73f" providerId="AD" clId="Web-{EA7F154A-2E17-9C16-557F-86681809841C}" dt="2022-10-01T22:21:33.440" v="667" actId="20577"/>
          <ac:spMkLst>
            <pc:docMk/>
            <pc:sldMk cId="2369786294" sldId="257"/>
            <ac:spMk id="2" creationId="{AF0138AC-D1E4-8BB4-6CFB-9D7015D39B0C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369786294" sldId="257"/>
            <ac:spMk id="3" creationId="{3832F82F-FA63-D1D6-3337-422F0EDC6871}"/>
          </ac:spMkLst>
        </pc:spChg>
        <pc:spChg chg="mod">
          <ac:chgData name="Fanyi Kong" userId="S::21fk10@queensu.ca::01169ad7-ce0e-4998-96fc-8b492a62d73f" providerId="AD" clId="Web-{EA7F154A-2E17-9C16-557F-86681809841C}" dt="2022-10-01T22:22:26.425" v="679" actId="1076"/>
          <ac:spMkLst>
            <pc:docMk/>
            <pc:sldMk cId="2369786294" sldId="257"/>
            <ac:spMk id="5" creationId="{A2647F38-549E-0876-7617-35067A5DB4A3}"/>
          </ac:spMkLst>
        </pc:spChg>
        <pc:spChg chg="mod">
          <ac:chgData name="Fanyi Kong" userId="S::21fk10@queensu.ca::01169ad7-ce0e-4998-96fc-8b492a62d73f" providerId="AD" clId="Web-{EA7F154A-2E17-9C16-557F-86681809841C}" dt="2022-10-01T22:22:31.847" v="680" actId="1076"/>
          <ac:spMkLst>
            <pc:docMk/>
            <pc:sldMk cId="2369786294" sldId="257"/>
            <ac:spMk id="7" creationId="{45A307D7-9E89-6EE8-3F07-BDC4A11AC25F}"/>
          </ac:spMkLst>
        </pc:spChg>
        <pc:spChg chg="mod">
          <ac:chgData name="Fanyi Kong" userId="S::21fk10@queensu.ca::01169ad7-ce0e-4998-96fc-8b492a62d73f" providerId="AD" clId="Web-{EA7F154A-2E17-9C16-557F-86681809841C}" dt="2022-10-01T22:22:49.723" v="687" actId="20577"/>
          <ac:spMkLst>
            <pc:docMk/>
            <pc:sldMk cId="2369786294" sldId="257"/>
            <ac:spMk id="16" creationId="{02332824-CA17-1FEF-FDCC-11CB15EB84E8}"/>
          </ac:spMkLst>
        </pc:spChg>
        <pc:spChg chg="mod">
          <ac:chgData name="Fanyi Kong" userId="S::21fk10@queensu.ca::01169ad7-ce0e-4998-96fc-8b492a62d73f" providerId="AD" clId="Web-{EA7F154A-2E17-9C16-557F-86681809841C}" dt="2022-10-01T22:22:01.878" v="673" actId="20577"/>
          <ac:spMkLst>
            <pc:docMk/>
            <pc:sldMk cId="2369786294" sldId="257"/>
            <ac:spMk id="17" creationId="{5B5C59CA-4827-B735-3C2B-29023008B033}"/>
          </ac:spMkLst>
        </pc:spChg>
        <pc:picChg chg="mod">
          <ac:chgData name="Fanyi Kong" userId="S::21fk10@queensu.ca::01169ad7-ce0e-4998-96fc-8b492a62d73f" providerId="AD" clId="Web-{EA7F154A-2E17-9C16-557F-86681809841C}" dt="2022-10-01T22:22:34.457" v="681" actId="1076"/>
          <ac:picMkLst>
            <pc:docMk/>
            <pc:sldMk cId="2369786294" sldId="257"/>
            <ac:picMk id="10" creationId="{0E3E4C85-82DB-6131-1311-9B241AC8250E}"/>
          </ac:picMkLst>
        </pc:picChg>
        <pc:picChg chg="mod">
          <ac:chgData name="Fanyi Kong" userId="S::21fk10@queensu.ca::01169ad7-ce0e-4998-96fc-8b492a62d73f" providerId="AD" clId="Web-{EA7F154A-2E17-9C16-557F-86681809841C}" dt="2022-10-01T22:22:38.379" v="682" actId="1076"/>
          <ac:picMkLst>
            <pc:docMk/>
            <pc:sldMk cId="2369786294" sldId="257"/>
            <ac:picMk id="11" creationId="{3B7AE2A9-9C0B-6C42-6197-D076C71E5158}"/>
          </ac:picMkLst>
        </pc:picChg>
        <pc:picChg chg="mod">
          <ac:chgData name="Fanyi Kong" userId="S::21fk10@queensu.ca::01169ad7-ce0e-4998-96fc-8b492a62d73f" providerId="AD" clId="Web-{EA7F154A-2E17-9C16-557F-86681809841C}" dt="2022-10-01T22:22:41.785" v="683" actId="1076"/>
          <ac:picMkLst>
            <pc:docMk/>
            <pc:sldMk cId="2369786294" sldId="257"/>
            <ac:picMk id="14" creationId="{271B59AF-175F-50C5-63E0-43A7736161BA}"/>
          </ac:picMkLst>
        </pc:picChg>
        <pc:cxnChg chg="mod">
          <ac:chgData name="Fanyi Kong" userId="S::21fk10@queensu.ca::01169ad7-ce0e-4998-96fc-8b492a62d73f" providerId="AD" clId="Web-{EA7F154A-2E17-9C16-557F-86681809841C}" dt="2022-10-01T22:21:41.831" v="668" actId="1076"/>
          <ac:cxnSpMkLst>
            <pc:docMk/>
            <pc:sldMk cId="2369786294" sldId="257"/>
            <ac:cxnSpMk id="20" creationId="{82B51322-A6CF-DF9D-DFD2-8BFB8DADB5DD}"/>
          </ac:cxnSpMkLst>
        </pc:cxnChg>
      </pc:sldChg>
      <pc:sldChg chg="addSp modSp">
        <pc:chgData name="Fanyi Kong" userId="S::21fk10@queensu.ca::01169ad7-ce0e-4998-96fc-8b492a62d73f" providerId="AD" clId="Web-{EA7F154A-2E17-9C16-557F-86681809841C}" dt="2022-10-02T02:53:23.065" v="954" actId="20577"/>
        <pc:sldMkLst>
          <pc:docMk/>
          <pc:sldMk cId="2510494569" sldId="258"/>
        </pc:sldMkLst>
        <pc:spChg chg="mod">
          <ac:chgData name="Fanyi Kong" userId="S::21fk10@queensu.ca::01169ad7-ce0e-4998-96fc-8b492a62d73f" providerId="AD" clId="Web-{EA7F154A-2E17-9C16-557F-86681809841C}" dt="2022-10-02T02:53:23.065" v="954" actId="20577"/>
          <ac:spMkLst>
            <pc:docMk/>
            <pc:sldMk cId="2510494569" sldId="258"/>
            <ac:spMk id="2" creationId="{A03A9D1F-0377-653D-8F28-0848960D1FFA}"/>
          </ac:spMkLst>
        </pc:spChg>
        <pc:spChg chg="mod">
          <ac:chgData name="Fanyi Kong" userId="S::21fk10@queensu.ca::01169ad7-ce0e-4998-96fc-8b492a62d73f" providerId="AD" clId="Web-{EA7F154A-2E17-9C16-557F-86681809841C}" dt="2022-10-02T02:52:03.018" v="937" actId="1076"/>
          <ac:spMkLst>
            <pc:docMk/>
            <pc:sldMk cId="2510494569" sldId="258"/>
            <ac:spMk id="3" creationId="{C2E1C336-CDC0-7538-4300-6D251530C478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510494569" sldId="258"/>
            <ac:spMk id="4" creationId="{C1CADFE7-762B-9CAB-1BB7-C434BC047E82}"/>
          </ac:spMkLst>
        </pc:spChg>
        <pc:graphicFrameChg chg="mod">
          <ac:chgData name="Fanyi Kong" userId="S::21fk10@queensu.ca::01169ad7-ce0e-4998-96fc-8b492a62d73f" providerId="AD" clId="Web-{EA7F154A-2E17-9C16-557F-86681809841C}" dt="2022-10-01T22:26:16.071" v="712" actId="1076"/>
          <ac:graphicFrameMkLst>
            <pc:docMk/>
            <pc:sldMk cId="2510494569" sldId="258"/>
            <ac:graphicFrameMk id="5" creationId="{46D0AD09-1176-CD80-27D9-775F406CF989}"/>
          </ac:graphicFrameMkLst>
        </pc:graphicFrameChg>
      </pc:sldChg>
      <pc:sldChg chg="addSp modSp">
        <pc:chgData name="Fanyi Kong" userId="S::21fk10@queensu.ca::01169ad7-ce0e-4998-96fc-8b492a62d73f" providerId="AD" clId="Web-{EA7F154A-2E17-9C16-557F-86681809841C}" dt="2022-10-02T04:22:14.703" v="1141" actId="20577"/>
        <pc:sldMkLst>
          <pc:docMk/>
          <pc:sldMk cId="1120953398" sldId="259"/>
        </pc:sldMkLst>
        <pc:spChg chg="mod">
          <ac:chgData name="Fanyi Kong" userId="S::21fk10@queensu.ca::01169ad7-ce0e-4998-96fc-8b492a62d73f" providerId="AD" clId="Web-{EA7F154A-2E17-9C16-557F-86681809841C}" dt="2022-10-02T02:50:20.782" v="920" actId="1076"/>
          <ac:spMkLst>
            <pc:docMk/>
            <pc:sldMk cId="1120953398" sldId="259"/>
            <ac:spMk id="2" creationId="{43D00D49-157F-B993-FF6F-C9D4381F5758}"/>
          </ac:spMkLst>
        </pc:spChg>
        <pc:spChg chg="mod">
          <ac:chgData name="Fanyi Kong" userId="S::21fk10@queensu.ca::01169ad7-ce0e-4998-96fc-8b492a62d73f" providerId="AD" clId="Web-{EA7F154A-2E17-9C16-557F-86681809841C}" dt="2022-10-02T02:50:15.673" v="919" actId="1076"/>
          <ac:spMkLst>
            <pc:docMk/>
            <pc:sldMk cId="1120953398" sldId="259"/>
            <ac:spMk id="3" creationId="{C540EDFB-FF50-28A8-7BE4-23F5F0B39EE1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120953398" sldId="259"/>
            <ac:spMk id="4" creationId="{D8011881-0CE9-66EB-16B1-AE1253F842A3}"/>
          </ac:spMkLst>
        </pc:spChg>
        <pc:spChg chg="mod">
          <ac:chgData name="Fanyi Kong" userId="S::21fk10@queensu.ca::01169ad7-ce0e-4998-96fc-8b492a62d73f" providerId="AD" clId="Web-{EA7F154A-2E17-9C16-557F-86681809841C}" dt="2022-10-01T22:23:32.036" v="695" actId="1076"/>
          <ac:spMkLst>
            <pc:docMk/>
            <pc:sldMk cId="1120953398" sldId="259"/>
            <ac:spMk id="5" creationId="{6C4DB4B7-A9F4-0B70-7BEA-647DD1CA79FC}"/>
          </ac:spMkLst>
        </pc:spChg>
        <pc:spChg chg="mod">
          <ac:chgData name="Fanyi Kong" userId="S::21fk10@queensu.ca::01169ad7-ce0e-4998-96fc-8b492a62d73f" providerId="AD" clId="Web-{EA7F154A-2E17-9C16-557F-86681809841C}" dt="2022-10-02T04:22:14.703" v="1141" actId="20577"/>
          <ac:spMkLst>
            <pc:docMk/>
            <pc:sldMk cId="1120953398" sldId="259"/>
            <ac:spMk id="6" creationId="{2BB2D3FA-CE20-2A1A-6465-D74941C6299A}"/>
          </ac:spMkLst>
        </pc:spChg>
        <pc:spChg chg="mod">
          <ac:chgData name="Fanyi Kong" userId="S::21fk10@queensu.ca::01169ad7-ce0e-4998-96fc-8b492a62d73f" providerId="AD" clId="Web-{EA7F154A-2E17-9C16-557F-86681809841C}" dt="2022-10-02T02:50:59.767" v="926" actId="1076"/>
          <ac:spMkLst>
            <pc:docMk/>
            <pc:sldMk cId="1120953398" sldId="259"/>
            <ac:spMk id="7" creationId="{0E5EF3F0-D95A-AA56-143A-78906550862A}"/>
          </ac:spMkLst>
        </pc:spChg>
        <pc:spChg chg="mod">
          <ac:chgData name="Fanyi Kong" userId="S::21fk10@queensu.ca::01169ad7-ce0e-4998-96fc-8b492a62d73f" providerId="AD" clId="Web-{EA7F154A-2E17-9C16-557F-86681809841C}" dt="2022-10-02T02:51:45.158" v="936" actId="1076"/>
          <ac:spMkLst>
            <pc:docMk/>
            <pc:sldMk cId="1120953398" sldId="259"/>
            <ac:spMk id="9" creationId="{6DC4F365-B0BA-E2DF-1947-18A214C10BD7}"/>
          </ac:spMkLst>
        </pc:spChg>
        <pc:spChg chg="mod">
          <ac:chgData name="Fanyi Kong" userId="S::21fk10@queensu.ca::01169ad7-ce0e-4998-96fc-8b492a62d73f" providerId="AD" clId="Web-{EA7F154A-2E17-9C16-557F-86681809841C}" dt="2022-10-02T02:51:38.799" v="934" actId="1076"/>
          <ac:spMkLst>
            <pc:docMk/>
            <pc:sldMk cId="1120953398" sldId="259"/>
            <ac:spMk id="10" creationId="{F773C4F9-CDFB-F3EC-57FE-36814A4EE646}"/>
          </ac:spMkLst>
        </pc:spChg>
        <pc:spChg chg="mod">
          <ac:chgData name="Fanyi Kong" userId="S::21fk10@queensu.ca::01169ad7-ce0e-4998-96fc-8b492a62d73f" providerId="AD" clId="Web-{EA7F154A-2E17-9C16-557F-86681809841C}" dt="2022-10-02T04:22:09.453" v="1140" actId="20577"/>
          <ac:spMkLst>
            <pc:docMk/>
            <pc:sldMk cId="1120953398" sldId="259"/>
            <ac:spMk id="11" creationId="{947813DB-9774-B18F-7B10-AB348F406B96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1T22:32:02.204" v="743"/>
        <pc:sldMkLst>
          <pc:docMk/>
          <pc:sldMk cId="583167880" sldId="260"/>
        </pc:sldMkLst>
        <pc:spChg chg="add mod">
          <ac:chgData name="Fanyi Kong" userId="S::21fk10@queensu.ca::01169ad7-ce0e-4998-96fc-8b492a62d73f" providerId="AD" clId="Web-{EA7F154A-2E17-9C16-557F-86681809841C}" dt="2022-10-01T22:32:02.204" v="743"/>
          <ac:spMkLst>
            <pc:docMk/>
            <pc:sldMk cId="583167880" sldId="260"/>
            <ac:spMk id="2" creationId="{4AB415D9-8278-FB3A-29CE-02581D3171E4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2:53:13.675" v="953" actId="20577"/>
        <pc:sldMkLst>
          <pc:docMk/>
          <pc:sldMk cId="2958394405" sldId="261"/>
        </pc:sldMkLst>
        <pc:spChg chg="mod">
          <ac:chgData name="Fanyi Kong" userId="S::21fk10@queensu.ca::01169ad7-ce0e-4998-96fc-8b492a62d73f" providerId="AD" clId="Web-{EA7F154A-2E17-9C16-557F-86681809841C}" dt="2022-10-02T02:53:13.675" v="953" actId="20577"/>
          <ac:spMkLst>
            <pc:docMk/>
            <pc:sldMk cId="2958394405" sldId="261"/>
            <ac:spMk id="2" creationId="{9E76076F-1E8C-BEB1-3655-EFD2D6622B7B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958394405" sldId="261"/>
            <ac:spMk id="135" creationId="{4A4F3932-2473-1EF6-CAB4-5CA7324A178F}"/>
          </ac:spMkLst>
        </pc:spChg>
        <pc:graphicFrameChg chg="mod modGraphic">
          <ac:chgData name="Fanyi Kong" userId="S::21fk10@queensu.ca::01169ad7-ce0e-4998-96fc-8b492a62d73f" providerId="AD" clId="Web-{EA7F154A-2E17-9C16-557F-86681809841C}" dt="2022-10-01T22:28:30.214" v="726" actId="1076"/>
          <ac:graphicFrameMkLst>
            <pc:docMk/>
            <pc:sldMk cId="2958394405" sldId="261"/>
            <ac:graphicFrameMk id="17" creationId="{643B7555-B957-4E83-4D03-0BCDDA631CF0}"/>
          </ac:graphicFrameMkLst>
        </pc:graphicFrameChg>
      </pc:sldChg>
      <pc:sldChg chg="addSp modSp">
        <pc:chgData name="Fanyi Kong" userId="S::21fk10@queensu.ca::01169ad7-ce0e-4998-96fc-8b492a62d73f" providerId="AD" clId="Web-{EA7F154A-2E17-9C16-557F-86681809841C}" dt="2022-10-02T04:28:17.787" v="1190"/>
        <pc:sldMkLst>
          <pc:docMk/>
          <pc:sldMk cId="3978676851" sldId="263"/>
        </pc:sldMkLst>
        <pc:spChg chg="mod">
          <ac:chgData name="Fanyi Kong" userId="S::21fk10@queensu.ca::01169ad7-ce0e-4998-96fc-8b492a62d73f" providerId="AD" clId="Web-{EA7F154A-2E17-9C16-557F-86681809841C}" dt="2022-10-02T01:56:37.228" v="855" actId="1076"/>
          <ac:spMkLst>
            <pc:docMk/>
            <pc:sldMk cId="3978676851" sldId="263"/>
            <ac:spMk id="2" creationId="{3A8AEF97-AEF5-39A5-2B06-BD8237996ADB}"/>
          </ac:spMkLst>
        </pc:spChg>
        <pc:spChg chg="mod">
          <ac:chgData name="Fanyi Kong" userId="S::21fk10@queensu.ca::01169ad7-ce0e-4998-96fc-8b492a62d73f" providerId="AD" clId="Web-{EA7F154A-2E17-9C16-557F-86681809841C}" dt="2022-10-02T01:59:09.495" v="859" actId="20577"/>
          <ac:spMkLst>
            <pc:docMk/>
            <pc:sldMk cId="3978676851" sldId="263"/>
            <ac:spMk id="5" creationId="{5574B2AB-F467-1653-FAEB-8521A8F84F53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3978676851" sldId="263"/>
            <ac:spMk id="10" creationId="{0740FAA2-ADDF-5A37-D2A3-799EA9466471}"/>
          </ac:spMkLst>
        </pc:spChg>
        <pc:graphicFrameChg chg="mod modGraphic">
          <ac:chgData name="Fanyi Kong" userId="S::21fk10@queensu.ca::01169ad7-ce0e-4998-96fc-8b492a62d73f" providerId="AD" clId="Web-{EA7F154A-2E17-9C16-557F-86681809841C}" dt="2022-10-02T04:28:17.787" v="1190"/>
          <ac:graphicFrameMkLst>
            <pc:docMk/>
            <pc:sldMk cId="3978676851" sldId="263"/>
            <ac:graphicFrameMk id="4" creationId="{EB169329-1CB3-FFFD-3F73-91AD55A4DA91}"/>
          </ac:graphicFrameMkLst>
        </pc:graphicFrameChg>
      </pc:sldChg>
      <pc:sldChg chg="addSp modSp">
        <pc:chgData name="Fanyi Kong" userId="S::21fk10@queensu.ca::01169ad7-ce0e-4998-96fc-8b492a62d73f" providerId="AD" clId="Web-{EA7F154A-2E17-9C16-557F-86681809841C}" dt="2022-10-02T04:23:03" v="1144" actId="20577"/>
        <pc:sldMkLst>
          <pc:docMk/>
          <pc:sldMk cId="756534230" sldId="265"/>
        </pc:sldMkLst>
        <pc:spChg chg="mod">
          <ac:chgData name="Fanyi Kong" userId="S::21fk10@queensu.ca::01169ad7-ce0e-4998-96fc-8b492a62d73f" providerId="AD" clId="Web-{EA7F154A-2E17-9C16-557F-86681809841C}" dt="2022-10-02T02:54:54.504" v="969" actId="20577"/>
          <ac:spMkLst>
            <pc:docMk/>
            <pc:sldMk cId="756534230" sldId="265"/>
            <ac:spMk id="2" creationId="{E0286226-8806-2700-F843-CAA7530CAB96}"/>
          </ac:spMkLst>
        </pc:spChg>
        <pc:spChg chg="mod">
          <ac:chgData name="Fanyi Kong" userId="S::21fk10@queensu.ca::01169ad7-ce0e-4998-96fc-8b492a62d73f" providerId="AD" clId="Web-{EA7F154A-2E17-9C16-557F-86681809841C}" dt="2022-10-02T04:23:03" v="1144" actId="20577"/>
          <ac:spMkLst>
            <pc:docMk/>
            <pc:sldMk cId="756534230" sldId="265"/>
            <ac:spMk id="3" creationId="{44FDB2BC-1ABC-4B90-3F0C-020133F359C0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756534230" sldId="265"/>
            <ac:spMk id="4" creationId="{6DEAFDBA-DCA1-F6EB-1EE9-67B2B399CD05}"/>
          </ac:spMkLst>
        </pc:spChg>
        <pc:graphicFrameChg chg="mod modGraphic">
          <ac:chgData name="Fanyi Kong" userId="S::21fk10@queensu.ca::01169ad7-ce0e-4998-96fc-8b492a62d73f" providerId="AD" clId="Web-{EA7F154A-2E17-9C16-557F-86681809841C}" dt="2022-10-02T02:55:42.645" v="981"/>
          <ac:graphicFrameMkLst>
            <pc:docMk/>
            <pc:sldMk cId="756534230" sldId="265"/>
            <ac:graphicFrameMk id="5" creationId="{6EDDEB8F-2AAF-14E1-BCE2-39CDA2233E77}"/>
          </ac:graphicFrameMkLst>
        </pc:graphicFrameChg>
      </pc:sldChg>
      <pc:sldChg chg="addSp delSp modSp del">
        <pc:chgData name="Fanyi Kong" userId="S::21fk10@queensu.ca::01169ad7-ce0e-4998-96fc-8b492a62d73f" providerId="AD" clId="Web-{EA7F154A-2E17-9C16-557F-86681809841C}" dt="2022-10-02T04:30:42.149" v="1206"/>
        <pc:sldMkLst>
          <pc:docMk/>
          <pc:sldMk cId="331970373" sldId="267"/>
        </pc:sldMkLst>
        <pc:spChg chg="mod">
          <ac:chgData name="Fanyi Kong" userId="S::21fk10@queensu.ca::01169ad7-ce0e-4998-96fc-8b492a62d73f" providerId="AD" clId="Web-{EA7F154A-2E17-9C16-557F-86681809841C}" dt="2022-10-02T02:57:05.646" v="987"/>
          <ac:spMkLst>
            <pc:docMk/>
            <pc:sldMk cId="331970373" sldId="267"/>
            <ac:spMk id="2" creationId="{47996D99-657F-6B3F-CEB0-B147AFE728DB}"/>
          </ac:spMkLst>
        </pc:spChg>
        <pc:spChg chg="add mod">
          <ac:chgData name="Fanyi Kong" userId="S::21fk10@queensu.ca::01169ad7-ce0e-4998-96fc-8b492a62d73f" providerId="AD" clId="Web-{EA7F154A-2E17-9C16-557F-86681809841C}" dt="2022-10-02T02:57:05.646" v="987"/>
          <ac:spMkLst>
            <pc:docMk/>
            <pc:sldMk cId="331970373" sldId="267"/>
            <ac:spMk id="3" creationId="{C2BE45FE-0282-F190-D23D-836EAE635A5B}"/>
          </ac:spMkLst>
        </pc:spChg>
        <pc:spChg chg="mod">
          <ac:chgData name="Fanyi Kong" userId="S::21fk10@queensu.ca::01169ad7-ce0e-4998-96fc-8b492a62d73f" providerId="AD" clId="Web-{EA7F154A-2E17-9C16-557F-86681809841C}" dt="2022-10-02T02:57:05.646" v="987"/>
          <ac:spMkLst>
            <pc:docMk/>
            <pc:sldMk cId="331970373" sldId="267"/>
            <ac:spMk id="5" creationId="{2D8D79C9-172E-F56F-A330-3BC29EA6FB16}"/>
          </ac:spMkLst>
        </pc:spChg>
        <pc:spChg chg="add del">
          <ac:chgData name="Fanyi Kong" userId="S::21fk10@queensu.ca::01169ad7-ce0e-4998-96fc-8b492a62d73f" providerId="AD" clId="Web-{EA7F154A-2E17-9C16-557F-86681809841C}" dt="2022-10-02T02:57:05.646" v="987"/>
          <ac:spMkLst>
            <pc:docMk/>
            <pc:sldMk cId="331970373" sldId="267"/>
            <ac:spMk id="54" creationId="{2B566528-1B12-4246-9431-5C2D7D081168}"/>
          </ac:spMkLst>
        </pc:spChg>
        <pc:spChg chg="add del">
          <ac:chgData name="Fanyi Kong" userId="S::21fk10@queensu.ca::01169ad7-ce0e-4998-96fc-8b492a62d73f" providerId="AD" clId="Web-{EA7F154A-2E17-9C16-557F-86681809841C}" dt="2022-10-02T02:57:05.646" v="987"/>
          <ac:spMkLst>
            <pc:docMk/>
            <pc:sldMk cId="331970373" sldId="267"/>
            <ac:spMk id="67" creationId="{5E39A796-BE83-48B1-B33F-35C4A32AAB57}"/>
          </ac:spMkLst>
        </pc:spChg>
        <pc:spChg chg="add del">
          <ac:chgData name="Fanyi Kong" userId="S::21fk10@queensu.ca::01169ad7-ce0e-4998-96fc-8b492a62d73f" providerId="AD" clId="Web-{EA7F154A-2E17-9C16-557F-86681809841C}" dt="2022-10-02T02:57:05.646" v="987"/>
          <ac:spMkLst>
            <pc:docMk/>
            <pc:sldMk cId="331970373" sldId="267"/>
            <ac:spMk id="69" creationId="{72F84B47-E267-4194-8194-831DB7B5547F}"/>
          </ac:spMkLst>
        </pc:spChg>
        <pc:grpChg chg="add del">
          <ac:chgData name="Fanyi Kong" userId="S::21fk10@queensu.ca::01169ad7-ce0e-4998-96fc-8b492a62d73f" providerId="AD" clId="Web-{EA7F154A-2E17-9C16-557F-86681809841C}" dt="2022-10-02T02:57:05.646" v="987"/>
          <ac:grpSpMkLst>
            <pc:docMk/>
            <pc:sldMk cId="331970373" sldId="267"/>
            <ac:grpSpMk id="56" creationId="{828A5161-06F1-46CF-8AD7-844680A59E13}"/>
          </ac:grpSpMkLst>
        </pc:grpChg>
        <pc:grpChg chg="add del">
          <ac:chgData name="Fanyi Kong" userId="S::21fk10@queensu.ca::01169ad7-ce0e-4998-96fc-8b492a62d73f" providerId="AD" clId="Web-{EA7F154A-2E17-9C16-557F-86681809841C}" dt="2022-10-02T02:57:05.646" v="987"/>
          <ac:grpSpMkLst>
            <pc:docMk/>
            <pc:sldMk cId="331970373" sldId="267"/>
            <ac:grpSpMk id="60" creationId="{5995D10D-E9C9-47DB-AE7E-801FEF38F5C9}"/>
          </ac:grpSpMkLst>
        </pc:grpChg>
        <pc:graphicFrameChg chg="mod">
          <ac:chgData name="Fanyi Kong" userId="S::21fk10@queensu.ca::01169ad7-ce0e-4998-96fc-8b492a62d73f" providerId="AD" clId="Web-{EA7F154A-2E17-9C16-557F-86681809841C}" dt="2022-10-02T02:57:05.646" v="987"/>
          <ac:graphicFrameMkLst>
            <pc:docMk/>
            <pc:sldMk cId="331970373" sldId="267"/>
            <ac:graphicFrameMk id="6" creationId="{7DBA232E-F57B-8524-DE8D-2929B1F3A95F}"/>
          </ac:graphicFrameMkLst>
        </pc:graphicFrame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1155187866" sldId="268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155187866" sldId="268"/>
            <ac:spMk id="5" creationId="{116A8A99-5D7D-1E60-C630-47B2491ED60F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3285722787" sldId="270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3285722787" sldId="270"/>
            <ac:spMk id="4" creationId="{1AEFFBBB-8D6A-700F-07C7-8D5542CD8391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71503207" sldId="271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71503207" sldId="271"/>
            <ac:spMk id="4" creationId="{0E90946F-11DE-CE4A-0B5B-717B85C75B66}"/>
          </ac:spMkLst>
        </pc:spChg>
      </pc:sldChg>
      <pc:sldChg chg="addSp delSp modSp del mod setBg setClrOvrMap">
        <pc:chgData name="Fanyi Kong" userId="S::21fk10@queensu.ca::01169ad7-ce0e-4998-96fc-8b492a62d73f" providerId="AD" clId="Web-{EA7F154A-2E17-9C16-557F-86681809841C}" dt="2022-10-02T03:06:58.997" v="1052"/>
        <pc:sldMkLst>
          <pc:docMk/>
          <pc:sldMk cId="207467157" sldId="272"/>
        </pc:sldMkLst>
        <pc:spChg chg="mod">
          <ac:chgData name="Fanyi Kong" userId="S::21fk10@queensu.ca::01169ad7-ce0e-4998-96fc-8b492a62d73f" providerId="AD" clId="Web-{EA7F154A-2E17-9C16-557F-86681809841C}" dt="2022-10-02T03:02:30.197" v="1010" actId="14100"/>
          <ac:spMkLst>
            <pc:docMk/>
            <pc:sldMk cId="207467157" sldId="272"/>
            <ac:spMk id="2" creationId="{AF0138AC-D1E4-8BB4-6CFB-9D7015D39B0C}"/>
          </ac:spMkLst>
        </pc:spChg>
        <pc:spChg chg="add mod">
          <ac:chgData name="Fanyi Kong" userId="S::21fk10@queensu.ca::01169ad7-ce0e-4998-96fc-8b492a62d73f" providerId="AD" clId="Web-{EA7F154A-2E17-9C16-557F-86681809841C}" dt="2022-10-02T03:01:05.180" v="1008"/>
          <ac:spMkLst>
            <pc:docMk/>
            <pc:sldMk cId="207467157" sldId="272"/>
            <ac:spMk id="3" creationId="{682B5639-7E80-7630-37E0-B73186AD2C57}"/>
          </ac:spMkLst>
        </pc:spChg>
        <pc:spChg chg="add del">
          <ac:chgData name="Fanyi Kong" userId="S::21fk10@queensu.ca::01169ad7-ce0e-4998-96fc-8b492a62d73f" providerId="AD" clId="Web-{EA7F154A-2E17-9C16-557F-86681809841C}" dt="2022-10-02T02:59:31.570" v="999"/>
          <ac:spMkLst>
            <pc:docMk/>
            <pc:sldMk cId="207467157" sldId="272"/>
            <ac:spMk id="8" creationId="{5EDBE880-3DB4-B59A-53C2-34486507A9C7}"/>
          </ac:spMkLst>
        </pc:spChg>
        <pc:spChg chg="add del">
          <ac:chgData name="Fanyi Kong" userId="S::21fk10@queensu.ca::01169ad7-ce0e-4998-96fc-8b492a62d73f" providerId="AD" clId="Web-{EA7F154A-2E17-9C16-557F-86681809841C}" dt="2022-10-02T02:59:17.148" v="994"/>
          <ac:spMkLst>
            <pc:docMk/>
            <pc:sldMk cId="207467157" sldId="272"/>
            <ac:spMk id="13" creationId="{6D6CDB20-394C-4D51-9C5B-8751E21338DC}"/>
          </ac:spMkLst>
        </pc:spChg>
        <pc:spChg chg="add del">
          <ac:chgData name="Fanyi Kong" userId="S::21fk10@queensu.ca::01169ad7-ce0e-4998-96fc-8b492a62d73f" providerId="AD" clId="Web-{EA7F154A-2E17-9C16-557F-86681809841C}" dt="2022-10-02T02:59:06.273" v="992"/>
          <ac:spMkLst>
            <pc:docMk/>
            <pc:sldMk cId="207467157" sldId="272"/>
            <ac:spMk id="14" creationId="{D55CD764-972B-4CA5-A885-53E55C63E174}"/>
          </ac:spMkLst>
        </pc:spChg>
        <pc:spChg chg="add del">
          <ac:chgData name="Fanyi Kong" userId="S::21fk10@queensu.ca::01169ad7-ce0e-4998-96fc-8b492a62d73f" providerId="AD" clId="Web-{EA7F154A-2E17-9C16-557F-86681809841C}" dt="2022-10-02T02:59:17.148" v="994"/>
          <ac:spMkLst>
            <pc:docMk/>
            <pc:sldMk cId="207467157" sldId="272"/>
            <ac:spMk id="15" creationId="{46DFD1E0-DCA7-47E6-B78B-6ECDDF873DD6}"/>
          </ac:spMkLst>
        </pc:spChg>
        <pc:spChg chg="add del">
          <ac:chgData name="Fanyi Kong" userId="S::21fk10@queensu.ca::01169ad7-ce0e-4998-96fc-8b492a62d73f" providerId="AD" clId="Web-{EA7F154A-2E17-9C16-557F-86681809841C}" dt="2022-10-02T02:59:06.273" v="992"/>
          <ac:spMkLst>
            <pc:docMk/>
            <pc:sldMk cId="207467157" sldId="272"/>
            <ac:spMk id="16" creationId="{34165AB3-7006-4430-BCE3-25476BE13322}"/>
          </ac:spMkLst>
        </pc:spChg>
        <pc:spChg chg="add del">
          <ac:chgData name="Fanyi Kong" userId="S::21fk10@queensu.ca::01169ad7-ce0e-4998-96fc-8b492a62d73f" providerId="AD" clId="Web-{EA7F154A-2E17-9C16-557F-86681809841C}" dt="2022-10-02T02:59:17.148" v="994"/>
          <ac:spMkLst>
            <pc:docMk/>
            <pc:sldMk cId="207467157" sldId="272"/>
            <ac:spMk id="17" creationId="{8AAB0B1E-BB97-40E0-8DCD-D1197A0E1D6A}"/>
          </ac:spMkLst>
        </pc:spChg>
        <pc:spChg chg="add del">
          <ac:chgData name="Fanyi Kong" userId="S::21fk10@queensu.ca::01169ad7-ce0e-4998-96fc-8b492a62d73f" providerId="AD" clId="Web-{EA7F154A-2E17-9C16-557F-86681809841C}" dt="2022-10-02T02:59:06.273" v="992"/>
          <ac:spMkLst>
            <pc:docMk/>
            <pc:sldMk cId="207467157" sldId="272"/>
            <ac:spMk id="40" creationId="{E3E51905-F374-4E1A-97CF-B741584B74D5}"/>
          </ac:spMkLst>
        </pc:spChg>
        <pc:spChg chg="add del">
          <ac:chgData name="Fanyi Kong" userId="S::21fk10@queensu.ca::01169ad7-ce0e-4998-96fc-8b492a62d73f" providerId="AD" clId="Web-{EA7F154A-2E17-9C16-557F-86681809841C}" dt="2022-10-02T02:59:17.148" v="994"/>
          <ac:spMkLst>
            <pc:docMk/>
            <pc:sldMk cId="207467157" sldId="272"/>
            <ac:spMk id="42" creationId="{5EDBE880-3DB4-B59A-53C2-34486507A9C7}"/>
          </ac:spMkLst>
        </pc:spChg>
        <pc:spChg chg="add del">
          <ac:chgData name="Fanyi Kong" userId="S::21fk10@queensu.ca::01169ad7-ce0e-4998-96fc-8b492a62d73f" providerId="AD" clId="Web-{EA7F154A-2E17-9C16-557F-86681809841C}" dt="2022-10-02T02:59:28.632" v="996"/>
          <ac:spMkLst>
            <pc:docMk/>
            <pc:sldMk cId="207467157" sldId="272"/>
            <ac:spMk id="44" creationId="{6D6CDB20-394C-4D51-9C5B-8751E21338DC}"/>
          </ac:spMkLst>
        </pc:spChg>
        <pc:spChg chg="add del">
          <ac:chgData name="Fanyi Kong" userId="S::21fk10@queensu.ca::01169ad7-ce0e-4998-96fc-8b492a62d73f" providerId="AD" clId="Web-{EA7F154A-2E17-9C16-557F-86681809841C}" dt="2022-10-02T02:59:28.632" v="996"/>
          <ac:spMkLst>
            <pc:docMk/>
            <pc:sldMk cId="207467157" sldId="272"/>
            <ac:spMk id="45" creationId="{46DFD1E0-DCA7-47E6-B78B-6ECDDF873DD6}"/>
          </ac:spMkLst>
        </pc:spChg>
        <pc:spChg chg="add del">
          <ac:chgData name="Fanyi Kong" userId="S::21fk10@queensu.ca::01169ad7-ce0e-4998-96fc-8b492a62d73f" providerId="AD" clId="Web-{EA7F154A-2E17-9C16-557F-86681809841C}" dt="2022-10-02T02:59:28.632" v="996"/>
          <ac:spMkLst>
            <pc:docMk/>
            <pc:sldMk cId="207467157" sldId="272"/>
            <ac:spMk id="46" creationId="{8AAB0B1E-BB97-40E0-8DCD-D1197A0E1D6A}"/>
          </ac:spMkLst>
        </pc:spChg>
        <pc:spChg chg="add del">
          <ac:chgData name="Fanyi Kong" userId="S::21fk10@queensu.ca::01169ad7-ce0e-4998-96fc-8b492a62d73f" providerId="AD" clId="Web-{EA7F154A-2E17-9C16-557F-86681809841C}" dt="2022-10-02T02:59:28.632" v="996"/>
          <ac:spMkLst>
            <pc:docMk/>
            <pc:sldMk cId="207467157" sldId="272"/>
            <ac:spMk id="48" creationId="{5EDBE880-3DB4-B59A-53C2-34486507A9C7}"/>
          </ac:spMkLst>
        </pc:spChg>
        <pc:spChg chg="add del">
          <ac:chgData name="Fanyi Kong" userId="S::21fk10@queensu.ca::01169ad7-ce0e-4998-96fc-8b492a62d73f" providerId="AD" clId="Web-{EA7F154A-2E17-9C16-557F-86681809841C}" dt="2022-10-02T02:59:31.539" v="998"/>
          <ac:spMkLst>
            <pc:docMk/>
            <pc:sldMk cId="207467157" sldId="272"/>
            <ac:spMk id="50" creationId="{EDDBB197-D710-4A4F-A9CA-FD2177498BE8}"/>
          </ac:spMkLst>
        </pc:spChg>
        <pc:spChg chg="add del">
          <ac:chgData name="Fanyi Kong" userId="S::21fk10@queensu.ca::01169ad7-ce0e-4998-96fc-8b492a62d73f" providerId="AD" clId="Web-{EA7F154A-2E17-9C16-557F-86681809841C}" dt="2022-10-02T02:59:31.539" v="998"/>
          <ac:spMkLst>
            <pc:docMk/>
            <pc:sldMk cId="207467157" sldId="272"/>
            <ac:spMk id="51" creationId="{975D1CFA-2CDB-4B64-BD9F-85744E8DA12F}"/>
          </ac:spMkLst>
        </pc:spChg>
        <pc:spChg chg="add del">
          <ac:chgData name="Fanyi Kong" userId="S::21fk10@queensu.ca::01169ad7-ce0e-4998-96fc-8b492a62d73f" providerId="AD" clId="Web-{EA7F154A-2E17-9C16-557F-86681809841C}" dt="2022-10-02T02:59:31.539" v="998"/>
          <ac:spMkLst>
            <pc:docMk/>
            <pc:sldMk cId="207467157" sldId="272"/>
            <ac:spMk id="52" creationId="{5EDBE880-3DB4-B59A-53C2-34486507A9C7}"/>
          </ac:spMkLst>
        </pc:spChg>
        <pc:spChg chg="add del">
          <ac:chgData name="Fanyi Kong" userId="S::21fk10@queensu.ca::01169ad7-ce0e-4998-96fc-8b492a62d73f" providerId="AD" clId="Web-{EA7F154A-2E17-9C16-557F-86681809841C}" dt="2022-10-02T03:01:05.180" v="1008"/>
          <ac:spMkLst>
            <pc:docMk/>
            <pc:sldMk cId="207467157" sldId="272"/>
            <ac:spMk id="55" creationId="{2659FDB4-FCBE-4A89-B46D-43D4FA54464D}"/>
          </ac:spMkLst>
        </pc:spChg>
        <pc:spChg chg="add del">
          <ac:chgData name="Fanyi Kong" userId="S::21fk10@queensu.ca::01169ad7-ce0e-4998-96fc-8b492a62d73f" providerId="AD" clId="Web-{EA7F154A-2E17-9C16-557F-86681809841C}" dt="2022-10-02T03:00:24.273" v="1001"/>
          <ac:spMkLst>
            <pc:docMk/>
            <pc:sldMk cId="207467157" sldId="272"/>
            <ac:spMk id="62" creationId="{28FF88A3-8EBC-4142-8CC2-EBE257ED6C90}"/>
          </ac:spMkLst>
        </pc:spChg>
        <pc:spChg chg="add del">
          <ac:chgData name="Fanyi Kong" userId="S::21fk10@queensu.ca::01169ad7-ce0e-4998-96fc-8b492a62d73f" providerId="AD" clId="Web-{EA7F154A-2E17-9C16-557F-86681809841C}" dt="2022-10-02T03:00:46.743" v="1005"/>
          <ac:spMkLst>
            <pc:docMk/>
            <pc:sldMk cId="207467157" sldId="272"/>
            <ac:spMk id="66" creationId="{83306AB0-8BF5-43D5-B5E2-C53EA0783845}"/>
          </ac:spMkLst>
        </pc:spChg>
        <pc:spChg chg="add del">
          <ac:chgData name="Fanyi Kong" userId="S::21fk10@queensu.ca::01169ad7-ce0e-4998-96fc-8b492a62d73f" providerId="AD" clId="Web-{EA7F154A-2E17-9C16-557F-86681809841C}" dt="2022-10-02T03:00:28.367" v="1003"/>
          <ac:spMkLst>
            <pc:docMk/>
            <pc:sldMk cId="207467157" sldId="272"/>
            <ac:spMk id="69" creationId="{21ED5FCA-9564-42B4-9F52-2CCED8ED60CA}"/>
          </ac:spMkLst>
        </pc:spChg>
        <pc:spChg chg="add del">
          <ac:chgData name="Fanyi Kong" userId="S::21fk10@queensu.ca::01169ad7-ce0e-4998-96fc-8b492a62d73f" providerId="AD" clId="Web-{EA7F154A-2E17-9C16-557F-86681809841C}" dt="2022-10-02T03:00:28.367" v="1003"/>
          <ac:spMkLst>
            <pc:docMk/>
            <pc:sldMk cId="207467157" sldId="272"/>
            <ac:spMk id="70" creationId="{081E4A58-353D-44AE-B2FC-2A74E2E400F7}"/>
          </ac:spMkLst>
        </pc:spChg>
        <pc:spChg chg="add del">
          <ac:chgData name="Fanyi Kong" userId="S::21fk10@queensu.ca::01169ad7-ce0e-4998-96fc-8b492a62d73f" providerId="AD" clId="Web-{EA7F154A-2E17-9C16-557F-86681809841C}" dt="2022-10-02T03:00:46.743" v="1005"/>
          <ac:spMkLst>
            <pc:docMk/>
            <pc:sldMk cId="207467157" sldId="272"/>
            <ac:spMk id="72" creationId="{9CC67894-1D18-43E0-B8E1-ECF37EB0D4B5}"/>
          </ac:spMkLst>
        </pc:spChg>
        <pc:spChg chg="add del">
          <ac:chgData name="Fanyi Kong" userId="S::21fk10@queensu.ca::01169ad7-ce0e-4998-96fc-8b492a62d73f" providerId="AD" clId="Web-{EA7F154A-2E17-9C16-557F-86681809841C}" dt="2022-10-02T03:00:46.743" v="1005"/>
          <ac:spMkLst>
            <pc:docMk/>
            <pc:sldMk cId="207467157" sldId="272"/>
            <ac:spMk id="73" creationId="{A13E3398-4840-4DA1-B674-51AE569B24F9}"/>
          </ac:spMkLst>
        </pc:spChg>
        <pc:spChg chg="add del">
          <ac:chgData name="Fanyi Kong" userId="S::21fk10@queensu.ca::01169ad7-ce0e-4998-96fc-8b492a62d73f" providerId="AD" clId="Web-{EA7F154A-2E17-9C16-557F-86681809841C}" dt="2022-10-02T03:01:05.180" v="1007"/>
          <ac:spMkLst>
            <pc:docMk/>
            <pc:sldMk cId="207467157" sldId="272"/>
            <ac:spMk id="75" creationId="{A4206507-76F5-4316-AAF5-4EAFEE5EBDE2}"/>
          </ac:spMkLst>
        </pc:spChg>
        <pc:spChg chg="add del">
          <ac:chgData name="Fanyi Kong" userId="S::21fk10@queensu.ca::01169ad7-ce0e-4998-96fc-8b492a62d73f" providerId="AD" clId="Web-{EA7F154A-2E17-9C16-557F-86681809841C}" dt="2022-10-02T03:01:05.180" v="1007"/>
          <ac:spMkLst>
            <pc:docMk/>
            <pc:sldMk cId="207467157" sldId="272"/>
            <ac:spMk id="76" creationId="{03BC2B61-D77E-45AB-8722-15BC6A718A37}"/>
          </ac:spMkLst>
        </pc:spChg>
        <pc:spChg chg="add">
          <ac:chgData name="Fanyi Kong" userId="S::21fk10@queensu.ca::01169ad7-ce0e-4998-96fc-8b492a62d73f" providerId="AD" clId="Web-{EA7F154A-2E17-9C16-557F-86681809841C}" dt="2022-10-02T03:01:05.180" v="1008"/>
          <ac:spMkLst>
            <pc:docMk/>
            <pc:sldMk cId="207467157" sldId="272"/>
            <ac:spMk id="78" creationId="{665DBBEF-238B-476B-96AB-8AAC3224ECEA}"/>
          </ac:spMkLst>
        </pc:spChg>
        <pc:spChg chg="add">
          <ac:chgData name="Fanyi Kong" userId="S::21fk10@queensu.ca::01169ad7-ce0e-4998-96fc-8b492a62d73f" providerId="AD" clId="Web-{EA7F154A-2E17-9C16-557F-86681809841C}" dt="2022-10-02T03:01:05.180" v="1008"/>
          <ac:spMkLst>
            <pc:docMk/>
            <pc:sldMk cId="207467157" sldId="272"/>
            <ac:spMk id="79" creationId="{3FCFB1DE-0B7E-48CC-BA90-B2AB0889F9D6}"/>
          </ac:spMkLst>
        </pc:spChg>
        <pc:spChg chg="add del mod">
          <ac:chgData name="Fanyi Kong" userId="S::21fk10@queensu.ca::01169ad7-ce0e-4998-96fc-8b492a62d73f" providerId="AD" clId="Web-{EA7F154A-2E17-9C16-557F-86681809841C}" dt="2022-10-02T03:02:46.353" v="1014"/>
          <ac:spMkLst>
            <pc:docMk/>
            <pc:sldMk cId="207467157" sldId="272"/>
            <ac:spMk id="190" creationId="{26A3507E-EC98-2EEB-0109-CAD4B643B1CB}"/>
          </ac:spMkLst>
        </pc:spChg>
        <pc:grpChg chg="add del">
          <ac:chgData name="Fanyi Kong" userId="S::21fk10@queensu.ca::01169ad7-ce0e-4998-96fc-8b492a62d73f" providerId="AD" clId="Web-{EA7F154A-2E17-9C16-557F-86681809841C}" dt="2022-10-02T02:59:06.273" v="992"/>
          <ac:grpSpMkLst>
            <pc:docMk/>
            <pc:sldMk cId="207467157" sldId="272"/>
            <ac:grpSpMk id="18" creationId="{11999B20-6058-4C55-882E-A1FB050B69DD}"/>
          </ac:grpSpMkLst>
        </pc:grpChg>
        <pc:grpChg chg="add del">
          <ac:chgData name="Fanyi Kong" userId="S::21fk10@queensu.ca::01169ad7-ce0e-4998-96fc-8b492a62d73f" providerId="AD" clId="Web-{EA7F154A-2E17-9C16-557F-86681809841C}" dt="2022-10-02T02:59:31.539" v="998"/>
          <ac:grpSpMkLst>
            <pc:docMk/>
            <pc:sldMk cId="207467157" sldId="272"/>
            <ac:grpSpMk id="53" creationId="{25EE5136-01F1-466C-962D-BA9B4C6757AA}"/>
          </ac:grpSpMkLst>
        </pc:grpChg>
        <pc:grpChg chg="add del">
          <ac:chgData name="Fanyi Kong" userId="S::21fk10@queensu.ca::01169ad7-ce0e-4998-96fc-8b492a62d73f" providerId="AD" clId="Web-{EA7F154A-2E17-9C16-557F-86681809841C}" dt="2022-10-02T03:00:24.273" v="1001"/>
          <ac:grpSpMkLst>
            <pc:docMk/>
            <pc:sldMk cId="207467157" sldId="272"/>
            <ac:grpSpMk id="64" creationId="{27D8A815-1B1F-4DB5-A03C-F4987CF0CB0F}"/>
          </ac:grpSpMkLst>
        </pc:grpChg>
        <pc:graphicFrameChg chg="add del">
          <ac:chgData name="Fanyi Kong" userId="S::21fk10@queensu.ca::01169ad7-ce0e-4998-96fc-8b492a62d73f" providerId="AD" clId="Web-{EA7F154A-2E17-9C16-557F-86681809841C}" dt="2022-10-02T02:59:06.273" v="992"/>
          <ac:graphicFrameMkLst>
            <pc:docMk/>
            <pc:sldMk cId="207467157" sldId="272"/>
            <ac:graphicFrameMk id="10" creationId="{BE759D7F-8C4E-0720-1FDD-FE3C12AD642D}"/>
          </ac:graphicFrameMkLst>
        </pc:graphicFrameChg>
        <pc:graphicFrameChg chg="add del mod modGraphic">
          <ac:chgData name="Fanyi Kong" userId="S::21fk10@queensu.ca::01169ad7-ce0e-4998-96fc-8b492a62d73f" providerId="AD" clId="Web-{EA7F154A-2E17-9C16-557F-86681809841C}" dt="2022-10-02T03:02:27.291" v="1009"/>
          <ac:graphicFrameMkLst>
            <pc:docMk/>
            <pc:sldMk cId="207467157" sldId="272"/>
            <ac:graphicFrameMk id="57" creationId="{74412ED7-4F3F-7156-4BBC-C17AD4D186D7}"/>
          </ac:graphicFrameMkLst>
        </pc:graphicFrameChg>
        <pc:picChg chg="add del">
          <ac:chgData name="Fanyi Kong" userId="S::21fk10@queensu.ca::01169ad7-ce0e-4998-96fc-8b492a62d73f" providerId="AD" clId="Web-{EA7F154A-2E17-9C16-557F-86681809841C}" dt="2022-10-02T02:59:31.539" v="998"/>
          <ac:picMkLst>
            <pc:docMk/>
            <pc:sldMk cId="207467157" sldId="272"/>
            <ac:picMk id="12" creationId="{CC7F5A32-A719-9F01-6FE2-C58E50E266DC}"/>
          </ac:picMkLst>
        </pc:picChg>
        <pc:cxnChg chg="add del">
          <ac:chgData name="Fanyi Kong" userId="S::21fk10@queensu.ca::01169ad7-ce0e-4998-96fc-8b492a62d73f" providerId="AD" clId="Web-{EA7F154A-2E17-9C16-557F-86681809841C}" dt="2022-10-02T02:59:17.148" v="994"/>
          <ac:cxnSpMkLst>
            <pc:docMk/>
            <pc:sldMk cId="207467157" sldId="272"/>
            <ac:cxnSpMk id="19" creationId="{F492F8DF-EE34-4FC5-9FFE-76EB2E3BBA95}"/>
          </ac:cxnSpMkLst>
        </pc:cxnChg>
        <pc:cxnChg chg="add del">
          <ac:chgData name="Fanyi Kong" userId="S::21fk10@queensu.ca::01169ad7-ce0e-4998-96fc-8b492a62d73f" providerId="AD" clId="Web-{EA7F154A-2E17-9C16-557F-86681809841C}" dt="2022-10-02T02:59:28.632" v="996"/>
          <ac:cxnSpMkLst>
            <pc:docMk/>
            <pc:sldMk cId="207467157" sldId="272"/>
            <ac:cxnSpMk id="47" creationId="{F492F8DF-EE34-4FC5-9FFE-76EB2E3BBA95}"/>
          </ac:cxnSpMkLst>
        </pc:cxnChg>
        <pc:cxnChg chg="add del">
          <ac:chgData name="Fanyi Kong" userId="S::21fk10@queensu.ca::01169ad7-ce0e-4998-96fc-8b492a62d73f" providerId="AD" clId="Web-{EA7F154A-2E17-9C16-557F-86681809841C}" dt="2022-10-02T03:01:05.180" v="1008"/>
          <ac:cxnSpMkLst>
            <pc:docMk/>
            <pc:sldMk cId="207467157" sldId="272"/>
            <ac:cxnSpMk id="56" creationId="{C8F51B3F-8331-4E4A-AE96-D47B1006EEAD}"/>
          </ac:cxnSpMkLst>
        </pc:cxn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588049853" sldId="273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588049853" sldId="273"/>
            <ac:spMk id="3" creationId="{FFFD842E-1772-8439-2F10-1F6AE785F454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2972635601" sldId="274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972635601" sldId="274"/>
            <ac:spMk id="3" creationId="{3013C4B4-4F3C-FCCC-732E-09B6664BBDAE}"/>
          </ac:spMkLst>
        </pc:spChg>
      </pc:sldChg>
      <pc:sldChg chg="addSp delSp modSp del delCm">
        <pc:chgData name="Fanyi Kong" userId="S::21fk10@queensu.ca::01169ad7-ce0e-4998-96fc-8b492a62d73f" providerId="AD" clId="Web-{EA7F154A-2E17-9C16-557F-86681809841C}" dt="2022-10-02T02:54:17.769" v="965"/>
        <pc:sldMkLst>
          <pc:docMk/>
          <pc:sldMk cId="1020811833" sldId="276"/>
        </pc:sldMkLst>
        <pc:spChg chg="mod">
          <ac:chgData name="Fanyi Kong" userId="S::21fk10@queensu.ca::01169ad7-ce0e-4998-96fc-8b492a62d73f" providerId="AD" clId="Web-{EA7F154A-2E17-9C16-557F-86681809841C}" dt="2022-10-01T22:29:17.527" v="730" actId="20577"/>
          <ac:spMkLst>
            <pc:docMk/>
            <pc:sldMk cId="1020811833" sldId="276"/>
            <ac:spMk id="2" creationId="{993AE781-BECB-22C5-9603-95315DEFA2A3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020811833" sldId="276"/>
            <ac:spMk id="5" creationId="{A3161646-11F1-8BE4-F1B5-8E763B0A1F26}"/>
          </ac:spMkLst>
        </pc:spChg>
        <pc:spChg chg="mod">
          <ac:chgData name="Fanyi Kong" userId="S::21fk10@queensu.ca::01169ad7-ce0e-4998-96fc-8b492a62d73f" providerId="AD" clId="Web-{EA7F154A-2E17-9C16-557F-86681809841C}" dt="2022-10-01T22:34:01.675" v="750" actId="1076"/>
          <ac:spMkLst>
            <pc:docMk/>
            <pc:sldMk cId="1020811833" sldId="276"/>
            <ac:spMk id="7" creationId="{EF452EB9-88B5-DB9E-B2E0-ED8AEE04BB0A}"/>
          </ac:spMkLst>
        </pc:spChg>
        <pc:spChg chg="mod">
          <ac:chgData name="Fanyi Kong" userId="S::21fk10@queensu.ca::01169ad7-ce0e-4998-96fc-8b492a62d73f" providerId="AD" clId="Web-{EA7F154A-2E17-9C16-557F-86681809841C}" dt="2022-10-01T22:34:01.675" v="752" actId="1076"/>
          <ac:spMkLst>
            <pc:docMk/>
            <pc:sldMk cId="1020811833" sldId="276"/>
            <ac:spMk id="9" creationId="{074B1281-E60E-D24E-D1EA-128A714D4903}"/>
          </ac:spMkLst>
        </pc:spChg>
        <pc:spChg chg="mod">
          <ac:chgData name="Fanyi Kong" userId="S::21fk10@queensu.ca::01169ad7-ce0e-4998-96fc-8b492a62d73f" providerId="AD" clId="Web-{EA7F154A-2E17-9C16-557F-86681809841C}" dt="2022-10-01T22:34:01.690" v="753" actId="1076"/>
          <ac:spMkLst>
            <pc:docMk/>
            <pc:sldMk cId="1020811833" sldId="276"/>
            <ac:spMk id="11" creationId="{3F098BF5-0387-9189-86AD-3A45355E94D8}"/>
          </ac:spMkLst>
        </pc:spChg>
        <pc:graphicFrameChg chg="add del mod">
          <ac:chgData name="Fanyi Kong" userId="S::21fk10@queensu.ca::01169ad7-ce0e-4998-96fc-8b492a62d73f" providerId="AD" clId="Web-{EA7F154A-2E17-9C16-557F-86681809841C}" dt="2022-10-02T01:32:52.319" v="831"/>
          <ac:graphicFrameMkLst>
            <pc:docMk/>
            <pc:sldMk cId="1020811833" sldId="276"/>
            <ac:graphicFrameMk id="12" creationId="{0651ECB4-9153-CA07-D255-4B9DB21E0D53}"/>
          </ac:graphicFrameMkLst>
        </pc:graphicFrameChg>
        <pc:picChg chg="add mod">
          <ac:chgData name="Fanyi Kong" userId="S::21fk10@queensu.ca::01169ad7-ce0e-4998-96fc-8b492a62d73f" providerId="AD" clId="Web-{EA7F154A-2E17-9C16-557F-86681809841C}" dt="2022-10-01T22:21:05.377" v="666" actId="1076"/>
          <ac:picMkLst>
            <pc:docMk/>
            <pc:sldMk cId="1020811833" sldId="276"/>
            <ac:picMk id="3" creationId="{E5868D10-039F-69EF-C5A4-39FB1D6FFE5E}"/>
          </ac:picMkLst>
        </pc:picChg>
        <pc:picChg chg="mod">
          <ac:chgData name="Fanyi Kong" userId="S::21fk10@queensu.ca::01169ad7-ce0e-4998-96fc-8b492a62d73f" providerId="AD" clId="Web-{EA7F154A-2E17-9C16-557F-86681809841C}" dt="2022-10-01T22:34:01.659" v="749" actId="1076"/>
          <ac:picMkLst>
            <pc:docMk/>
            <pc:sldMk cId="1020811833" sldId="276"/>
            <ac:picMk id="6" creationId="{6658E66B-AB6F-B902-4017-2A5D81E295C3}"/>
          </ac:picMkLst>
        </pc:picChg>
        <pc:picChg chg="mod">
          <ac:chgData name="Fanyi Kong" userId="S::21fk10@queensu.ca::01169ad7-ce0e-4998-96fc-8b492a62d73f" providerId="AD" clId="Web-{EA7F154A-2E17-9C16-557F-86681809841C}" dt="2022-10-01T22:34:01.675" v="751" actId="1076"/>
          <ac:picMkLst>
            <pc:docMk/>
            <pc:sldMk cId="1020811833" sldId="276"/>
            <ac:picMk id="8" creationId="{9AAAD2A9-8894-22B5-6B98-7800F3C5D496}"/>
          </ac:picMkLst>
        </pc:picChg>
        <pc:picChg chg="mod">
          <ac:chgData name="Fanyi Kong" userId="S::21fk10@queensu.ca::01169ad7-ce0e-4998-96fc-8b492a62d73f" providerId="AD" clId="Web-{EA7F154A-2E17-9C16-557F-86681809841C}" dt="2022-10-01T22:34:01.690" v="754" actId="1076"/>
          <ac:picMkLst>
            <pc:docMk/>
            <pc:sldMk cId="1020811833" sldId="276"/>
            <ac:picMk id="13" creationId="{F49A91F0-2A1E-4FAE-4E75-AC7CAB401220}"/>
          </ac:picMkLst>
        </pc:picChg>
        <pc:picChg chg="mod">
          <ac:chgData name="Fanyi Kong" userId="S::21fk10@queensu.ca::01169ad7-ce0e-4998-96fc-8b492a62d73f" providerId="AD" clId="Web-{EA7F154A-2E17-9C16-557F-86681809841C}" dt="2022-10-01T22:20:39.142" v="663" actId="1076"/>
          <ac:picMkLst>
            <pc:docMk/>
            <pc:sldMk cId="1020811833" sldId="276"/>
            <ac:picMk id="14" creationId="{2584D122-6DF1-6FF5-7D60-50D6C37E7F43}"/>
          </ac:picMkLst>
        </pc:pic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4275410994" sldId="277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4275410994" sldId="277"/>
            <ac:spMk id="4" creationId="{661C531C-E16D-1B05-A05A-4C90D2E66D04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4:23:49.626" v="1161" actId="20577"/>
        <pc:sldMkLst>
          <pc:docMk/>
          <pc:sldMk cId="1323759631" sldId="278"/>
        </pc:sldMkLst>
        <pc:spChg chg="mod">
          <ac:chgData name="Fanyi Kong" userId="S::21fk10@queensu.ca::01169ad7-ce0e-4998-96fc-8b492a62d73f" providerId="AD" clId="Web-{EA7F154A-2E17-9C16-557F-86681809841C}" dt="2022-10-02T04:23:43.814" v="1159" actId="20577"/>
          <ac:spMkLst>
            <pc:docMk/>
            <pc:sldMk cId="1323759631" sldId="278"/>
            <ac:spMk id="2" creationId="{F95AEFC5-A03C-1C45-EF92-71928276C2A2}"/>
          </ac:spMkLst>
        </pc:spChg>
        <pc:spChg chg="mod">
          <ac:chgData name="Fanyi Kong" userId="S::21fk10@queensu.ca::01169ad7-ce0e-4998-96fc-8b492a62d73f" providerId="AD" clId="Web-{EA7F154A-2E17-9C16-557F-86681809841C}" dt="2022-10-02T04:23:49.626" v="1161" actId="20577"/>
          <ac:spMkLst>
            <pc:docMk/>
            <pc:sldMk cId="1323759631" sldId="278"/>
            <ac:spMk id="3" creationId="{4CDBA5D9-B795-CA3F-7911-97C092F5114D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323759631" sldId="278"/>
            <ac:spMk id="4" creationId="{A6287A62-097C-F8C0-12A6-EA916AC955BC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2103327024" sldId="279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103327024" sldId="279"/>
            <ac:spMk id="4" creationId="{43DF5667-D063-38E6-7DF4-06F331B1CA62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2:54:48.207" v="968" actId="20577"/>
        <pc:sldMkLst>
          <pc:docMk/>
          <pc:sldMk cId="4139953175" sldId="280"/>
        </pc:sldMkLst>
        <pc:spChg chg="mod">
          <ac:chgData name="Fanyi Kong" userId="S::21fk10@queensu.ca::01169ad7-ce0e-4998-96fc-8b492a62d73f" providerId="AD" clId="Web-{EA7F154A-2E17-9C16-557F-86681809841C}" dt="2022-10-02T02:54:48.207" v="968" actId="20577"/>
          <ac:spMkLst>
            <pc:docMk/>
            <pc:sldMk cId="4139953175" sldId="280"/>
            <ac:spMk id="2" creationId="{F5DA724A-B52A-1A96-9EA2-68E4DC90191A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4139953175" sldId="280"/>
            <ac:spMk id="4" creationId="{7F5769DC-988C-9075-3E1C-EE6A5BE14B46}"/>
          </ac:spMkLst>
        </pc:spChg>
        <pc:graphicFrameChg chg="mod modGraphic">
          <ac:chgData name="Fanyi Kong" userId="S::21fk10@queensu.ca::01169ad7-ce0e-4998-96fc-8b492a62d73f" providerId="AD" clId="Web-{EA7F154A-2E17-9C16-557F-86681809841C}" dt="2022-10-01T22:07:14.533" v="527"/>
          <ac:graphicFrameMkLst>
            <pc:docMk/>
            <pc:sldMk cId="4139953175" sldId="280"/>
            <ac:graphicFrameMk id="22" creationId="{0BE3B2CB-F230-44F0-DB82-54B3A2F6FA4E}"/>
          </ac:graphicFrameMkLst>
        </pc:graphicFrameChg>
        <pc:graphicFrameChg chg="mod modGraphic">
          <ac:chgData name="Fanyi Kong" userId="S::21fk10@queensu.ca::01169ad7-ce0e-4998-96fc-8b492a62d73f" providerId="AD" clId="Web-{EA7F154A-2E17-9C16-557F-86681809841C}" dt="2022-10-01T22:07:22.252" v="535"/>
          <ac:graphicFrameMkLst>
            <pc:docMk/>
            <pc:sldMk cId="4139953175" sldId="280"/>
            <ac:graphicFrameMk id="293" creationId="{B2572E58-2EE5-1CA4-FA9E-82C338636F1B}"/>
          </ac:graphicFrameMkLst>
        </pc:graphicFrameChg>
      </pc:sldChg>
      <pc:sldChg chg="addSp delSp modSp">
        <pc:chgData name="Fanyi Kong" userId="S::21fk10@queensu.ca::01169ad7-ce0e-4998-96fc-8b492a62d73f" providerId="AD" clId="Web-{EA7F154A-2E17-9C16-557F-86681809841C}" dt="2022-10-02T03:23:19.727" v="1081"/>
        <pc:sldMkLst>
          <pc:docMk/>
          <pc:sldMk cId="1565891611" sldId="281"/>
        </pc:sldMkLst>
        <pc:spChg chg="mod">
          <ac:chgData name="Fanyi Kong" userId="S::21fk10@queensu.ca::01169ad7-ce0e-4998-96fc-8b492a62d73f" providerId="AD" clId="Web-{EA7F154A-2E17-9C16-557F-86681809841C}" dt="2022-10-02T02:52:55.971" v="948" actId="20577"/>
          <ac:spMkLst>
            <pc:docMk/>
            <pc:sldMk cId="1565891611" sldId="281"/>
            <ac:spMk id="2" creationId="{6273638A-FE68-57A4-4651-1478DC4A6B9B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565891611" sldId="281"/>
            <ac:spMk id="3" creationId="{6F2D20C5-EF2D-8EEE-0F74-5D289A5FCA6F}"/>
          </ac:spMkLst>
        </pc:spChg>
        <pc:spChg chg="add del mod">
          <ac:chgData name="Fanyi Kong" userId="S::21fk10@queensu.ca::01169ad7-ce0e-4998-96fc-8b492a62d73f" providerId="AD" clId="Web-{EA7F154A-2E17-9C16-557F-86681809841C}" dt="2022-10-02T03:23:19.727" v="1081"/>
          <ac:spMkLst>
            <pc:docMk/>
            <pc:sldMk cId="1565891611" sldId="281"/>
            <ac:spMk id="4" creationId="{0B500287-F292-38E4-B5A5-E1D3ECA5CFFF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2:54:41.144" v="967" actId="20577"/>
        <pc:sldMkLst>
          <pc:docMk/>
          <pc:sldMk cId="75505391" sldId="282"/>
        </pc:sldMkLst>
        <pc:spChg chg="mod">
          <ac:chgData name="Fanyi Kong" userId="S::21fk10@queensu.ca::01169ad7-ce0e-4998-96fc-8b492a62d73f" providerId="AD" clId="Web-{EA7F154A-2E17-9C16-557F-86681809841C}" dt="2022-10-02T02:54:41.144" v="967" actId="20577"/>
          <ac:spMkLst>
            <pc:docMk/>
            <pc:sldMk cId="75505391" sldId="282"/>
            <ac:spMk id="2" creationId="{8189C7D7-F3B6-326C-BE34-716BE74258CA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75505391" sldId="282"/>
            <ac:spMk id="4" creationId="{05D7D17A-0A4A-626D-97AE-5C7696028562}"/>
          </ac:spMkLst>
        </pc:spChg>
        <pc:spChg chg="mod">
          <ac:chgData name="Fanyi Kong" userId="S::21fk10@queensu.ca::01169ad7-ce0e-4998-96fc-8b492a62d73f" providerId="AD" clId="Web-{EA7F154A-2E17-9C16-557F-86681809841C}" dt="2022-10-01T22:31:21.344" v="741" actId="14100"/>
          <ac:spMkLst>
            <pc:docMk/>
            <pc:sldMk cId="75505391" sldId="282"/>
            <ac:spMk id="6" creationId="{0066A971-1D9D-A47D-6C9E-C0325EFF2F92}"/>
          </ac:spMkLst>
        </pc:spChg>
        <pc:spChg chg="add mod">
          <ac:chgData name="Fanyi Kong" userId="S::21fk10@queensu.ca::01169ad7-ce0e-4998-96fc-8b492a62d73f" providerId="AD" clId="Web-{EA7F154A-2E17-9C16-557F-86681809841C}" dt="2022-10-01T23:28:07.956" v="826" actId="1076"/>
          <ac:spMkLst>
            <pc:docMk/>
            <pc:sldMk cId="75505391" sldId="282"/>
            <ac:spMk id="11" creationId="{1795E783-1A0E-53D2-7955-8AAB54E93760}"/>
          </ac:spMkLst>
        </pc:spChg>
        <pc:spChg chg="add mod">
          <ac:chgData name="Fanyi Kong" userId="S::21fk10@queensu.ca::01169ad7-ce0e-4998-96fc-8b492a62d73f" providerId="AD" clId="Web-{EA7F154A-2E17-9C16-557F-86681809841C}" dt="2022-10-01T23:28:17.535" v="829" actId="1076"/>
          <ac:spMkLst>
            <pc:docMk/>
            <pc:sldMk cId="75505391" sldId="282"/>
            <ac:spMk id="12" creationId="{C0DD7FA6-903F-AB7E-1202-30FB1215166B}"/>
          </ac:spMkLst>
        </pc:spChg>
        <pc:graphicFrameChg chg="mod modGraphic">
          <ac:chgData name="Fanyi Kong" userId="S::21fk10@queensu.ca::01169ad7-ce0e-4998-96fc-8b492a62d73f" providerId="AD" clId="Web-{EA7F154A-2E17-9C16-557F-86681809841C}" dt="2022-10-01T22:30:44.669" v="735"/>
          <ac:graphicFrameMkLst>
            <pc:docMk/>
            <pc:sldMk cId="75505391" sldId="282"/>
            <ac:graphicFrameMk id="3" creationId="{0F783FEB-C385-DD54-B855-46291A4A20B7}"/>
          </ac:graphicFrameMkLst>
        </pc:graphicFrameChg>
      </pc:sldChg>
      <pc:sldChg chg="addSp modSp">
        <pc:chgData name="Fanyi Kong" userId="S::21fk10@queensu.ca::01169ad7-ce0e-4998-96fc-8b492a62d73f" providerId="AD" clId="Web-{EA7F154A-2E17-9C16-557F-86681809841C}" dt="2022-10-02T02:53:47.284" v="958" actId="20577"/>
        <pc:sldMkLst>
          <pc:docMk/>
          <pc:sldMk cId="407645444" sldId="283"/>
        </pc:sldMkLst>
        <pc:spChg chg="mod">
          <ac:chgData name="Fanyi Kong" userId="S::21fk10@queensu.ca::01169ad7-ce0e-4998-96fc-8b492a62d73f" providerId="AD" clId="Web-{EA7F154A-2E17-9C16-557F-86681809841C}" dt="2022-10-02T02:53:47.284" v="958" actId="20577"/>
          <ac:spMkLst>
            <pc:docMk/>
            <pc:sldMk cId="407645444" sldId="283"/>
            <ac:spMk id="2" creationId="{600B7BB1-2674-FE34-B500-8021C03EDFCE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407645444" sldId="283"/>
            <ac:spMk id="3" creationId="{097FFBE6-BC35-D74D-E815-6ADED22425CB}"/>
          </ac:spMkLst>
        </pc:spChg>
        <pc:spChg chg="mod">
          <ac:chgData name="Fanyi Kong" userId="S::21fk10@queensu.ca::01169ad7-ce0e-4998-96fc-8b492a62d73f" providerId="AD" clId="Web-{EA7F154A-2E17-9C16-557F-86681809841C}" dt="2022-10-02T01:47:06.220" v="853" actId="20577"/>
          <ac:spMkLst>
            <pc:docMk/>
            <pc:sldMk cId="407645444" sldId="283"/>
            <ac:spMk id="6" creationId="{244917A8-4240-5A74-9B46-0A2DE70C850A}"/>
          </ac:spMkLst>
        </pc:spChg>
        <pc:picChg chg="mod">
          <ac:chgData name="Fanyi Kong" userId="S::21fk10@queensu.ca::01169ad7-ce0e-4998-96fc-8b492a62d73f" providerId="AD" clId="Web-{EA7F154A-2E17-9C16-557F-86681809841C}" dt="2022-10-01T22:28:57.245" v="729" actId="1076"/>
          <ac:picMkLst>
            <pc:docMk/>
            <pc:sldMk cId="407645444" sldId="283"/>
            <ac:picMk id="7" creationId="{DBF2DB04-AA38-AF57-DB49-754FC4718974}"/>
          </ac:picMkLst>
        </pc:picChg>
      </pc:sldChg>
      <pc:sldChg chg="addSp modSp">
        <pc:chgData name="Fanyi Kong" userId="S::21fk10@queensu.ca::01169ad7-ce0e-4998-96fc-8b492a62d73f" providerId="AD" clId="Web-{EA7F154A-2E17-9C16-557F-86681809841C}" dt="2022-10-02T02:54:07.269" v="964" actId="20577"/>
        <pc:sldMkLst>
          <pc:docMk/>
          <pc:sldMk cId="1980529355" sldId="284"/>
        </pc:sldMkLst>
        <pc:spChg chg="mod">
          <ac:chgData name="Fanyi Kong" userId="S::21fk10@queensu.ca::01169ad7-ce0e-4998-96fc-8b492a62d73f" providerId="AD" clId="Web-{EA7F154A-2E17-9C16-557F-86681809841C}" dt="2022-10-02T02:54:07.269" v="964" actId="20577"/>
          <ac:spMkLst>
            <pc:docMk/>
            <pc:sldMk cId="1980529355" sldId="284"/>
            <ac:spMk id="2" creationId="{EFEF6539-2981-29D0-3F34-F4C4855E2BC8}"/>
          </ac:spMkLst>
        </pc:spChg>
        <pc:spChg chg="add mod">
          <ac:chgData name="Fanyi Kong" userId="S::21fk10@queensu.ca::01169ad7-ce0e-4998-96fc-8b492a62d73f" providerId="AD" clId="Web-{EA7F154A-2E17-9C16-557F-86681809841C}" dt="2022-10-02T02:14:28.866" v="874" actId="1076"/>
          <ac:spMkLst>
            <pc:docMk/>
            <pc:sldMk cId="1980529355" sldId="284"/>
            <ac:spMk id="3" creationId="{8AFFA659-E652-2164-337E-ED7812B8BD7F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980529355" sldId="284"/>
            <ac:spMk id="5" creationId="{07DA3E47-7300-222A-44FB-65A83E54FCC3}"/>
          </ac:spMkLst>
        </pc:spChg>
        <pc:spChg chg="add mod">
          <ac:chgData name="Fanyi Kong" userId="S::21fk10@queensu.ca::01169ad7-ce0e-4998-96fc-8b492a62d73f" providerId="AD" clId="Web-{EA7F154A-2E17-9C16-557F-86681809841C}" dt="2022-10-02T02:15:05.835" v="895" actId="1076"/>
          <ac:spMkLst>
            <pc:docMk/>
            <pc:sldMk cId="1980529355" sldId="284"/>
            <ac:spMk id="7" creationId="{038B096C-E5F5-15C9-63AF-6C8BDB7E4E76}"/>
          </ac:spMkLst>
        </pc:spChg>
        <pc:picChg chg="mod">
          <ac:chgData name="Fanyi Kong" userId="S::21fk10@queensu.ca::01169ad7-ce0e-4998-96fc-8b492a62d73f" providerId="AD" clId="Web-{EA7F154A-2E17-9C16-557F-86681809841C}" dt="2022-10-02T02:15:02.241" v="894" actId="1076"/>
          <ac:picMkLst>
            <pc:docMk/>
            <pc:sldMk cId="1980529355" sldId="284"/>
            <ac:picMk id="15" creationId="{2DD9256E-147E-CA86-028B-05D9869044FF}"/>
          </ac:picMkLst>
        </pc:picChg>
      </pc:sldChg>
      <pc:sldChg chg="addSp delSp modSp ord">
        <pc:chgData name="Fanyi Kong" userId="S::21fk10@queensu.ca::01169ad7-ce0e-4998-96fc-8b492a62d73f" providerId="AD" clId="Web-{EA7F154A-2E17-9C16-557F-86681809841C}" dt="2022-10-02T03:35:48.955" v="1136" actId="1076"/>
        <pc:sldMkLst>
          <pc:docMk/>
          <pc:sldMk cId="1762626809" sldId="285"/>
        </pc:sldMkLst>
        <pc:spChg chg="mod">
          <ac:chgData name="Fanyi Kong" userId="S::21fk10@queensu.ca::01169ad7-ce0e-4998-96fc-8b492a62d73f" providerId="AD" clId="Web-{EA7F154A-2E17-9C16-557F-86681809841C}" dt="2022-10-02T01:46:47.642" v="851" actId="1076"/>
          <ac:spMkLst>
            <pc:docMk/>
            <pc:sldMk cId="1762626809" sldId="285"/>
            <ac:spMk id="2" creationId="{AF0138AC-D1E4-8BB4-6CFB-9D7015D39B0C}"/>
          </ac:spMkLst>
        </pc:spChg>
        <pc:spChg chg="mod">
          <ac:chgData name="Fanyi Kong" userId="S::21fk10@queensu.ca::01169ad7-ce0e-4998-96fc-8b492a62d73f" providerId="AD" clId="Web-{EA7F154A-2E17-9C16-557F-86681809841C}" dt="2022-10-02T03:31:30.780" v="1098" actId="1076"/>
          <ac:spMkLst>
            <pc:docMk/>
            <pc:sldMk cId="1762626809" sldId="285"/>
            <ac:spMk id="3" creationId="{65B48799-A6F3-708F-E280-7CD850350B6C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762626809" sldId="285"/>
            <ac:spMk id="4" creationId="{1EAA784A-119B-C665-4D41-CFBC6C80B84C}"/>
          </ac:spMkLst>
        </pc:spChg>
        <pc:spChg chg="add del mod ord">
          <ac:chgData name="Fanyi Kong" userId="S::21fk10@queensu.ca::01169ad7-ce0e-4998-96fc-8b492a62d73f" providerId="AD" clId="Web-{EA7F154A-2E17-9C16-557F-86681809841C}" dt="2022-10-02T03:30:08.576" v="1084"/>
          <ac:spMkLst>
            <pc:docMk/>
            <pc:sldMk cId="1762626809" sldId="285"/>
            <ac:spMk id="7" creationId="{A8BFA27D-113D-6934-FF37-55898FB918AA}"/>
          </ac:spMkLst>
        </pc:spChg>
        <pc:spChg chg="add mod">
          <ac:chgData name="Fanyi Kong" userId="S::21fk10@queensu.ca::01169ad7-ce0e-4998-96fc-8b492a62d73f" providerId="AD" clId="Web-{EA7F154A-2E17-9C16-557F-86681809841C}" dt="2022-10-02T03:33:42.844" v="1117" actId="1076"/>
          <ac:spMkLst>
            <pc:docMk/>
            <pc:sldMk cId="1762626809" sldId="285"/>
            <ac:spMk id="8" creationId="{A19EBCA2-C93B-0E84-476A-51298B6F195C}"/>
          </ac:spMkLst>
        </pc:spChg>
        <pc:spChg chg="add del">
          <ac:chgData name="Fanyi Kong" userId="S::21fk10@queensu.ca::01169ad7-ce0e-4998-96fc-8b492a62d73f" providerId="AD" clId="Web-{EA7F154A-2E17-9C16-557F-86681809841C}" dt="2022-10-02T03:33:11.360" v="1112"/>
          <ac:spMkLst>
            <pc:docMk/>
            <pc:sldMk cId="1762626809" sldId="285"/>
            <ac:spMk id="9" creationId="{E546F04B-0DAF-C247-FE49-DAE38F445328}"/>
          </ac:spMkLst>
        </pc:spChg>
        <pc:spChg chg="add del">
          <ac:chgData name="Fanyi Kong" userId="S::21fk10@queensu.ca::01169ad7-ce0e-4998-96fc-8b492a62d73f" providerId="AD" clId="Web-{EA7F154A-2E17-9C16-557F-86681809841C}" dt="2022-10-02T03:33:19.610" v="1114"/>
          <ac:spMkLst>
            <pc:docMk/>
            <pc:sldMk cId="1762626809" sldId="285"/>
            <ac:spMk id="10" creationId="{3974E1CA-8174-CB7A-C921-4C630213056D}"/>
          </ac:spMkLst>
        </pc:spChg>
        <pc:spChg chg="add mod">
          <ac:chgData name="Fanyi Kong" userId="S::21fk10@queensu.ca::01169ad7-ce0e-4998-96fc-8b492a62d73f" providerId="AD" clId="Web-{EA7F154A-2E17-9C16-557F-86681809841C}" dt="2022-10-02T03:33:33.641" v="1116" actId="1076"/>
          <ac:spMkLst>
            <pc:docMk/>
            <pc:sldMk cId="1762626809" sldId="285"/>
            <ac:spMk id="11" creationId="{D0FFFEC8-1332-9643-BD49-BC9563CDDBF4}"/>
          </ac:spMkLst>
        </pc:spChg>
        <pc:spChg chg="add mod">
          <ac:chgData name="Fanyi Kong" userId="S::21fk10@queensu.ca::01169ad7-ce0e-4998-96fc-8b492a62d73f" providerId="AD" clId="Web-{EA7F154A-2E17-9C16-557F-86681809841C}" dt="2022-10-02T03:33:51.063" v="1119" actId="1076"/>
          <ac:spMkLst>
            <pc:docMk/>
            <pc:sldMk cId="1762626809" sldId="285"/>
            <ac:spMk id="12" creationId="{67838D8B-6064-0A8C-2C30-9219C4E3F200}"/>
          </ac:spMkLst>
        </pc:spChg>
        <pc:spChg chg="add mod">
          <ac:chgData name="Fanyi Kong" userId="S::21fk10@queensu.ca::01169ad7-ce0e-4998-96fc-8b492a62d73f" providerId="AD" clId="Web-{EA7F154A-2E17-9C16-557F-86681809841C}" dt="2022-10-02T03:33:58.001" v="1121" actId="1076"/>
          <ac:spMkLst>
            <pc:docMk/>
            <pc:sldMk cId="1762626809" sldId="285"/>
            <ac:spMk id="13" creationId="{7454A007-55A5-16FB-CB15-F3A3D3D3AF48}"/>
          </ac:spMkLst>
        </pc:spChg>
        <pc:spChg chg="add mod">
          <ac:chgData name="Fanyi Kong" userId="S::21fk10@queensu.ca::01169ad7-ce0e-4998-96fc-8b492a62d73f" providerId="AD" clId="Web-{EA7F154A-2E17-9C16-557F-86681809841C}" dt="2022-10-02T03:35:48.940" v="1133" actId="1076"/>
          <ac:spMkLst>
            <pc:docMk/>
            <pc:sldMk cId="1762626809" sldId="285"/>
            <ac:spMk id="14" creationId="{D51595E2-1FD2-2937-2179-E18EFB02DA77}"/>
          </ac:spMkLst>
        </pc:spChg>
        <pc:spChg chg="add mod">
          <ac:chgData name="Fanyi Kong" userId="S::21fk10@queensu.ca::01169ad7-ce0e-4998-96fc-8b492a62d73f" providerId="AD" clId="Web-{EA7F154A-2E17-9C16-557F-86681809841C}" dt="2022-10-02T03:35:48.940" v="1134" actId="1076"/>
          <ac:spMkLst>
            <pc:docMk/>
            <pc:sldMk cId="1762626809" sldId="285"/>
            <ac:spMk id="15" creationId="{DAD5D837-67A5-F2A8-FA65-54F1C7698574}"/>
          </ac:spMkLst>
        </pc:spChg>
        <pc:spChg chg="add mod">
          <ac:chgData name="Fanyi Kong" userId="S::21fk10@queensu.ca::01169ad7-ce0e-4998-96fc-8b492a62d73f" providerId="AD" clId="Web-{EA7F154A-2E17-9C16-557F-86681809841C}" dt="2022-10-02T03:35:48.955" v="1135" actId="1076"/>
          <ac:spMkLst>
            <pc:docMk/>
            <pc:sldMk cId="1762626809" sldId="285"/>
            <ac:spMk id="16" creationId="{ECF68C82-1CA8-2E48-5718-38CF20B14B80}"/>
          </ac:spMkLst>
        </pc:spChg>
        <pc:spChg chg="add mod">
          <ac:chgData name="Fanyi Kong" userId="S::21fk10@queensu.ca::01169ad7-ce0e-4998-96fc-8b492a62d73f" providerId="AD" clId="Web-{EA7F154A-2E17-9C16-557F-86681809841C}" dt="2022-10-02T03:35:48.955" v="1136" actId="1076"/>
          <ac:spMkLst>
            <pc:docMk/>
            <pc:sldMk cId="1762626809" sldId="285"/>
            <ac:spMk id="17" creationId="{C29896DF-9C27-C95A-8A83-DDFAA90F8BF0}"/>
          </ac:spMkLst>
        </pc:spChg>
        <pc:picChg chg="add del mod">
          <ac:chgData name="Fanyi Kong" userId="S::21fk10@queensu.ca::01169ad7-ce0e-4998-96fc-8b492a62d73f" providerId="AD" clId="Web-{EA7F154A-2E17-9C16-557F-86681809841C}" dt="2022-10-02T03:31:33.280" v="1099"/>
          <ac:picMkLst>
            <pc:docMk/>
            <pc:sldMk cId="1762626809" sldId="285"/>
            <ac:picMk id="5" creationId="{67528B1B-EC1E-8C3B-9FCC-1D293AEC1571}"/>
          </ac:picMkLst>
        </pc:picChg>
        <pc:picChg chg="add del mod">
          <ac:chgData name="Fanyi Kong" userId="S::21fk10@queensu.ca::01169ad7-ce0e-4998-96fc-8b492a62d73f" providerId="AD" clId="Web-{EA7F154A-2E17-9C16-557F-86681809841C}" dt="2022-10-02T03:31:35.249" v="1100"/>
          <ac:picMkLst>
            <pc:docMk/>
            <pc:sldMk cId="1762626809" sldId="285"/>
            <ac:picMk id="6" creationId="{A82BFF8C-9320-4067-C133-64C04A24CAC9}"/>
          </ac:picMkLst>
        </pc:pic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3635957271" sldId="286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3635957271" sldId="286"/>
            <ac:spMk id="4" creationId="{CA60B879-EBFB-E0DE-B861-B5BEA0E21E6C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2:54:31.910" v="966" actId="20577"/>
        <pc:sldMkLst>
          <pc:docMk/>
          <pc:sldMk cId="3765127324" sldId="289"/>
        </pc:sldMkLst>
        <pc:spChg chg="mod">
          <ac:chgData name="Fanyi Kong" userId="S::21fk10@queensu.ca::01169ad7-ce0e-4998-96fc-8b492a62d73f" providerId="AD" clId="Web-{EA7F154A-2E17-9C16-557F-86681809841C}" dt="2022-10-02T02:54:31.910" v="966" actId="20577"/>
          <ac:spMkLst>
            <pc:docMk/>
            <pc:sldMk cId="3765127324" sldId="289"/>
            <ac:spMk id="2" creationId="{05E278B2-71E2-0BE0-EE6C-ACBBB5C0823E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3765127324" sldId="289"/>
            <ac:spMk id="3" creationId="{7A8E4728-5860-0292-90B8-A48944008678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4:25:15.706" v="1180" actId="20577"/>
        <pc:sldMkLst>
          <pc:docMk/>
          <pc:sldMk cId="548866642" sldId="290"/>
        </pc:sldMkLst>
        <pc:spChg chg="mod">
          <ac:chgData name="Fanyi Kong" userId="S::21fk10@queensu.ca::01169ad7-ce0e-4998-96fc-8b492a62d73f" providerId="AD" clId="Web-{EA7F154A-2E17-9C16-557F-86681809841C}" dt="2022-10-02T04:25:15.706" v="1180" actId="20577"/>
          <ac:spMkLst>
            <pc:docMk/>
            <pc:sldMk cId="548866642" sldId="290"/>
            <ac:spMk id="2" creationId="{0FB3B05E-E8FF-39B9-7D2C-2F4B36756E33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548866642" sldId="290"/>
            <ac:spMk id="3" creationId="{280CB0CA-13CE-98ED-4896-6AB9618766C4}"/>
          </ac:spMkLst>
        </pc:spChg>
        <pc:spChg chg="add">
          <ac:chgData name="Fanyi Kong" userId="S::21fk10@queensu.ca::01169ad7-ce0e-4998-96fc-8b492a62d73f" providerId="AD" clId="Web-{EA7F154A-2E17-9C16-557F-86681809841C}" dt="2022-10-02T04:24:45.721" v="1174"/>
          <ac:spMkLst>
            <pc:docMk/>
            <pc:sldMk cId="548866642" sldId="290"/>
            <ac:spMk id="5" creationId="{E0912442-DD43-B161-4613-617E4527206D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4:25:23.440" v="1182" actId="1076"/>
        <pc:sldMkLst>
          <pc:docMk/>
          <pc:sldMk cId="1439053509" sldId="291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439053509" sldId="291"/>
            <ac:spMk id="3" creationId="{ADEB18A0-EE26-6F15-0EF3-886751812D09}"/>
          </ac:spMkLst>
        </pc:spChg>
        <pc:spChg chg="add mod">
          <ac:chgData name="Fanyi Kong" userId="S::21fk10@queensu.ca::01169ad7-ce0e-4998-96fc-8b492a62d73f" providerId="AD" clId="Web-{EA7F154A-2E17-9C16-557F-86681809841C}" dt="2022-10-02T04:25:19.722" v="1181"/>
          <ac:spMkLst>
            <pc:docMk/>
            <pc:sldMk cId="1439053509" sldId="291"/>
            <ac:spMk id="4" creationId="{1540D1A9-CFD2-E3AA-39B3-809DF54342BF}"/>
          </ac:spMkLst>
        </pc:spChg>
        <pc:picChg chg="mod">
          <ac:chgData name="Fanyi Kong" userId="S::21fk10@queensu.ca::01169ad7-ce0e-4998-96fc-8b492a62d73f" providerId="AD" clId="Web-{EA7F154A-2E17-9C16-557F-86681809841C}" dt="2022-10-02T04:25:23.440" v="1182" actId="1076"/>
          <ac:picMkLst>
            <pc:docMk/>
            <pc:sldMk cId="1439053509" sldId="291"/>
            <ac:picMk id="7" creationId="{A5863586-B09A-D435-A9B5-371E4BB23605}"/>
          </ac:picMkLst>
        </pc:pic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3839224426" sldId="292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3839224426" sldId="292"/>
            <ac:spMk id="3" creationId="{6FBD7827-85E7-2EDA-FFB1-A659234B6496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1T22:32:10.548" v="745"/>
        <pc:sldMkLst>
          <pc:docMk/>
          <pc:sldMk cId="242371776" sldId="293"/>
        </pc:sldMkLst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42371776" sldId="293"/>
            <ac:spMk id="4" creationId="{CAB8DD92-FFB1-2E71-46F8-704ECFD2EBE9}"/>
          </ac:spMkLst>
        </pc:spChg>
      </pc:sldChg>
      <pc:sldChg chg="addSp delSp modSp ord modNotes">
        <pc:chgData name="Fanyi Kong" userId="S::21fk10@queensu.ca::01169ad7-ce0e-4998-96fc-8b492a62d73f" providerId="AD" clId="Web-{EA7F154A-2E17-9C16-557F-86681809841C}" dt="2022-10-02T02:58:01.303" v="990" actId="1076"/>
        <pc:sldMkLst>
          <pc:docMk/>
          <pc:sldMk cId="2208781508" sldId="294"/>
        </pc:sldMkLst>
        <pc:spChg chg="mod">
          <ac:chgData name="Fanyi Kong" userId="S::21fk10@queensu.ca::01169ad7-ce0e-4998-96fc-8b492a62d73f" providerId="AD" clId="Web-{EA7F154A-2E17-9C16-557F-86681809841C}" dt="2022-10-02T02:56:00.223" v="984" actId="20577"/>
          <ac:spMkLst>
            <pc:docMk/>
            <pc:sldMk cId="2208781508" sldId="294"/>
            <ac:spMk id="2" creationId="{B5B6F131-CD21-A814-6E54-01BEA116C43F}"/>
          </ac:spMkLst>
        </pc:spChg>
        <pc:spChg chg="del">
          <ac:chgData name="Fanyi Kong" userId="S::21fk10@queensu.ca::01169ad7-ce0e-4998-96fc-8b492a62d73f" providerId="AD" clId="Web-{EA7F154A-2E17-9C16-557F-86681809841C}" dt="2022-10-01T19:14:38.196" v="44"/>
          <ac:spMkLst>
            <pc:docMk/>
            <pc:sldMk cId="2208781508" sldId="294"/>
            <ac:spMk id="3" creationId="{192D2D82-38BD-B9F0-E08C-CB75A454F339}"/>
          </ac:spMkLst>
        </pc:spChg>
        <pc:spChg chg="add del mod">
          <ac:chgData name="Fanyi Kong" userId="S::21fk10@queensu.ca::01169ad7-ce0e-4998-96fc-8b492a62d73f" providerId="AD" clId="Web-{EA7F154A-2E17-9C16-557F-86681809841C}" dt="2022-10-01T19:18:44.769" v="60"/>
          <ac:spMkLst>
            <pc:docMk/>
            <pc:sldMk cId="2208781508" sldId="294"/>
            <ac:spMk id="4" creationId="{1E2DB196-4D0F-0590-5D0A-336529F70F62}"/>
          </ac:spMkLst>
        </pc:spChg>
        <pc:spChg chg="add del">
          <ac:chgData name="Fanyi Kong" userId="S::21fk10@queensu.ca::01169ad7-ce0e-4998-96fc-8b492a62d73f" providerId="AD" clId="Web-{EA7F154A-2E17-9C16-557F-86681809841C}" dt="2022-10-01T22:05:22.672" v="500"/>
          <ac:spMkLst>
            <pc:docMk/>
            <pc:sldMk cId="2208781508" sldId="294"/>
            <ac:spMk id="4" creationId="{9ED1580E-1D7C-81B2-C8F6-A0A1220E2501}"/>
          </ac:spMkLst>
        </pc:spChg>
        <pc:spChg chg="add del mod">
          <ac:chgData name="Fanyi Kong" userId="S::21fk10@queensu.ca::01169ad7-ce0e-4998-96fc-8b492a62d73f" providerId="AD" clId="Web-{EA7F154A-2E17-9C16-557F-86681809841C}" dt="2022-10-01T19:18:40.004" v="59"/>
          <ac:spMkLst>
            <pc:docMk/>
            <pc:sldMk cId="2208781508" sldId="294"/>
            <ac:spMk id="5" creationId="{661209C6-060C-10AF-43D6-4561D7D5D45A}"/>
          </ac:spMkLst>
        </pc:spChg>
        <pc:spChg chg="add del mod">
          <ac:chgData name="Fanyi Kong" userId="S::21fk10@queensu.ca::01169ad7-ce0e-4998-96fc-8b492a62d73f" providerId="AD" clId="Web-{EA7F154A-2E17-9C16-557F-86681809841C}" dt="2022-10-01T22:10:13.287" v="564"/>
          <ac:spMkLst>
            <pc:docMk/>
            <pc:sldMk cId="2208781508" sldId="294"/>
            <ac:spMk id="5" creationId="{C117C9E0-C74B-2AA2-E2F2-42E2494BD997}"/>
          </ac:spMkLst>
        </pc:spChg>
        <pc:spChg chg="add mod ord">
          <ac:chgData name="Fanyi Kong" userId="S::21fk10@queensu.ca::01169ad7-ce0e-4998-96fc-8b492a62d73f" providerId="AD" clId="Web-{EA7F154A-2E17-9C16-557F-86681809841C}" dt="2022-10-01T19:49:25.341" v="467"/>
          <ac:spMkLst>
            <pc:docMk/>
            <pc:sldMk cId="2208781508" sldId="294"/>
            <ac:spMk id="6" creationId="{5E83B50E-A670-7FF5-5D65-33277DCE0125}"/>
          </ac:spMkLst>
        </pc:spChg>
        <pc:spChg chg="add mod ord">
          <ac:chgData name="Fanyi Kong" userId="S::21fk10@queensu.ca::01169ad7-ce0e-4998-96fc-8b492a62d73f" providerId="AD" clId="Web-{EA7F154A-2E17-9C16-557F-86681809841C}" dt="2022-10-01T19:23:45.669" v="99"/>
          <ac:spMkLst>
            <pc:docMk/>
            <pc:sldMk cId="2208781508" sldId="294"/>
            <ac:spMk id="8" creationId="{D1934B96-1EB4-2D0C-D891-8C257EFA7A4F}"/>
          </ac:spMkLst>
        </pc:spChg>
        <pc:spChg chg="add mod ord">
          <ac:chgData name="Fanyi Kong" userId="S::21fk10@queensu.ca::01169ad7-ce0e-4998-96fc-8b492a62d73f" providerId="AD" clId="Web-{EA7F154A-2E17-9C16-557F-86681809841C}" dt="2022-10-01T22:15:26.980" v="602" actId="1076"/>
          <ac:spMkLst>
            <pc:docMk/>
            <pc:sldMk cId="2208781508" sldId="294"/>
            <ac:spMk id="10" creationId="{4252B9E6-98D6-6DF6-6772-AAE19C692AC8}"/>
          </ac:spMkLst>
        </pc:spChg>
        <pc:spChg chg="add del mod">
          <ac:chgData name="Fanyi Kong" userId="S::21fk10@queensu.ca::01169ad7-ce0e-4998-96fc-8b492a62d73f" providerId="AD" clId="Web-{EA7F154A-2E17-9C16-557F-86681809841C}" dt="2022-10-01T19:26:09.666" v="119"/>
          <ac:spMkLst>
            <pc:docMk/>
            <pc:sldMk cId="2208781508" sldId="294"/>
            <ac:spMk id="11" creationId="{7F42B0FC-E39E-794B-C608-0A8246BE7AF6}"/>
          </ac:spMkLst>
        </pc:spChg>
        <pc:spChg chg="add mod">
          <ac:chgData name="Fanyi Kong" userId="S::21fk10@queensu.ca::01169ad7-ce0e-4998-96fc-8b492a62d73f" providerId="AD" clId="Web-{EA7F154A-2E17-9C16-557F-86681809841C}" dt="2022-10-01T22:16:55.716" v="622" actId="1076"/>
          <ac:spMkLst>
            <pc:docMk/>
            <pc:sldMk cId="2208781508" sldId="294"/>
            <ac:spMk id="11" creationId="{9FA8E71A-105C-D591-5789-E3DEA5273E8E}"/>
          </ac:spMkLst>
        </pc:spChg>
        <pc:spChg chg="topLvl">
          <ac:chgData name="Fanyi Kong" userId="S::21fk10@queensu.ca::01169ad7-ce0e-4998-96fc-8b492a62d73f" providerId="AD" clId="Web-{EA7F154A-2E17-9C16-557F-86681809841C}" dt="2022-10-01T19:28:31.288" v="148"/>
          <ac:spMkLst>
            <pc:docMk/>
            <pc:sldMk cId="2208781508" sldId="294"/>
            <ac:spMk id="13" creationId="{18318E77-2BBA-BBFC-8467-D197501204EC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2208781508" sldId="294"/>
            <ac:spMk id="15" creationId="{D8B8D909-7CEB-E4B8-BC71-7A2CDD4098CA}"/>
          </ac:spMkLst>
        </pc:spChg>
        <pc:spChg chg="topLvl">
          <ac:chgData name="Fanyi Kong" userId="S::21fk10@queensu.ca::01169ad7-ce0e-4998-96fc-8b492a62d73f" providerId="AD" clId="Web-{EA7F154A-2E17-9C16-557F-86681809841C}" dt="2022-10-01T19:27:06.931" v="134"/>
          <ac:spMkLst>
            <pc:docMk/>
            <pc:sldMk cId="2208781508" sldId="294"/>
            <ac:spMk id="16" creationId="{01373806-1A11-916E-5348-555AE538BD3A}"/>
          </ac:spMkLst>
        </pc:spChg>
        <pc:spChg chg="topLvl">
          <ac:chgData name="Fanyi Kong" userId="S::21fk10@queensu.ca::01169ad7-ce0e-4998-96fc-8b492a62d73f" providerId="AD" clId="Web-{EA7F154A-2E17-9C16-557F-86681809841C}" dt="2022-10-01T19:27:51.477" v="141"/>
          <ac:spMkLst>
            <pc:docMk/>
            <pc:sldMk cId="2208781508" sldId="294"/>
            <ac:spMk id="19" creationId="{6A4549C7-03C1-C817-576E-67FA067E76CF}"/>
          </ac:spMkLst>
        </pc:spChg>
        <pc:spChg chg="add mod">
          <ac:chgData name="Fanyi Kong" userId="S::21fk10@queensu.ca::01169ad7-ce0e-4998-96fc-8b492a62d73f" providerId="AD" clId="Web-{EA7F154A-2E17-9C16-557F-86681809841C}" dt="2022-10-01T22:16:40.513" v="619" actId="1076"/>
          <ac:spMkLst>
            <pc:docMk/>
            <pc:sldMk cId="2208781508" sldId="294"/>
            <ac:spMk id="24" creationId="{A02ACB23-9A7D-3A50-14E4-AD5BAA989114}"/>
          </ac:spMkLst>
        </pc:spChg>
        <pc:spChg chg="add mod">
          <ac:chgData name="Fanyi Kong" userId="S::21fk10@queensu.ca::01169ad7-ce0e-4998-96fc-8b492a62d73f" providerId="AD" clId="Web-{EA7F154A-2E17-9C16-557F-86681809841C}" dt="2022-10-02T02:58:01.303" v="990" actId="1076"/>
          <ac:spMkLst>
            <pc:docMk/>
            <pc:sldMk cId="2208781508" sldId="294"/>
            <ac:spMk id="25" creationId="{E03924BD-CAAE-D39B-ED1D-FB3098C6CBEC}"/>
          </ac:spMkLst>
        </pc:spChg>
        <pc:spChg chg="add mod">
          <ac:chgData name="Fanyi Kong" userId="S::21fk10@queensu.ca::01169ad7-ce0e-4998-96fc-8b492a62d73f" providerId="AD" clId="Web-{EA7F154A-2E17-9C16-557F-86681809841C}" dt="2022-10-01T22:16:36.278" v="618" actId="1076"/>
          <ac:spMkLst>
            <pc:docMk/>
            <pc:sldMk cId="2208781508" sldId="294"/>
            <ac:spMk id="26" creationId="{6C9B61EC-BECB-12F3-AC81-5449D0631486}"/>
          </ac:spMkLst>
        </pc:spChg>
        <pc:spChg chg="add mod">
          <ac:chgData name="Fanyi Kong" userId="S::21fk10@queensu.ca::01169ad7-ce0e-4998-96fc-8b492a62d73f" providerId="AD" clId="Web-{EA7F154A-2E17-9C16-557F-86681809841C}" dt="2022-10-01T22:31:49.953" v="742" actId="1076"/>
          <ac:spMkLst>
            <pc:docMk/>
            <pc:sldMk cId="2208781508" sldId="294"/>
            <ac:spMk id="27" creationId="{7EBE4630-9A10-62BB-2D34-63C00396BB41}"/>
          </ac:spMkLst>
        </pc:spChg>
        <pc:spChg chg="add mod ord">
          <ac:chgData name="Fanyi Kong" userId="S::21fk10@queensu.ca::01169ad7-ce0e-4998-96fc-8b492a62d73f" providerId="AD" clId="Web-{EA7F154A-2E17-9C16-557F-86681809841C}" dt="2022-10-01T22:16:52.450" v="621" actId="1076"/>
          <ac:spMkLst>
            <pc:docMk/>
            <pc:sldMk cId="2208781508" sldId="294"/>
            <ac:spMk id="28" creationId="{0FB4C41F-BD19-12A6-5A4D-620E0E0A7AFC}"/>
          </ac:spMkLst>
        </pc:spChg>
        <pc:spChg chg="add mod">
          <ac:chgData name="Fanyi Kong" userId="S::21fk10@queensu.ca::01169ad7-ce0e-4998-96fc-8b492a62d73f" providerId="AD" clId="Web-{EA7F154A-2E17-9C16-557F-86681809841C}" dt="2022-10-02T02:57:52.272" v="989" actId="14100"/>
          <ac:spMkLst>
            <pc:docMk/>
            <pc:sldMk cId="2208781508" sldId="294"/>
            <ac:spMk id="29" creationId="{54B0B621-8875-0C3F-4382-53263809780F}"/>
          </ac:spMkLst>
        </pc:spChg>
        <pc:spChg chg="add mod">
          <ac:chgData name="Fanyi Kong" userId="S::21fk10@queensu.ca::01169ad7-ce0e-4998-96fc-8b492a62d73f" providerId="AD" clId="Web-{EA7F154A-2E17-9C16-557F-86681809841C}" dt="2022-10-02T02:57:46.959" v="988" actId="14100"/>
          <ac:spMkLst>
            <pc:docMk/>
            <pc:sldMk cId="2208781508" sldId="294"/>
            <ac:spMk id="30" creationId="{1C21AC42-2938-4402-586E-31E466DE6A9C}"/>
          </ac:spMkLst>
        </pc:spChg>
        <pc:spChg chg="add del mod">
          <ac:chgData name="Fanyi Kong" userId="S::21fk10@queensu.ca::01169ad7-ce0e-4998-96fc-8b492a62d73f" providerId="AD" clId="Web-{EA7F154A-2E17-9C16-557F-86681809841C}" dt="2022-10-01T19:36:48.981" v="299"/>
          <ac:spMkLst>
            <pc:docMk/>
            <pc:sldMk cId="2208781508" sldId="294"/>
            <ac:spMk id="31" creationId="{E50EF523-8B08-9FDD-E83F-E894AEB5E586}"/>
          </ac:spMkLst>
        </pc:spChg>
        <pc:spChg chg="add del mod">
          <ac:chgData name="Fanyi Kong" userId="S::21fk10@queensu.ca::01169ad7-ce0e-4998-96fc-8b492a62d73f" providerId="AD" clId="Web-{EA7F154A-2E17-9C16-557F-86681809841C}" dt="2022-10-01T22:07:48.565" v="536"/>
          <ac:spMkLst>
            <pc:docMk/>
            <pc:sldMk cId="2208781508" sldId="294"/>
            <ac:spMk id="32" creationId="{A2E668B5-A340-C9C1-457C-342BCAD0BECF}"/>
          </ac:spMkLst>
        </pc:spChg>
        <pc:spChg chg="add del mod">
          <ac:chgData name="Fanyi Kong" userId="S::21fk10@queensu.ca::01169ad7-ce0e-4998-96fc-8b492a62d73f" providerId="AD" clId="Web-{EA7F154A-2E17-9C16-557F-86681809841C}" dt="2022-10-01T19:53:12.540" v="487"/>
          <ac:spMkLst>
            <pc:docMk/>
            <pc:sldMk cId="2208781508" sldId="294"/>
            <ac:spMk id="33" creationId="{A4A9953E-8A05-42EB-985E-4CF9A4E38267}"/>
          </ac:spMkLst>
        </pc:spChg>
        <pc:grpChg chg="add mod">
          <ac:chgData name="Fanyi Kong" userId="S::21fk10@queensu.ca::01169ad7-ce0e-4998-96fc-8b492a62d73f" providerId="AD" clId="Web-{EA7F154A-2E17-9C16-557F-86681809841C}" dt="2022-10-01T22:03:49.998" v="495" actId="1076"/>
          <ac:grpSpMkLst>
            <pc:docMk/>
            <pc:sldMk cId="2208781508" sldId="294"/>
            <ac:grpSpMk id="3" creationId="{B2343D06-0458-B76E-187A-79BC45FBA73A}"/>
          </ac:grpSpMkLst>
        </pc:grpChg>
        <pc:grpChg chg="add mod ord">
          <ac:chgData name="Fanyi Kong" userId="S::21fk10@queensu.ca::01169ad7-ce0e-4998-96fc-8b492a62d73f" providerId="AD" clId="Web-{EA7F154A-2E17-9C16-557F-86681809841C}" dt="2022-10-01T22:12:03.007" v="580" actId="1076"/>
          <ac:grpSpMkLst>
            <pc:docMk/>
            <pc:sldMk cId="2208781508" sldId="294"/>
            <ac:grpSpMk id="9" creationId="{3AB4C6AB-AD01-A6C1-EB7C-4AD4D8B5EAEB}"/>
          </ac:grpSpMkLst>
        </pc:grpChg>
        <pc:grpChg chg="add del mod">
          <ac:chgData name="Fanyi Kong" userId="S::21fk10@queensu.ca::01169ad7-ce0e-4998-96fc-8b492a62d73f" providerId="AD" clId="Web-{EA7F154A-2E17-9C16-557F-86681809841C}" dt="2022-10-01T19:28:31.288" v="148"/>
          <ac:grpSpMkLst>
            <pc:docMk/>
            <pc:sldMk cId="2208781508" sldId="294"/>
            <ac:grpSpMk id="12" creationId="{8E67201C-5FDC-521E-5125-B17310DAFEA6}"/>
          </ac:grpSpMkLst>
        </pc:grpChg>
        <pc:grpChg chg="add mod">
          <ac:chgData name="Fanyi Kong" userId="S::21fk10@queensu.ca::01169ad7-ce0e-4998-96fc-8b492a62d73f" providerId="AD" clId="Web-{EA7F154A-2E17-9C16-557F-86681809841C}" dt="2022-10-01T22:13:00.430" v="591" actId="1076"/>
          <ac:grpSpMkLst>
            <pc:docMk/>
            <pc:sldMk cId="2208781508" sldId="294"/>
            <ac:grpSpMk id="12" creationId="{D3261C79-0D74-00BA-DEBF-16B5FF383969}"/>
          </ac:grpSpMkLst>
        </pc:grpChg>
        <pc:grpChg chg="add mod">
          <ac:chgData name="Fanyi Kong" userId="S::21fk10@queensu.ca::01169ad7-ce0e-4998-96fc-8b492a62d73f" providerId="AD" clId="Web-{EA7F154A-2E17-9C16-557F-86681809841C}" dt="2022-10-01T22:15:18.949" v="600" actId="1076"/>
          <ac:grpSpMkLst>
            <pc:docMk/>
            <pc:sldMk cId="2208781508" sldId="294"/>
            <ac:grpSpMk id="14" creationId="{CBD2942A-E334-C215-F965-5AF86F47F7F1}"/>
          </ac:grpSpMkLst>
        </pc:grpChg>
        <pc:grpChg chg="add del mod">
          <ac:chgData name="Fanyi Kong" userId="S::21fk10@queensu.ca::01169ad7-ce0e-4998-96fc-8b492a62d73f" providerId="AD" clId="Web-{EA7F154A-2E17-9C16-557F-86681809841C}" dt="2022-10-01T19:27:06.931" v="134"/>
          <ac:grpSpMkLst>
            <pc:docMk/>
            <pc:sldMk cId="2208781508" sldId="294"/>
            <ac:grpSpMk id="15" creationId="{BE7BB9F6-7D38-CF66-695C-9D4B9610D4EA}"/>
          </ac:grpSpMkLst>
        </pc:grpChg>
        <pc:grpChg chg="add del mod">
          <ac:chgData name="Fanyi Kong" userId="S::21fk10@queensu.ca::01169ad7-ce0e-4998-96fc-8b492a62d73f" providerId="AD" clId="Web-{EA7F154A-2E17-9C16-557F-86681809841C}" dt="2022-10-01T19:27:51.477" v="141"/>
          <ac:grpSpMkLst>
            <pc:docMk/>
            <pc:sldMk cId="2208781508" sldId="294"/>
            <ac:grpSpMk id="18" creationId="{73070899-8442-5D11-A6F2-FDF5FB83B6F7}"/>
          </ac:grpSpMkLst>
        </pc:grpChg>
        <pc:grpChg chg="add mod">
          <ac:chgData name="Fanyi Kong" userId="S::21fk10@queensu.ca::01169ad7-ce0e-4998-96fc-8b492a62d73f" providerId="AD" clId="Web-{EA7F154A-2E17-9C16-557F-86681809841C}" dt="2022-10-01T22:12:08.054" v="581" actId="1076"/>
          <ac:grpSpMkLst>
            <pc:docMk/>
            <pc:sldMk cId="2208781508" sldId="294"/>
            <ac:grpSpMk id="34" creationId="{C9948B68-48EE-B26D-90BE-CE887A9AAA75}"/>
          </ac:grpSpMkLst>
        </pc:grpChg>
        <pc:picChg chg="add mod">
          <ac:chgData name="Fanyi Kong" userId="S::21fk10@queensu.ca::01169ad7-ce0e-4998-96fc-8b492a62d73f" providerId="AD" clId="Web-{EA7F154A-2E17-9C16-557F-86681809841C}" dt="2022-10-01T19:24:03.513" v="103" actId="1076"/>
          <ac:picMkLst>
            <pc:docMk/>
            <pc:sldMk cId="2208781508" sldId="294"/>
            <ac:picMk id="7" creationId="{20500918-2813-CD5D-4DC2-B3FC616C0CBA}"/>
          </ac:picMkLst>
        </pc:picChg>
        <pc:picChg chg="del topLvl">
          <ac:chgData name="Fanyi Kong" userId="S::21fk10@queensu.ca::01169ad7-ce0e-4998-96fc-8b492a62d73f" providerId="AD" clId="Web-{EA7F154A-2E17-9C16-557F-86681809841C}" dt="2022-10-01T19:28:31.288" v="148"/>
          <ac:picMkLst>
            <pc:docMk/>
            <pc:sldMk cId="2208781508" sldId="294"/>
            <ac:picMk id="14" creationId="{DBE3D528-C0A2-C070-6133-1C7DDF30E28F}"/>
          </ac:picMkLst>
        </pc:picChg>
        <pc:picChg chg="del topLvl">
          <ac:chgData name="Fanyi Kong" userId="S::21fk10@queensu.ca::01169ad7-ce0e-4998-96fc-8b492a62d73f" providerId="AD" clId="Web-{EA7F154A-2E17-9C16-557F-86681809841C}" dt="2022-10-01T19:27:06.931" v="134"/>
          <ac:picMkLst>
            <pc:docMk/>
            <pc:sldMk cId="2208781508" sldId="294"/>
            <ac:picMk id="17" creationId="{0EE600FF-B4D0-3C98-5F1A-D8006F0B5616}"/>
          </ac:picMkLst>
        </pc:picChg>
        <pc:picChg chg="del topLvl">
          <ac:chgData name="Fanyi Kong" userId="S::21fk10@queensu.ca::01169ad7-ce0e-4998-96fc-8b492a62d73f" providerId="AD" clId="Web-{EA7F154A-2E17-9C16-557F-86681809841C}" dt="2022-10-01T19:27:51.477" v="141"/>
          <ac:picMkLst>
            <pc:docMk/>
            <pc:sldMk cId="2208781508" sldId="294"/>
            <ac:picMk id="20" creationId="{C26A2108-5099-3B6D-2888-53F1923AAA91}"/>
          </ac:picMkLst>
        </pc:picChg>
        <pc:picChg chg="add mod">
          <ac:chgData name="Fanyi Kong" userId="S::21fk10@queensu.ca::01169ad7-ce0e-4998-96fc-8b492a62d73f" providerId="AD" clId="Web-{EA7F154A-2E17-9C16-557F-86681809841C}" dt="2022-10-01T22:03:27.435" v="492" actId="14100"/>
          <ac:picMkLst>
            <pc:docMk/>
            <pc:sldMk cId="2208781508" sldId="294"/>
            <ac:picMk id="21" creationId="{4F006230-A5B8-0B44-2730-761DE3225EC3}"/>
          </ac:picMkLst>
        </pc:picChg>
        <pc:picChg chg="add mod">
          <ac:chgData name="Fanyi Kong" userId="S::21fk10@queensu.ca::01169ad7-ce0e-4998-96fc-8b492a62d73f" providerId="AD" clId="Web-{EA7F154A-2E17-9C16-557F-86681809841C}" dt="2022-10-01T19:28:26.913" v="147" actId="1076"/>
          <ac:picMkLst>
            <pc:docMk/>
            <pc:sldMk cId="2208781508" sldId="294"/>
            <ac:picMk id="22" creationId="{393A6464-3B7A-34B2-4688-79B041B2BC73}"/>
          </ac:picMkLst>
        </pc:picChg>
        <pc:picChg chg="add mod">
          <ac:chgData name="Fanyi Kong" userId="S::21fk10@queensu.ca::01169ad7-ce0e-4998-96fc-8b492a62d73f" providerId="AD" clId="Web-{EA7F154A-2E17-9C16-557F-86681809841C}" dt="2022-10-01T19:29:25.740" v="152" actId="1076"/>
          <ac:picMkLst>
            <pc:docMk/>
            <pc:sldMk cId="2208781508" sldId="294"/>
            <ac:picMk id="23" creationId="{6761B4CB-1F87-9062-E257-AA6F4E3349BF}"/>
          </ac:picMkLst>
        </pc:picChg>
      </pc:sldChg>
      <pc:sldChg chg="addSp delSp modSp new mod setBg addAnim">
        <pc:chgData name="Fanyi Kong" userId="S::21fk10@queensu.ca::01169ad7-ce0e-4998-96fc-8b492a62d73f" providerId="AD" clId="Web-{EA7F154A-2E17-9C16-557F-86681809841C}" dt="2022-10-01T22:32:30.251" v="748" actId="1076"/>
        <pc:sldMkLst>
          <pc:docMk/>
          <pc:sldMk cId="1680692617" sldId="295"/>
        </pc:sldMkLst>
        <pc:spChg chg="del">
          <ac:chgData name="Fanyi Kong" userId="S::21fk10@queensu.ca::01169ad7-ce0e-4998-96fc-8b492a62d73f" providerId="AD" clId="Web-{EA7F154A-2E17-9C16-557F-86681809841C}" dt="2022-10-01T18:54:40.259" v="2"/>
          <ac:spMkLst>
            <pc:docMk/>
            <pc:sldMk cId="1680692617" sldId="295"/>
            <ac:spMk id="2" creationId="{4D23A97E-E5A3-D77A-5F09-014E56EB42FA}"/>
          </ac:spMkLst>
        </pc:spChg>
        <pc:spChg chg="add mod">
          <ac:chgData name="Fanyi Kong" userId="S::21fk10@queensu.ca::01169ad7-ce0e-4998-96fc-8b492a62d73f" providerId="AD" clId="Web-{EA7F154A-2E17-9C16-557F-86681809841C}" dt="2022-10-01T22:32:10.548" v="745"/>
          <ac:spMkLst>
            <pc:docMk/>
            <pc:sldMk cId="1680692617" sldId="295"/>
            <ac:spMk id="2" creationId="{FED7E5EF-7AD9-716D-CD5D-660B68CF1902}"/>
          </ac:spMkLst>
        </pc:spChg>
        <pc:spChg chg="del">
          <ac:chgData name="Fanyi Kong" userId="S::21fk10@queensu.ca::01169ad7-ce0e-4998-96fc-8b492a62d73f" providerId="AD" clId="Web-{EA7F154A-2E17-9C16-557F-86681809841C}" dt="2022-10-01T18:54:35.868" v="1"/>
          <ac:spMkLst>
            <pc:docMk/>
            <pc:sldMk cId="1680692617" sldId="295"/>
            <ac:spMk id="3" creationId="{B53C6EF1-8901-B719-59D5-1A1FC7A982DA}"/>
          </ac:spMkLst>
        </pc:spChg>
        <pc:spChg chg="add mod">
          <ac:chgData name="Fanyi Kong" userId="S::21fk10@queensu.ca::01169ad7-ce0e-4998-96fc-8b492a62d73f" providerId="AD" clId="Web-{EA7F154A-2E17-9C16-557F-86681809841C}" dt="2022-10-01T22:32:19.610" v="746" actId="20577"/>
          <ac:spMkLst>
            <pc:docMk/>
            <pc:sldMk cId="1680692617" sldId="295"/>
            <ac:spMk id="6" creationId="{51792DC2-BF22-00AB-8D52-F318DFB796E3}"/>
          </ac:spMkLst>
        </pc:spChg>
        <pc:spChg chg="add mod">
          <ac:chgData name="Fanyi Kong" userId="S::21fk10@queensu.ca::01169ad7-ce0e-4998-96fc-8b492a62d73f" providerId="AD" clId="Web-{EA7F154A-2E17-9C16-557F-86681809841C}" dt="2022-10-01T22:32:30.251" v="748" actId="1076"/>
          <ac:spMkLst>
            <pc:docMk/>
            <pc:sldMk cId="1680692617" sldId="295"/>
            <ac:spMk id="7" creationId="{D167BF53-CA06-4501-DBB2-7241F06C5B57}"/>
          </ac:spMkLst>
        </pc:spChg>
        <pc:spChg chg="add">
          <ac:chgData name="Fanyi Kong" userId="S::21fk10@queensu.ca::01169ad7-ce0e-4998-96fc-8b492a62d73f" providerId="AD" clId="Web-{EA7F154A-2E17-9C16-557F-86681809841C}" dt="2022-10-01T18:58:03.010" v="4"/>
          <ac:spMkLst>
            <pc:docMk/>
            <pc:sldMk cId="1680692617" sldId="295"/>
            <ac:spMk id="9" creationId="{42A4FC2C-047E-45A5-965D-8E1E3BF09BC6}"/>
          </ac:spMkLst>
        </pc:spChg>
        <pc:picChg chg="add mod ord">
          <ac:chgData name="Fanyi Kong" userId="S::21fk10@queensu.ca::01169ad7-ce0e-4998-96fc-8b492a62d73f" providerId="AD" clId="Web-{EA7F154A-2E17-9C16-557F-86681809841C}" dt="2022-10-01T18:58:53.430" v="5"/>
          <ac:picMkLst>
            <pc:docMk/>
            <pc:sldMk cId="1680692617" sldId="295"/>
            <ac:picMk id="4" creationId="{5AC0E6C4-2531-44B7-B02F-75001F156902}"/>
          </ac:picMkLst>
        </pc:picChg>
      </pc:sldChg>
      <pc:sldChg chg="addSp modSp">
        <pc:chgData name="Fanyi Kong" userId="S::21fk10@queensu.ca::01169ad7-ce0e-4998-96fc-8b492a62d73f" providerId="AD" clId="Web-{EA7F154A-2E17-9C16-557F-86681809841C}" dt="2022-10-02T04:24:18.861" v="1168" actId="1076"/>
        <pc:sldMkLst>
          <pc:docMk/>
          <pc:sldMk cId="2502373331" sldId="296"/>
        </pc:sldMkLst>
        <pc:spChg chg="mod">
          <ac:chgData name="Fanyi Kong" userId="S::21fk10@queensu.ca::01169ad7-ce0e-4998-96fc-8b492a62d73f" providerId="AD" clId="Web-{EA7F154A-2E17-9C16-557F-86681809841C}" dt="2022-10-02T04:24:18.861" v="1168" actId="1076"/>
          <ac:spMkLst>
            <pc:docMk/>
            <pc:sldMk cId="2502373331" sldId="296"/>
            <ac:spMk id="2" creationId="{7C1D9AEE-EB70-09B1-CDD2-1B8AEC7BFA56}"/>
          </ac:spMkLst>
        </pc:spChg>
        <pc:spChg chg="add mod">
          <ac:chgData name="Fanyi Kong" userId="S::21fk10@queensu.ca::01169ad7-ce0e-4998-96fc-8b492a62d73f" providerId="AD" clId="Web-{EA7F154A-2E17-9C16-557F-86681809841C}" dt="2022-10-02T04:24:08.595" v="1166" actId="1076"/>
          <ac:spMkLst>
            <pc:docMk/>
            <pc:sldMk cId="2502373331" sldId="296"/>
            <ac:spMk id="5" creationId="{163CEF97-8337-03B5-7683-BD8F36ECD26A}"/>
          </ac:spMkLst>
        </pc:spChg>
        <pc:picChg chg="mod">
          <ac:chgData name="Fanyi Kong" userId="S::21fk10@queensu.ca::01169ad7-ce0e-4998-96fc-8b492a62d73f" providerId="AD" clId="Web-{EA7F154A-2E17-9C16-557F-86681809841C}" dt="2022-10-02T04:24:13.580" v="1167" actId="1076"/>
          <ac:picMkLst>
            <pc:docMk/>
            <pc:sldMk cId="2502373331" sldId="296"/>
            <ac:picMk id="6" creationId="{E12B5064-FCBC-E24D-6F0D-5E9C31B38C5F}"/>
          </ac:picMkLst>
        </pc:picChg>
      </pc:sldChg>
      <pc:sldChg chg="addSp delSp modSp add del replId">
        <pc:chgData name="Fanyi Kong" userId="S::21fk10@queensu.ca::01169ad7-ce0e-4998-96fc-8b492a62d73f" providerId="AD" clId="Web-{EA7F154A-2E17-9C16-557F-86681809841C}" dt="2022-10-01T22:19:02.937" v="650"/>
        <pc:sldMkLst>
          <pc:docMk/>
          <pc:sldMk cId="3240523035" sldId="296"/>
        </pc:sldMkLst>
        <pc:spChg chg="add mod">
          <ac:chgData name="Fanyi Kong" userId="S::21fk10@queensu.ca::01169ad7-ce0e-4998-96fc-8b492a62d73f" providerId="AD" clId="Web-{EA7F154A-2E17-9C16-557F-86681809841C}" dt="2022-10-01T19:42:59.161" v="415" actId="14100"/>
          <ac:spMkLst>
            <pc:docMk/>
            <pc:sldMk cId="3240523035" sldId="296"/>
            <ac:spMk id="3" creationId="{900B98AC-DE0E-C454-DEAD-A4E6A4E0A1C9}"/>
          </ac:spMkLst>
        </pc:spChg>
        <pc:spChg chg="mod">
          <ac:chgData name="Fanyi Kong" userId="S::21fk10@queensu.ca::01169ad7-ce0e-4998-96fc-8b492a62d73f" providerId="AD" clId="Web-{EA7F154A-2E17-9C16-557F-86681809841C}" dt="2022-10-01T19:40:38.461" v="339" actId="1076"/>
          <ac:spMkLst>
            <pc:docMk/>
            <pc:sldMk cId="3240523035" sldId="296"/>
            <ac:spMk id="6" creationId="{5E83B50E-A670-7FF5-5D65-33277DCE0125}"/>
          </ac:spMkLst>
        </pc:spChg>
        <pc:spChg chg="mod">
          <ac:chgData name="Fanyi Kong" userId="S::21fk10@queensu.ca::01169ad7-ce0e-4998-96fc-8b492a62d73f" providerId="AD" clId="Web-{EA7F154A-2E17-9C16-557F-86681809841C}" dt="2022-10-01T19:41:34.554" v="385" actId="20577"/>
          <ac:spMkLst>
            <pc:docMk/>
            <pc:sldMk cId="3240523035" sldId="296"/>
            <ac:spMk id="10" creationId="{4252B9E6-98D6-6DF6-6772-AAE19C692AC8}"/>
          </ac:spMkLst>
        </pc:spChg>
        <pc:spChg chg="mod">
          <ac:chgData name="Fanyi Kong" userId="S::21fk10@queensu.ca::01169ad7-ce0e-4998-96fc-8b492a62d73f" providerId="AD" clId="Web-{EA7F154A-2E17-9C16-557F-86681809841C}" dt="2022-10-01T19:40:38.477" v="342" actId="1076"/>
          <ac:spMkLst>
            <pc:docMk/>
            <pc:sldMk cId="3240523035" sldId="296"/>
            <ac:spMk id="13" creationId="{18318E77-2BBA-BBFC-8467-D197501204EC}"/>
          </ac:spMkLst>
        </pc:spChg>
        <pc:spChg chg="mod">
          <ac:chgData name="Fanyi Kong" userId="S::21fk10@queensu.ca::01169ad7-ce0e-4998-96fc-8b492a62d73f" providerId="AD" clId="Web-{EA7F154A-2E17-9C16-557F-86681809841C}" dt="2022-10-01T19:40:38.492" v="343" actId="1076"/>
          <ac:spMkLst>
            <pc:docMk/>
            <pc:sldMk cId="3240523035" sldId="296"/>
            <ac:spMk id="16" creationId="{01373806-1A11-916E-5348-555AE538BD3A}"/>
          </ac:spMkLst>
        </pc:spChg>
        <pc:spChg chg="mod">
          <ac:chgData name="Fanyi Kong" userId="S::21fk10@queensu.ca::01169ad7-ce0e-4998-96fc-8b492a62d73f" providerId="AD" clId="Web-{EA7F154A-2E17-9C16-557F-86681809841C}" dt="2022-10-01T19:40:38.492" v="344" actId="1076"/>
          <ac:spMkLst>
            <pc:docMk/>
            <pc:sldMk cId="3240523035" sldId="296"/>
            <ac:spMk id="19" creationId="{6A4549C7-03C1-C817-576E-67FA067E76CF}"/>
          </ac:spMkLst>
        </pc:spChg>
        <pc:spChg chg="mod">
          <ac:chgData name="Fanyi Kong" userId="S::21fk10@queensu.ca::01169ad7-ce0e-4998-96fc-8b492a62d73f" providerId="AD" clId="Web-{EA7F154A-2E17-9C16-557F-86681809841C}" dt="2022-10-01T19:42:03.256" v="397" actId="1076"/>
          <ac:spMkLst>
            <pc:docMk/>
            <pc:sldMk cId="3240523035" sldId="296"/>
            <ac:spMk id="24" creationId="{A02ACB23-9A7D-3A50-14E4-AD5BAA989114}"/>
          </ac:spMkLst>
        </pc:spChg>
        <pc:spChg chg="mod">
          <ac:chgData name="Fanyi Kong" userId="S::21fk10@queensu.ca::01169ad7-ce0e-4998-96fc-8b492a62d73f" providerId="AD" clId="Web-{EA7F154A-2E17-9C16-557F-86681809841C}" dt="2022-10-01T19:41:43.038" v="389" actId="20577"/>
          <ac:spMkLst>
            <pc:docMk/>
            <pc:sldMk cId="3240523035" sldId="296"/>
            <ac:spMk id="25" creationId="{E03924BD-CAAE-D39B-ED1D-FB3098C6CBEC}"/>
          </ac:spMkLst>
        </pc:spChg>
        <pc:spChg chg="mod">
          <ac:chgData name="Fanyi Kong" userId="S::21fk10@queensu.ca::01169ad7-ce0e-4998-96fc-8b492a62d73f" providerId="AD" clId="Web-{EA7F154A-2E17-9C16-557F-86681809841C}" dt="2022-10-01T19:41:55.913" v="394" actId="1076"/>
          <ac:spMkLst>
            <pc:docMk/>
            <pc:sldMk cId="3240523035" sldId="296"/>
            <ac:spMk id="26" creationId="{6C9B61EC-BECB-12F3-AC81-5449D0631486}"/>
          </ac:spMkLst>
        </pc:spChg>
        <pc:spChg chg="del mod">
          <ac:chgData name="Fanyi Kong" userId="S::21fk10@queensu.ca::01169ad7-ce0e-4998-96fc-8b492a62d73f" providerId="AD" clId="Web-{EA7F154A-2E17-9C16-557F-86681809841C}" dt="2022-10-01T19:40:27.446" v="338"/>
          <ac:spMkLst>
            <pc:docMk/>
            <pc:sldMk cId="3240523035" sldId="296"/>
            <ac:spMk id="27" creationId="{7EBE4630-9A10-62BB-2D34-63C00396BB41}"/>
          </ac:spMkLst>
        </pc:spChg>
        <pc:spChg chg="del">
          <ac:chgData name="Fanyi Kong" userId="S::21fk10@queensu.ca::01169ad7-ce0e-4998-96fc-8b492a62d73f" providerId="AD" clId="Web-{EA7F154A-2E17-9C16-557F-86681809841C}" dt="2022-10-01T19:40:16.540" v="333"/>
          <ac:spMkLst>
            <pc:docMk/>
            <pc:sldMk cId="3240523035" sldId="296"/>
            <ac:spMk id="28" creationId="{0FB4C41F-BD19-12A6-5A4D-620E0E0A7AFC}"/>
          </ac:spMkLst>
        </pc:spChg>
        <pc:spChg chg="del">
          <ac:chgData name="Fanyi Kong" userId="S::21fk10@queensu.ca::01169ad7-ce0e-4998-96fc-8b492a62d73f" providerId="AD" clId="Web-{EA7F154A-2E17-9C16-557F-86681809841C}" dt="2022-10-01T19:40:13.665" v="332"/>
          <ac:spMkLst>
            <pc:docMk/>
            <pc:sldMk cId="3240523035" sldId="296"/>
            <ac:spMk id="29" creationId="{54B0B621-8875-0C3F-4382-53263809780F}"/>
          </ac:spMkLst>
        </pc:spChg>
        <pc:spChg chg="del">
          <ac:chgData name="Fanyi Kong" userId="S::21fk10@queensu.ca::01169ad7-ce0e-4998-96fc-8b492a62d73f" providerId="AD" clId="Web-{EA7F154A-2E17-9C16-557F-86681809841C}" dt="2022-10-01T19:40:18.508" v="334"/>
          <ac:spMkLst>
            <pc:docMk/>
            <pc:sldMk cId="3240523035" sldId="296"/>
            <ac:spMk id="30" creationId="{1C21AC42-2938-4402-586E-31E466DE6A9C}"/>
          </ac:spMkLst>
        </pc:spChg>
        <pc:spChg chg="del">
          <ac:chgData name="Fanyi Kong" userId="S::21fk10@queensu.ca::01169ad7-ce0e-4998-96fc-8b492a62d73f" providerId="AD" clId="Web-{EA7F154A-2E17-9C16-557F-86681809841C}" dt="2022-10-01T19:40:20.477" v="335"/>
          <ac:spMkLst>
            <pc:docMk/>
            <pc:sldMk cId="3240523035" sldId="296"/>
            <ac:spMk id="32" creationId="{A2E668B5-A340-C9C1-457C-342BCAD0BECF}"/>
          </ac:spMkLst>
        </pc:spChg>
        <pc:grpChg chg="mod">
          <ac:chgData name="Fanyi Kong" userId="S::21fk10@queensu.ca::01169ad7-ce0e-4998-96fc-8b492a62d73f" providerId="AD" clId="Web-{EA7F154A-2E17-9C16-557F-86681809841C}" dt="2022-10-01T19:40:38.477" v="340" actId="1076"/>
          <ac:grpSpMkLst>
            <pc:docMk/>
            <pc:sldMk cId="3240523035" sldId="296"/>
            <ac:grpSpMk id="9" creationId="{3AB4C6AB-AD01-A6C1-EB7C-4AD4D8B5EAEB}"/>
          </ac:grpSpMkLst>
        </pc:grpChg>
        <pc:picChg chg="add mod">
          <ac:chgData name="Fanyi Kong" userId="S::21fk10@queensu.ca::01169ad7-ce0e-4998-96fc-8b492a62d73f" providerId="AD" clId="Web-{EA7F154A-2E17-9C16-557F-86681809841C}" dt="2022-10-01T19:43:20.192" v="419" actId="1076"/>
          <ac:picMkLst>
            <pc:docMk/>
            <pc:sldMk cId="3240523035" sldId="296"/>
            <ac:picMk id="4" creationId="{00015995-5371-15FB-71AC-C6C84ACEA488}"/>
          </ac:picMkLst>
        </pc:picChg>
        <pc:picChg chg="add mod">
          <ac:chgData name="Fanyi Kong" userId="S::21fk10@queensu.ca::01169ad7-ce0e-4998-96fc-8b492a62d73f" providerId="AD" clId="Web-{EA7F154A-2E17-9C16-557F-86681809841C}" dt="2022-10-01T19:43:36.754" v="422" actId="1076"/>
          <ac:picMkLst>
            <pc:docMk/>
            <pc:sldMk cId="3240523035" sldId="296"/>
            <ac:picMk id="5" creationId="{A060B813-1A37-C8EF-15D6-463E4739B792}"/>
          </ac:picMkLst>
        </pc:picChg>
        <pc:picChg chg="mod">
          <ac:chgData name="Fanyi Kong" userId="S::21fk10@queensu.ca::01169ad7-ce0e-4998-96fc-8b492a62d73f" providerId="AD" clId="Web-{EA7F154A-2E17-9C16-557F-86681809841C}" dt="2022-10-01T19:40:38.492" v="345" actId="1076"/>
          <ac:picMkLst>
            <pc:docMk/>
            <pc:sldMk cId="3240523035" sldId="296"/>
            <ac:picMk id="21" creationId="{4F006230-A5B8-0B44-2730-761DE3225EC3}"/>
          </ac:picMkLst>
        </pc:picChg>
        <pc:picChg chg="mod">
          <ac:chgData name="Fanyi Kong" userId="S::21fk10@queensu.ca::01169ad7-ce0e-4998-96fc-8b492a62d73f" providerId="AD" clId="Web-{EA7F154A-2E17-9C16-557F-86681809841C}" dt="2022-10-01T19:40:38.508" v="346" actId="1076"/>
          <ac:picMkLst>
            <pc:docMk/>
            <pc:sldMk cId="3240523035" sldId="296"/>
            <ac:picMk id="22" creationId="{393A6464-3B7A-34B2-4688-79B041B2BC73}"/>
          </ac:picMkLst>
        </pc:picChg>
        <pc:picChg chg="mod">
          <ac:chgData name="Fanyi Kong" userId="S::21fk10@queensu.ca::01169ad7-ce0e-4998-96fc-8b492a62d73f" providerId="AD" clId="Web-{EA7F154A-2E17-9C16-557F-86681809841C}" dt="2022-10-01T19:40:38.508" v="347" actId="1076"/>
          <ac:picMkLst>
            <pc:docMk/>
            <pc:sldMk cId="3240523035" sldId="296"/>
            <ac:picMk id="23" creationId="{6761B4CB-1F87-9062-E257-AA6F4E3349BF}"/>
          </ac:picMkLst>
        </pc:picChg>
      </pc:sldChg>
      <pc:sldChg chg="modSp">
        <pc:chgData name="Fanyi Kong" userId="S::21fk10@queensu.ca::01169ad7-ce0e-4998-96fc-8b492a62d73f" providerId="AD" clId="Web-{EA7F154A-2E17-9C16-557F-86681809841C}" dt="2022-10-02T04:25:47.972" v="1187" actId="20577"/>
        <pc:sldMkLst>
          <pc:docMk/>
          <pc:sldMk cId="168247158" sldId="297"/>
        </pc:sldMkLst>
        <pc:spChg chg="mod">
          <ac:chgData name="Fanyi Kong" userId="S::21fk10@queensu.ca::01169ad7-ce0e-4998-96fc-8b492a62d73f" providerId="AD" clId="Web-{EA7F154A-2E17-9C16-557F-86681809841C}" dt="2022-10-02T04:25:47.972" v="1187" actId="20577"/>
          <ac:spMkLst>
            <pc:docMk/>
            <pc:sldMk cId="168247158" sldId="297"/>
            <ac:spMk id="2" creationId="{5F95FB8A-B7A4-9844-A734-AED6D7ADBE29}"/>
          </ac:spMkLst>
        </pc:spChg>
      </pc:sldChg>
      <pc:sldChg chg="addSp modSp">
        <pc:chgData name="Fanyi Kong" userId="S::21fk10@queensu.ca::01169ad7-ce0e-4998-96fc-8b492a62d73f" providerId="AD" clId="Web-{EA7F154A-2E17-9C16-557F-86681809841C}" dt="2022-10-02T04:25:29.144" v="1184" actId="1076"/>
        <pc:sldMkLst>
          <pc:docMk/>
          <pc:sldMk cId="1339786284" sldId="298"/>
        </pc:sldMkLst>
        <pc:spChg chg="add mod">
          <ac:chgData name="Fanyi Kong" userId="S::21fk10@queensu.ca::01169ad7-ce0e-4998-96fc-8b492a62d73f" providerId="AD" clId="Web-{EA7F154A-2E17-9C16-557F-86681809841C}" dt="2022-10-02T04:25:29.144" v="1184" actId="1076"/>
          <ac:spMkLst>
            <pc:docMk/>
            <pc:sldMk cId="1339786284" sldId="298"/>
            <ac:spMk id="3" creationId="{39F56896-4179-6C67-C828-1A1716A5021F}"/>
          </ac:spMkLst>
        </pc:spChg>
      </pc:sldChg>
      <pc:sldChg chg="addSp delSp modSp add replId">
        <pc:chgData name="Fanyi Kong" userId="S::21fk10@queensu.ca::01169ad7-ce0e-4998-96fc-8b492a62d73f" providerId="AD" clId="Web-{EA7F154A-2E17-9C16-557F-86681809841C}" dt="2022-10-02T02:42:04.823" v="912" actId="1076"/>
        <pc:sldMkLst>
          <pc:docMk/>
          <pc:sldMk cId="1496591417" sldId="299"/>
        </pc:sldMkLst>
        <pc:spChg chg="mod">
          <ac:chgData name="Fanyi Kong" userId="S::21fk10@queensu.ca::01169ad7-ce0e-4998-96fc-8b492a62d73f" providerId="AD" clId="Web-{EA7F154A-2E17-9C16-557F-86681809841C}" dt="2022-10-02T01:56:45.884" v="856" actId="20577"/>
          <ac:spMkLst>
            <pc:docMk/>
            <pc:sldMk cId="1496591417" sldId="299"/>
            <ac:spMk id="2" creationId="{993AE781-BECB-22C5-9603-95315DEFA2A3}"/>
          </ac:spMkLst>
        </pc:spChg>
        <pc:spChg chg="add del mod">
          <ac:chgData name="Fanyi Kong" userId="S::21fk10@queensu.ca::01169ad7-ce0e-4998-96fc-8b492a62d73f" providerId="AD" clId="Web-{EA7F154A-2E17-9C16-557F-86681809841C}" dt="2022-10-02T02:22:07.949" v="899"/>
          <ac:spMkLst>
            <pc:docMk/>
            <pc:sldMk cId="1496591417" sldId="299"/>
            <ac:spMk id="17" creationId="{122C0E87-E036-69AF-CCA5-91084E04038B}"/>
          </ac:spMkLst>
        </pc:spChg>
        <pc:picChg chg="mod">
          <ac:chgData name="Fanyi Kong" userId="S::21fk10@queensu.ca::01169ad7-ce0e-4998-96fc-8b492a62d73f" providerId="AD" clId="Web-{EA7F154A-2E17-9C16-557F-86681809841C}" dt="2022-10-02T02:25:47.717" v="903" actId="1076"/>
          <ac:picMkLst>
            <pc:docMk/>
            <pc:sldMk cId="1496591417" sldId="299"/>
            <ac:picMk id="3" creationId="{E5868D10-039F-69EF-C5A4-39FB1D6FFE5E}"/>
          </ac:picMkLst>
        </pc:picChg>
        <pc:picChg chg="add del mod">
          <ac:chgData name="Fanyi Kong" userId="S::21fk10@queensu.ca::01169ad7-ce0e-4998-96fc-8b492a62d73f" providerId="AD" clId="Web-{EA7F154A-2E17-9C16-557F-86681809841C}" dt="2022-10-02T01:45:32.203" v="838"/>
          <ac:picMkLst>
            <pc:docMk/>
            <pc:sldMk cId="1496591417" sldId="299"/>
            <ac:picMk id="12" creationId="{A2C8E3C2-4499-62FA-E1F1-80FE17DE26D6}"/>
          </ac:picMkLst>
        </pc:picChg>
        <pc:picChg chg="del">
          <ac:chgData name="Fanyi Kong" userId="S::21fk10@queensu.ca::01169ad7-ce0e-4998-96fc-8b492a62d73f" providerId="AD" clId="Web-{EA7F154A-2E17-9C16-557F-86681809841C}" dt="2022-10-02T01:32:58.679" v="833"/>
          <ac:picMkLst>
            <pc:docMk/>
            <pc:sldMk cId="1496591417" sldId="299"/>
            <ac:picMk id="14" creationId="{2584D122-6DF1-6FF5-7D60-50D6C37E7F43}"/>
          </ac:picMkLst>
        </pc:picChg>
        <pc:picChg chg="add del mod ord">
          <ac:chgData name="Fanyi Kong" userId="S::21fk10@queensu.ca::01169ad7-ce0e-4998-96fc-8b492a62d73f" providerId="AD" clId="Web-{EA7F154A-2E17-9C16-557F-86681809841C}" dt="2022-10-02T02:22:01.918" v="896"/>
          <ac:picMkLst>
            <pc:docMk/>
            <pc:sldMk cId="1496591417" sldId="299"/>
            <ac:picMk id="15" creationId="{42DFFA26-3871-8A6B-8D1B-388AF7FBB85D}"/>
          </ac:picMkLst>
        </pc:picChg>
        <pc:picChg chg="add del mod">
          <ac:chgData name="Fanyi Kong" userId="S::21fk10@queensu.ca::01169ad7-ce0e-4998-96fc-8b492a62d73f" providerId="AD" clId="Web-{EA7F154A-2E17-9C16-557F-86681809841C}" dt="2022-10-02T02:37:53.648" v="904"/>
          <ac:picMkLst>
            <pc:docMk/>
            <pc:sldMk cId="1496591417" sldId="299"/>
            <ac:picMk id="18" creationId="{5E9B6902-42CA-E187-724F-CBEB18CC95CB}"/>
          </ac:picMkLst>
        </pc:picChg>
        <pc:picChg chg="add del mod">
          <ac:chgData name="Fanyi Kong" userId="S::21fk10@queensu.ca::01169ad7-ce0e-4998-96fc-8b492a62d73f" providerId="AD" clId="Web-{EA7F154A-2E17-9C16-557F-86681809841C}" dt="2022-10-02T02:37:59.757" v="906"/>
          <ac:picMkLst>
            <pc:docMk/>
            <pc:sldMk cId="1496591417" sldId="299"/>
            <ac:picMk id="19" creationId="{97E0A1E2-23DC-7B06-970E-50804435CD97}"/>
          </ac:picMkLst>
        </pc:picChg>
        <pc:picChg chg="add mod">
          <ac:chgData name="Fanyi Kong" userId="S::21fk10@queensu.ca::01169ad7-ce0e-4998-96fc-8b492a62d73f" providerId="AD" clId="Web-{EA7F154A-2E17-9C16-557F-86681809841C}" dt="2022-10-02T02:42:04.823" v="912" actId="1076"/>
          <ac:picMkLst>
            <pc:docMk/>
            <pc:sldMk cId="1496591417" sldId="299"/>
            <ac:picMk id="20" creationId="{96DC6CFC-BCBD-B406-7482-D8367D5D246A}"/>
          </ac:picMkLst>
        </pc:picChg>
      </pc:sldChg>
      <pc:sldChg chg="addSp delSp modSp">
        <pc:chgData name="Fanyi Kong" userId="S::21fk10@queensu.ca::01169ad7-ce0e-4998-96fc-8b492a62d73f" providerId="AD" clId="Web-{EA7F154A-2E17-9C16-557F-86681809841C}" dt="2022-10-02T04:25:58.800" v="1188"/>
        <pc:sldMkLst>
          <pc:docMk/>
          <pc:sldMk cId="3258399293" sldId="300"/>
        </pc:sldMkLst>
        <pc:spChg chg="del">
          <ac:chgData name="Fanyi Kong" userId="S::21fk10@queensu.ca::01169ad7-ce0e-4998-96fc-8b492a62d73f" providerId="AD" clId="Web-{EA7F154A-2E17-9C16-557F-86681809841C}" dt="2022-10-02T04:25:58.800" v="1188"/>
          <ac:spMkLst>
            <pc:docMk/>
            <pc:sldMk cId="3258399293" sldId="300"/>
            <ac:spMk id="3" creationId="{F7F925E2-4FF4-4657-8D99-FCF0DDEF025F}"/>
          </ac:spMkLst>
        </pc:spChg>
        <pc:spChg chg="add mod">
          <ac:chgData name="Fanyi Kong" userId="S::21fk10@queensu.ca::01169ad7-ce0e-4998-96fc-8b492a62d73f" providerId="AD" clId="Web-{EA7F154A-2E17-9C16-557F-86681809841C}" dt="2022-10-02T04:24:34.033" v="1172" actId="20577"/>
          <ac:spMkLst>
            <pc:docMk/>
            <pc:sldMk cId="3258399293" sldId="300"/>
            <ac:spMk id="6" creationId="{23330F94-FD6B-708D-384B-C1E79CC93BF1}"/>
          </ac:spMkLst>
        </pc:spChg>
      </pc:sldChg>
      <pc:sldChg chg="addSp delSp modSp new">
        <pc:chgData name="Fanyi Kong" userId="S::21fk10@queensu.ca::01169ad7-ce0e-4998-96fc-8b492a62d73f" providerId="AD" clId="Web-{EA7F154A-2E17-9C16-557F-86681809841C}" dt="2022-10-02T03:07:48.873" v="1068" actId="1076"/>
        <pc:sldMkLst>
          <pc:docMk/>
          <pc:sldMk cId="2531824933" sldId="301"/>
        </pc:sldMkLst>
        <pc:spChg chg="del mod">
          <ac:chgData name="Fanyi Kong" userId="S::21fk10@queensu.ca::01169ad7-ce0e-4998-96fc-8b492a62d73f" providerId="AD" clId="Web-{EA7F154A-2E17-9C16-557F-86681809841C}" dt="2022-10-02T03:06:50.434" v="1049"/>
          <ac:spMkLst>
            <pc:docMk/>
            <pc:sldMk cId="2531824933" sldId="301"/>
            <ac:spMk id="2" creationId="{55BA27EF-B544-58D6-2E80-B679780A2D63}"/>
          </ac:spMkLst>
        </pc:spChg>
        <pc:spChg chg="mod">
          <ac:chgData name="Fanyi Kong" userId="S::21fk10@queensu.ca::01169ad7-ce0e-4998-96fc-8b492a62d73f" providerId="AD" clId="Web-{EA7F154A-2E17-9C16-557F-86681809841C}" dt="2022-10-02T03:07:35.044" v="1067" actId="20577"/>
          <ac:spMkLst>
            <pc:docMk/>
            <pc:sldMk cId="2531824933" sldId="301"/>
            <ac:spMk id="3" creationId="{4B24AFBE-01D2-4124-CDA2-C6205F00F92F}"/>
          </ac:spMkLst>
        </pc:spChg>
        <pc:spChg chg="add del mod">
          <ac:chgData name="Fanyi Kong" userId="S::21fk10@queensu.ca::01169ad7-ce0e-4998-96fc-8b492a62d73f" providerId="AD" clId="Web-{EA7F154A-2E17-9C16-557F-86681809841C}" dt="2022-10-02T03:06:54.263" v="1051"/>
          <ac:spMkLst>
            <pc:docMk/>
            <pc:sldMk cId="2531824933" sldId="301"/>
            <ac:spMk id="6" creationId="{7C531A94-A559-8161-657F-E3A3503F3E2B}"/>
          </ac:spMkLst>
        </pc:spChg>
        <pc:spChg chg="add mod">
          <ac:chgData name="Fanyi Kong" userId="S::21fk10@queensu.ca::01169ad7-ce0e-4998-96fc-8b492a62d73f" providerId="AD" clId="Web-{EA7F154A-2E17-9C16-557F-86681809841C}" dt="2022-10-02T03:07:48.873" v="1068" actId="1076"/>
          <ac:spMkLst>
            <pc:docMk/>
            <pc:sldMk cId="2531824933" sldId="301"/>
            <ac:spMk id="8" creationId="{B7524981-F61F-E9A6-6D6D-236AF8867F4D}"/>
          </ac:spMkLst>
        </pc:spChg>
      </pc:sldChg>
      <pc:sldChg chg="addSp delSp modSp add replId">
        <pc:chgData name="Fanyi Kong" userId="S::21fk10@queensu.ca::01169ad7-ce0e-4998-96fc-8b492a62d73f" providerId="AD" clId="Web-{EA7F154A-2E17-9C16-557F-86681809841C}" dt="2022-10-02T04:31:04.087" v="1207" actId="1076"/>
        <pc:sldMkLst>
          <pc:docMk/>
          <pc:sldMk cId="3902639492" sldId="302"/>
        </pc:sldMkLst>
        <pc:spChg chg="del mod">
          <ac:chgData name="Fanyi Kong" userId="S::21fk10@queensu.ca::01169ad7-ce0e-4998-96fc-8b492a62d73f" providerId="AD" clId="Web-{EA7F154A-2E17-9C16-557F-86681809841C}" dt="2022-10-02T04:29:54.882" v="1193"/>
          <ac:spMkLst>
            <pc:docMk/>
            <pc:sldMk cId="3902639492" sldId="302"/>
            <ac:spMk id="2" creationId="{9E76076F-1E8C-BEB1-3655-EFD2D6622B7B}"/>
          </ac:spMkLst>
        </pc:spChg>
        <pc:spChg chg="add del mod">
          <ac:chgData name="Fanyi Kong" userId="S::21fk10@queensu.ca::01169ad7-ce0e-4998-96fc-8b492a62d73f" providerId="AD" clId="Web-{EA7F154A-2E17-9C16-557F-86681809841C}" dt="2022-10-02T04:30:14.977" v="1198"/>
          <ac:spMkLst>
            <pc:docMk/>
            <pc:sldMk cId="3902639492" sldId="302"/>
            <ac:spMk id="25" creationId="{53B6B0F3-B077-B927-2E96-11EB2DB7CEC2}"/>
          </ac:spMkLst>
        </pc:spChg>
        <pc:spChg chg="add del mod">
          <ac:chgData name="Fanyi Kong" userId="S::21fk10@queensu.ca::01169ad7-ce0e-4998-96fc-8b492a62d73f" providerId="AD" clId="Web-{EA7F154A-2E17-9C16-557F-86681809841C}" dt="2022-10-02T04:30:13.023" v="1197"/>
          <ac:spMkLst>
            <pc:docMk/>
            <pc:sldMk cId="3902639492" sldId="302"/>
            <ac:spMk id="37" creationId="{49F47E81-79FF-9C17-02DD-71CDDC17729D}"/>
          </ac:spMkLst>
        </pc:spChg>
        <pc:spChg chg="add">
          <ac:chgData name="Fanyi Kong" userId="S::21fk10@queensu.ca::01169ad7-ce0e-4998-96fc-8b492a62d73f" providerId="AD" clId="Web-{EA7F154A-2E17-9C16-557F-86681809841C}" dt="2022-10-02T04:30:07.398" v="1195"/>
          <ac:spMkLst>
            <pc:docMk/>
            <pc:sldMk cId="3902639492" sldId="302"/>
            <ac:spMk id="39" creationId="{F8D1751A-4406-8D8C-8553-07C559AB8069}"/>
          </ac:spMkLst>
        </pc:spChg>
        <pc:spChg chg="add mod">
          <ac:chgData name="Fanyi Kong" userId="S::21fk10@queensu.ca::01169ad7-ce0e-4998-96fc-8b492a62d73f" providerId="AD" clId="Web-{EA7F154A-2E17-9C16-557F-86681809841C}" dt="2022-10-02T04:30:26.289" v="1201" actId="14100"/>
          <ac:spMkLst>
            <pc:docMk/>
            <pc:sldMk cId="3902639492" sldId="302"/>
            <ac:spMk id="41" creationId="{7698E167-BB07-8D2B-6F0C-3AFE351D1854}"/>
          </ac:spMkLst>
        </pc:spChg>
        <pc:graphicFrameChg chg="del">
          <ac:chgData name="Fanyi Kong" userId="S::21fk10@queensu.ca::01169ad7-ce0e-4998-96fc-8b492a62d73f" providerId="AD" clId="Web-{EA7F154A-2E17-9C16-557F-86681809841C}" dt="2022-10-02T04:29:56.820" v="1194"/>
          <ac:graphicFrameMkLst>
            <pc:docMk/>
            <pc:sldMk cId="3902639492" sldId="302"/>
            <ac:graphicFrameMk id="17" creationId="{643B7555-B957-4E83-4D03-0BCDDA631CF0}"/>
          </ac:graphicFrameMkLst>
        </pc:graphicFrameChg>
        <pc:graphicFrameChg chg="add mod">
          <ac:chgData name="Fanyi Kong" userId="S::21fk10@queensu.ca::01169ad7-ce0e-4998-96fc-8b492a62d73f" providerId="AD" clId="Web-{EA7F154A-2E17-9C16-557F-86681809841C}" dt="2022-10-02T04:30:32.477" v="1203" actId="1076"/>
          <ac:graphicFrameMkLst>
            <pc:docMk/>
            <pc:sldMk cId="3902639492" sldId="302"/>
            <ac:graphicFrameMk id="43" creationId="{6BB857E8-C4A2-83EB-08C8-521677517ED2}"/>
          </ac:graphicFrameMkLst>
        </pc:graphicFrameChg>
        <pc:picChg chg="add mod">
          <ac:chgData name="Fanyi Kong" userId="S::21fk10@queensu.ca::01169ad7-ce0e-4998-96fc-8b492a62d73f" providerId="AD" clId="Web-{EA7F154A-2E17-9C16-557F-86681809841C}" dt="2022-10-02T04:31:04.087" v="1207" actId="1076"/>
          <ac:picMkLst>
            <pc:docMk/>
            <pc:sldMk cId="3902639492" sldId="302"/>
            <ac:picMk id="45" creationId="{C1598DBE-95CB-4675-BA76-47F4FC0BAF3E}"/>
          </ac:picMkLst>
        </pc:picChg>
      </pc:sldChg>
      <pc:sldMasterChg chg="mod modSldLayout">
        <pc:chgData name="Fanyi Kong" userId="S::21fk10@queensu.ca::01169ad7-ce0e-4998-96fc-8b492a62d73f" providerId="AD" clId="Web-{EA7F154A-2E17-9C16-557F-86681809841C}" dt="2022-10-01T22:32:10.548" v="745"/>
        <pc:sldMasterMkLst>
          <pc:docMk/>
          <pc:sldMasterMk cId="2848955162" sldId="2147483728"/>
        </pc:sldMasterMkLst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1476143597" sldId="2147483729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3713701815" sldId="2147483730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2970297108" sldId="2147483731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1075852101" sldId="2147483732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638929936" sldId="2147483733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3311133713" sldId="2147483734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945808087" sldId="2147483735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1165199449" sldId="2147483736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1688633189" sldId="2147483737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2363497253" sldId="2147483738"/>
          </pc:sldLayoutMkLst>
        </pc:sldLayoutChg>
        <pc:sldLayoutChg chg="mod">
          <pc:chgData name="Fanyi Kong" userId="S::21fk10@queensu.ca::01169ad7-ce0e-4998-96fc-8b492a62d73f" providerId="AD" clId="Web-{EA7F154A-2E17-9C16-557F-86681809841C}" dt="2022-10-01T22:32:10.548" v="745"/>
          <pc:sldLayoutMkLst>
            <pc:docMk/>
            <pc:sldMasterMk cId="2848955162" sldId="2147483728"/>
            <pc:sldLayoutMk cId="1362263788" sldId="2147483739"/>
          </pc:sldLayoutMkLst>
        </pc:sldLayoutChg>
      </pc:sldMasterChg>
    </pc:docChg>
  </pc:docChgLst>
  <pc:docChgLst>
    <pc:chgData name="Kavya Sharma" userId="S::21kss4@queensu.ca::b4cd1123-df97-4cc5-a9c6-992c13da9708" providerId="AD" clId="Web-{1D1D0E80-E1C3-466A-9A71-B1DCDE4DD752}"/>
    <pc:docChg chg="modSld">
      <pc:chgData name="Kavya Sharma" userId="S::21kss4@queensu.ca::b4cd1123-df97-4cc5-a9c6-992c13da9708" providerId="AD" clId="Web-{1D1D0E80-E1C3-466A-9A71-B1DCDE4DD752}" dt="2022-10-02T03:10:20.282" v="26" actId="20577"/>
      <pc:docMkLst>
        <pc:docMk/>
      </pc:docMkLst>
      <pc:sldChg chg="modSp">
        <pc:chgData name="Kavya Sharma" userId="S::21kss4@queensu.ca::b4cd1123-df97-4cc5-a9c6-992c13da9708" providerId="AD" clId="Web-{1D1D0E80-E1C3-466A-9A71-B1DCDE4DD752}" dt="2022-10-02T03:10:20.282" v="26" actId="20577"/>
        <pc:sldMkLst>
          <pc:docMk/>
          <pc:sldMk cId="756534230" sldId="265"/>
        </pc:sldMkLst>
        <pc:spChg chg="mod">
          <ac:chgData name="Kavya Sharma" userId="S::21kss4@queensu.ca::b4cd1123-df97-4cc5-a9c6-992c13da9708" providerId="AD" clId="Web-{1D1D0E80-E1C3-466A-9A71-B1DCDE4DD752}" dt="2022-10-02T02:59:59.536" v="13" actId="20577"/>
          <ac:spMkLst>
            <pc:docMk/>
            <pc:sldMk cId="756534230" sldId="265"/>
            <ac:spMk id="2" creationId="{E0286226-8806-2700-F843-CAA7530CAB96}"/>
          </ac:spMkLst>
        </pc:spChg>
        <pc:spChg chg="mod">
          <ac:chgData name="Kavya Sharma" userId="S::21kss4@queensu.ca::b4cd1123-df97-4cc5-a9c6-992c13da9708" providerId="AD" clId="Web-{1D1D0E80-E1C3-466A-9A71-B1DCDE4DD752}" dt="2022-10-02T03:10:20.282" v="26" actId="20577"/>
          <ac:spMkLst>
            <pc:docMk/>
            <pc:sldMk cId="756534230" sldId="265"/>
            <ac:spMk id="3" creationId="{44FDB2BC-1ABC-4B90-3F0C-020133F359C0}"/>
          </ac:spMkLst>
        </pc:spChg>
      </pc:sldChg>
    </pc:docChg>
  </pc:docChgLst>
  <pc:docChgLst>
    <pc:chgData name="Xinwen Zhang" userId="S::21xz43@queensu.ca::cbd04982-ddd7-4994-a440-2036d9768fbd" providerId="AD" clId="Web-{DB9E74FB-B67E-41E4-914A-848DC3375055}"/>
    <pc:docChg chg="modSld">
      <pc:chgData name="Xinwen Zhang" userId="S::21xz43@queensu.ca::cbd04982-ddd7-4994-a440-2036d9768fbd" providerId="AD" clId="Web-{DB9E74FB-B67E-41E4-914A-848DC3375055}" dt="2022-09-30T16:35:09.559" v="6" actId="14100"/>
      <pc:docMkLst>
        <pc:docMk/>
      </pc:docMkLst>
      <pc:sldChg chg="addSp delSp modSp">
        <pc:chgData name="Xinwen Zhang" userId="S::21xz43@queensu.ca::cbd04982-ddd7-4994-a440-2036d9768fbd" providerId="AD" clId="Web-{DB9E74FB-B67E-41E4-914A-848DC3375055}" dt="2022-09-30T16:35:09.559" v="6" actId="14100"/>
        <pc:sldMkLst>
          <pc:docMk/>
          <pc:sldMk cId="1155187866" sldId="268"/>
        </pc:sldMkLst>
        <pc:spChg chg="mod">
          <ac:chgData name="Xinwen Zhang" userId="S::21xz43@queensu.ca::cbd04982-ddd7-4994-a440-2036d9768fbd" providerId="AD" clId="Web-{DB9E74FB-B67E-41E4-914A-848DC3375055}" dt="2022-09-30T16:35:06.168" v="5" actId="1076"/>
          <ac:spMkLst>
            <pc:docMk/>
            <pc:sldMk cId="1155187866" sldId="268"/>
            <ac:spMk id="2" creationId="{5EEAEAB2-A690-F415-9BBA-86B1E7C3A607}"/>
          </ac:spMkLst>
        </pc:spChg>
        <pc:spChg chg="del">
          <ac:chgData name="Xinwen Zhang" userId="S::21xz43@queensu.ca::cbd04982-ddd7-4994-a440-2036d9768fbd" providerId="AD" clId="Web-{DB9E74FB-B67E-41E4-914A-848DC3375055}" dt="2022-09-30T16:34:48.746" v="0"/>
          <ac:spMkLst>
            <pc:docMk/>
            <pc:sldMk cId="1155187866" sldId="268"/>
            <ac:spMk id="3" creationId="{1C26B443-D8F3-BC60-CADB-7B626FAC3894}"/>
          </ac:spMkLst>
        </pc:spChg>
        <pc:picChg chg="add mod ord">
          <ac:chgData name="Xinwen Zhang" userId="S::21xz43@queensu.ca::cbd04982-ddd7-4994-a440-2036d9768fbd" providerId="AD" clId="Web-{DB9E74FB-B67E-41E4-914A-848DC3375055}" dt="2022-09-30T16:35:09.559" v="6" actId="14100"/>
          <ac:picMkLst>
            <pc:docMk/>
            <pc:sldMk cId="1155187866" sldId="268"/>
            <ac:picMk id="4" creationId="{D1EF4FB7-CCD1-DA30-5EC1-11CFC5AC9466}"/>
          </ac:picMkLst>
        </pc:picChg>
      </pc:sldChg>
    </pc:docChg>
  </pc:docChgLst>
  <pc:docChgLst>
    <pc:chgData name="Fanyi Kong" userId="S::21fk10@queensu.ca::01169ad7-ce0e-4998-96fc-8b492a62d73f" providerId="AD" clId="Web-{78FB3683-1075-4424-FA05-0AF4C122C4AF}"/>
    <pc:docChg chg="addSld modSld">
      <pc:chgData name="Fanyi Kong" userId="S::21fk10@queensu.ca::01169ad7-ce0e-4998-96fc-8b492a62d73f" providerId="AD" clId="Web-{78FB3683-1075-4424-FA05-0AF4C122C4AF}" dt="2022-09-26T23:54:33.793" v="195" actId="20577"/>
      <pc:docMkLst>
        <pc:docMk/>
      </pc:docMkLst>
      <pc:sldChg chg="modSp">
        <pc:chgData name="Fanyi Kong" userId="S::21fk10@queensu.ca::01169ad7-ce0e-4998-96fc-8b492a62d73f" providerId="AD" clId="Web-{78FB3683-1075-4424-FA05-0AF4C122C4AF}" dt="2022-09-26T23:47:13.717" v="27" actId="20577"/>
        <pc:sldMkLst>
          <pc:docMk/>
          <pc:sldMk cId="2369786294" sldId="257"/>
        </pc:sldMkLst>
        <pc:spChg chg="mod">
          <ac:chgData name="Fanyi Kong" userId="S::21fk10@queensu.ca::01169ad7-ce0e-4998-96fc-8b492a62d73f" providerId="AD" clId="Web-{78FB3683-1075-4424-FA05-0AF4C122C4AF}" dt="2022-09-26T23:47:13.717" v="27" actId="20577"/>
          <ac:spMkLst>
            <pc:docMk/>
            <pc:sldMk cId="2369786294" sldId="257"/>
            <ac:spMk id="2" creationId="{AF0138AC-D1E4-8BB4-6CFB-9D7015D39B0C}"/>
          </ac:spMkLst>
        </pc:spChg>
      </pc:sldChg>
      <pc:sldChg chg="modSp">
        <pc:chgData name="Fanyi Kong" userId="S::21fk10@queensu.ca::01169ad7-ce0e-4998-96fc-8b492a62d73f" providerId="AD" clId="Web-{78FB3683-1075-4424-FA05-0AF4C122C4AF}" dt="2022-09-26T23:47:28.295" v="34" actId="20577"/>
        <pc:sldMkLst>
          <pc:docMk/>
          <pc:sldMk cId="1120953398" sldId="259"/>
        </pc:sldMkLst>
        <pc:spChg chg="mod">
          <ac:chgData name="Fanyi Kong" userId="S::21fk10@queensu.ca::01169ad7-ce0e-4998-96fc-8b492a62d73f" providerId="AD" clId="Web-{78FB3683-1075-4424-FA05-0AF4C122C4AF}" dt="2022-09-26T23:47:28.295" v="34" actId="20577"/>
          <ac:spMkLst>
            <pc:docMk/>
            <pc:sldMk cId="1120953398" sldId="259"/>
            <ac:spMk id="2" creationId="{43D00D49-157F-B993-FF6F-C9D4381F5758}"/>
          </ac:spMkLst>
        </pc:spChg>
      </pc:sldChg>
      <pc:sldChg chg="delSp modSp new">
        <pc:chgData name="Fanyi Kong" userId="S::21fk10@queensu.ca::01169ad7-ce0e-4998-96fc-8b492a62d73f" providerId="AD" clId="Web-{78FB3683-1075-4424-FA05-0AF4C122C4AF}" dt="2022-09-26T23:52:58.934" v="147" actId="20577"/>
        <pc:sldMkLst>
          <pc:docMk/>
          <pc:sldMk cId="583167880" sldId="260"/>
        </pc:sldMkLst>
        <pc:spChg chg="del">
          <ac:chgData name="Fanyi Kong" userId="S::21fk10@queensu.ca::01169ad7-ce0e-4998-96fc-8b492a62d73f" providerId="AD" clId="Web-{78FB3683-1075-4424-FA05-0AF4C122C4AF}" dt="2022-09-26T23:46:37.592" v="3"/>
          <ac:spMkLst>
            <pc:docMk/>
            <pc:sldMk cId="583167880" sldId="260"/>
            <ac:spMk id="2" creationId="{E4952A99-2072-B60E-A707-A7106A3A52C5}"/>
          </ac:spMkLst>
        </pc:spChg>
        <pc:spChg chg="mod">
          <ac:chgData name="Fanyi Kong" userId="S::21fk10@queensu.ca::01169ad7-ce0e-4998-96fc-8b492a62d73f" providerId="AD" clId="Web-{78FB3683-1075-4424-FA05-0AF4C122C4AF}" dt="2022-09-26T23:52:58.934" v="147" actId="20577"/>
          <ac:spMkLst>
            <pc:docMk/>
            <pc:sldMk cId="583167880" sldId="260"/>
            <ac:spMk id="3" creationId="{73710950-B67A-AA2A-9510-662A82411587}"/>
          </ac:spMkLst>
        </pc:spChg>
      </pc:sldChg>
      <pc:sldChg chg="modSp">
        <pc:chgData name="Fanyi Kong" userId="S::21fk10@queensu.ca::01169ad7-ce0e-4998-96fc-8b492a62d73f" providerId="AD" clId="Web-{78FB3683-1075-4424-FA05-0AF4C122C4AF}" dt="2022-09-26T23:48:28.529" v="51" actId="20577"/>
        <pc:sldMkLst>
          <pc:docMk/>
          <pc:sldMk cId="2958394405" sldId="261"/>
        </pc:sldMkLst>
        <pc:spChg chg="mod">
          <ac:chgData name="Fanyi Kong" userId="S::21fk10@queensu.ca::01169ad7-ce0e-4998-96fc-8b492a62d73f" providerId="AD" clId="Web-{78FB3683-1075-4424-FA05-0AF4C122C4AF}" dt="2022-09-26T23:48:28.529" v="51" actId="20577"/>
          <ac:spMkLst>
            <pc:docMk/>
            <pc:sldMk cId="2958394405" sldId="261"/>
            <ac:spMk id="2" creationId="{9E76076F-1E8C-BEB1-3655-EFD2D6622B7B}"/>
          </ac:spMkLst>
        </pc:spChg>
      </pc:sldChg>
      <pc:sldChg chg="modSp">
        <pc:chgData name="Fanyi Kong" userId="S::21fk10@queensu.ca::01169ad7-ce0e-4998-96fc-8b492a62d73f" providerId="AD" clId="Web-{78FB3683-1075-4424-FA05-0AF4C122C4AF}" dt="2022-09-26T23:51:46.091" v="112" actId="20577"/>
        <pc:sldMkLst>
          <pc:docMk/>
          <pc:sldMk cId="3978676851" sldId="263"/>
        </pc:sldMkLst>
        <pc:spChg chg="mod">
          <ac:chgData name="Fanyi Kong" userId="S::21fk10@queensu.ca::01169ad7-ce0e-4998-96fc-8b492a62d73f" providerId="AD" clId="Web-{78FB3683-1075-4424-FA05-0AF4C122C4AF}" dt="2022-09-26T23:51:46.091" v="112" actId="20577"/>
          <ac:spMkLst>
            <pc:docMk/>
            <pc:sldMk cId="3978676851" sldId="263"/>
            <ac:spMk id="2" creationId="{3A8AEF97-AEF5-39A5-2B06-BD8237996ADB}"/>
          </ac:spMkLst>
        </pc:spChg>
      </pc:sldChg>
      <pc:sldChg chg="modSp new">
        <pc:chgData name="Fanyi Kong" userId="S::21fk10@queensu.ca::01169ad7-ce0e-4998-96fc-8b492a62d73f" providerId="AD" clId="Web-{78FB3683-1075-4424-FA05-0AF4C122C4AF}" dt="2022-09-26T23:48:50.935" v="75" actId="20577"/>
        <pc:sldMkLst>
          <pc:docMk/>
          <pc:sldMk cId="3308149435" sldId="264"/>
        </pc:sldMkLst>
        <pc:spChg chg="mod">
          <ac:chgData name="Fanyi Kong" userId="S::21fk10@queensu.ca::01169ad7-ce0e-4998-96fc-8b492a62d73f" providerId="AD" clId="Web-{78FB3683-1075-4424-FA05-0AF4C122C4AF}" dt="2022-09-26T23:48:50.935" v="75" actId="20577"/>
          <ac:spMkLst>
            <pc:docMk/>
            <pc:sldMk cId="3308149435" sldId="264"/>
            <ac:spMk id="2" creationId="{05E278B2-71E2-0BE0-EE6C-ACBBB5C0823E}"/>
          </ac:spMkLst>
        </pc:spChg>
      </pc:sldChg>
      <pc:sldChg chg="modSp">
        <pc:chgData name="Fanyi Kong" userId="S::21fk10@queensu.ca::01169ad7-ce0e-4998-96fc-8b492a62d73f" providerId="AD" clId="Web-{78FB3683-1075-4424-FA05-0AF4C122C4AF}" dt="2022-09-26T23:53:13.356" v="170" actId="20577"/>
        <pc:sldMkLst>
          <pc:docMk/>
          <pc:sldMk cId="756534230" sldId="265"/>
        </pc:sldMkLst>
        <pc:spChg chg="mod">
          <ac:chgData name="Fanyi Kong" userId="S::21fk10@queensu.ca::01169ad7-ce0e-4998-96fc-8b492a62d73f" providerId="AD" clId="Web-{78FB3683-1075-4424-FA05-0AF4C122C4AF}" dt="2022-09-26T23:52:32.075" v="144" actId="20577"/>
          <ac:spMkLst>
            <pc:docMk/>
            <pc:sldMk cId="756534230" sldId="265"/>
            <ac:spMk id="2" creationId="{E0286226-8806-2700-F843-CAA7530CAB96}"/>
          </ac:spMkLst>
        </pc:spChg>
        <pc:spChg chg="mod">
          <ac:chgData name="Fanyi Kong" userId="S::21fk10@queensu.ca::01169ad7-ce0e-4998-96fc-8b492a62d73f" providerId="AD" clId="Web-{78FB3683-1075-4424-FA05-0AF4C122C4AF}" dt="2022-09-26T23:53:13.356" v="170" actId="20577"/>
          <ac:spMkLst>
            <pc:docMk/>
            <pc:sldMk cId="756534230" sldId="265"/>
            <ac:spMk id="3" creationId="{44FDB2BC-1ABC-4B90-3F0C-020133F359C0}"/>
          </ac:spMkLst>
        </pc:spChg>
      </pc:sldChg>
      <pc:sldChg chg="modSp">
        <pc:chgData name="Fanyi Kong" userId="S::21fk10@queensu.ca::01169ad7-ce0e-4998-96fc-8b492a62d73f" providerId="AD" clId="Web-{78FB3683-1075-4424-FA05-0AF4C122C4AF}" dt="2022-09-26T23:52:05.060" v="124" actId="20577"/>
        <pc:sldMkLst>
          <pc:docMk/>
          <pc:sldMk cId="4035127769" sldId="266"/>
        </pc:sldMkLst>
        <pc:spChg chg="mod">
          <ac:chgData name="Fanyi Kong" userId="S::21fk10@queensu.ca::01169ad7-ce0e-4998-96fc-8b492a62d73f" providerId="AD" clId="Web-{78FB3683-1075-4424-FA05-0AF4C122C4AF}" dt="2022-09-26T23:52:05.060" v="124" actId="20577"/>
          <ac:spMkLst>
            <pc:docMk/>
            <pc:sldMk cId="4035127769" sldId="266"/>
            <ac:spMk id="2" creationId="{E48D0AFD-A913-A5D7-39B4-D1D1079B27F5}"/>
          </ac:spMkLst>
        </pc:spChg>
      </pc:sldChg>
      <pc:sldChg chg="modSp new">
        <pc:chgData name="Fanyi Kong" userId="S::21fk10@queensu.ca::01169ad7-ce0e-4998-96fc-8b492a62d73f" providerId="AD" clId="Web-{78FB3683-1075-4424-FA05-0AF4C122C4AF}" dt="2022-09-26T23:50:00.029" v="90" actId="20577"/>
        <pc:sldMkLst>
          <pc:docMk/>
          <pc:sldMk cId="331970373" sldId="267"/>
        </pc:sldMkLst>
        <pc:spChg chg="mod">
          <ac:chgData name="Fanyi Kong" userId="S::21fk10@queensu.ca::01169ad7-ce0e-4998-96fc-8b492a62d73f" providerId="AD" clId="Web-{78FB3683-1075-4424-FA05-0AF4C122C4AF}" dt="2022-09-26T23:50:00.029" v="90" actId="20577"/>
          <ac:spMkLst>
            <pc:docMk/>
            <pc:sldMk cId="331970373" sldId="267"/>
            <ac:spMk id="2" creationId="{47996D99-657F-6B3F-CEB0-B147AFE728DB}"/>
          </ac:spMkLst>
        </pc:spChg>
      </pc:sldChg>
      <pc:sldChg chg="modSp new">
        <pc:chgData name="Fanyi Kong" userId="S::21fk10@queensu.ca::01169ad7-ce0e-4998-96fc-8b492a62d73f" providerId="AD" clId="Web-{78FB3683-1075-4424-FA05-0AF4C122C4AF}" dt="2022-09-26T23:51:06.325" v="102" actId="20577"/>
        <pc:sldMkLst>
          <pc:docMk/>
          <pc:sldMk cId="1155187866" sldId="268"/>
        </pc:sldMkLst>
        <pc:spChg chg="mod">
          <ac:chgData name="Fanyi Kong" userId="S::21fk10@queensu.ca::01169ad7-ce0e-4998-96fc-8b492a62d73f" providerId="AD" clId="Web-{78FB3683-1075-4424-FA05-0AF4C122C4AF}" dt="2022-09-26T23:51:06.325" v="102" actId="20577"/>
          <ac:spMkLst>
            <pc:docMk/>
            <pc:sldMk cId="1155187866" sldId="268"/>
            <ac:spMk id="2" creationId="{5EEAEAB2-A690-F415-9BBA-86B1E7C3A607}"/>
          </ac:spMkLst>
        </pc:spChg>
      </pc:sldChg>
      <pc:sldChg chg="modSp new">
        <pc:chgData name="Fanyi Kong" userId="S::21fk10@queensu.ca::01169ad7-ce0e-4998-96fc-8b492a62d73f" providerId="AD" clId="Web-{78FB3683-1075-4424-FA05-0AF4C122C4AF}" dt="2022-09-26T23:54:13.575" v="180" actId="20577"/>
        <pc:sldMkLst>
          <pc:docMk/>
          <pc:sldMk cId="3262856588" sldId="269"/>
        </pc:sldMkLst>
        <pc:spChg chg="mod">
          <ac:chgData name="Fanyi Kong" userId="S::21fk10@queensu.ca::01169ad7-ce0e-4998-96fc-8b492a62d73f" providerId="AD" clId="Web-{78FB3683-1075-4424-FA05-0AF4C122C4AF}" dt="2022-09-26T23:54:13.575" v="180" actId="20577"/>
          <ac:spMkLst>
            <pc:docMk/>
            <pc:sldMk cId="3262856588" sldId="269"/>
            <ac:spMk id="2" creationId="{8B697F10-3E4C-CD45-B779-D907D8ED0BAF}"/>
          </ac:spMkLst>
        </pc:spChg>
      </pc:sldChg>
      <pc:sldChg chg="modSp new">
        <pc:chgData name="Fanyi Kong" userId="S::21fk10@queensu.ca::01169ad7-ce0e-4998-96fc-8b492a62d73f" providerId="AD" clId="Web-{78FB3683-1075-4424-FA05-0AF4C122C4AF}" dt="2022-09-26T23:54:27.934" v="189" actId="20577"/>
        <pc:sldMkLst>
          <pc:docMk/>
          <pc:sldMk cId="3285722787" sldId="270"/>
        </pc:sldMkLst>
        <pc:spChg chg="mod">
          <ac:chgData name="Fanyi Kong" userId="S::21fk10@queensu.ca::01169ad7-ce0e-4998-96fc-8b492a62d73f" providerId="AD" clId="Web-{78FB3683-1075-4424-FA05-0AF4C122C4AF}" dt="2022-09-26T23:54:27.934" v="189" actId="20577"/>
          <ac:spMkLst>
            <pc:docMk/>
            <pc:sldMk cId="3285722787" sldId="270"/>
            <ac:spMk id="2" creationId="{DC6E3B97-2951-213C-2322-832FB5840BE1}"/>
          </ac:spMkLst>
        </pc:spChg>
      </pc:sldChg>
      <pc:sldChg chg="modSp new">
        <pc:chgData name="Fanyi Kong" userId="S::21fk10@queensu.ca::01169ad7-ce0e-4998-96fc-8b492a62d73f" providerId="AD" clId="Web-{78FB3683-1075-4424-FA05-0AF4C122C4AF}" dt="2022-09-26T23:54:33.793" v="195" actId="20577"/>
        <pc:sldMkLst>
          <pc:docMk/>
          <pc:sldMk cId="71503207" sldId="271"/>
        </pc:sldMkLst>
        <pc:spChg chg="mod">
          <ac:chgData name="Fanyi Kong" userId="S::21fk10@queensu.ca::01169ad7-ce0e-4998-96fc-8b492a62d73f" providerId="AD" clId="Web-{78FB3683-1075-4424-FA05-0AF4C122C4AF}" dt="2022-09-26T23:54:33.793" v="195" actId="20577"/>
          <ac:spMkLst>
            <pc:docMk/>
            <pc:sldMk cId="71503207" sldId="271"/>
            <ac:spMk id="2" creationId="{5489EB02-4762-E7DD-D8DE-E230DB87B94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Sheet2!$B$10</c:f>
              <c:strCache>
                <c:ptCount val="1"/>
                <c:pt idx="0">
                  <c:v>Top 5 Features based on Correlation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EC-4599-8E24-A993635F0A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EC-4599-8E24-A993635F0A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EC-4599-8E24-A993635F0A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EC-4599-8E24-A993635F0A1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EC-4599-8E24-A993635F0A17}"/>
              </c:ext>
            </c:extLst>
          </c:dPt>
          <c:cat>
            <c:strRef>
              <c:f>Sheet2!$A$11:$A$15</c:f>
              <c:strCache>
                <c:ptCount val="5"/>
                <c:pt idx="0">
                  <c:v>MntSweetProducts</c:v>
                </c:pt>
                <c:pt idx="1">
                  <c:v>Income</c:v>
                </c:pt>
                <c:pt idx="2">
                  <c:v>NumCatalogPurchases</c:v>
                </c:pt>
                <c:pt idx="3">
                  <c:v>MntMeatProducts</c:v>
                </c:pt>
                <c:pt idx="4">
                  <c:v>MntWines</c:v>
                </c:pt>
              </c:strCache>
            </c:strRef>
          </c:cat>
          <c:val>
            <c:numRef>
              <c:f>Sheet2!$B$11:$B$15</c:f>
              <c:numCache>
                <c:formatCode>General</c:formatCode>
                <c:ptCount val="5"/>
                <c:pt idx="0">
                  <c:v>0.117372</c:v>
                </c:pt>
                <c:pt idx="1">
                  <c:v>0.133047</c:v>
                </c:pt>
                <c:pt idx="2">
                  <c:v>0.22081000000000001</c:v>
                </c:pt>
                <c:pt idx="3">
                  <c:v>0.23633499999999999</c:v>
                </c:pt>
                <c:pt idx="4">
                  <c:v>0.247254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EC-4599-8E24-A993635F0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4828832"/>
        <c:axId val="1514833408"/>
      </c:barChart>
      <c:catAx>
        <c:axId val="1514828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833408"/>
        <c:crosses val="autoZero"/>
        <c:auto val="1"/>
        <c:lblAlgn val="ctr"/>
        <c:lblOffset val="100"/>
        <c:noMultiLvlLbl val="0"/>
      </c:catAx>
      <c:valAx>
        <c:axId val="151483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82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40573-0540-4EBC-8959-DD68692EEF2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DB2E2A-22F5-46BD-BC1C-4E111ED21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1.</a:t>
          </a:r>
          <a:r>
            <a:rPr lang="en-US" b="1" i="0"/>
            <a:t> High-Income </a:t>
          </a:r>
          <a:r>
            <a:rPr lang="en-US" b="0" i="0"/>
            <a:t>People</a:t>
          </a:r>
          <a:br>
            <a:rPr lang="en-US" b="0" i="0"/>
          </a:br>
          <a:r>
            <a:rPr lang="en-US" b="0" i="0"/>
            <a:t>— tend to spend more and purchase more</a:t>
          </a:r>
          <a:br>
            <a:rPr lang="en-US" b="0" i="0"/>
          </a:br>
          <a:r>
            <a:rPr lang="en-US" b="0" i="0"/>
            <a:t>— tend to visit the company’s website less frequently than others</a:t>
          </a:r>
          <a:br>
            <a:rPr lang="en-US" b="0" i="0"/>
          </a:br>
          <a:r>
            <a:rPr lang="en-US" b="0" i="0"/>
            <a:t>— tend to have few </a:t>
          </a:r>
          <a:r>
            <a:rPr lang="en-US" b="0" i="0">
              <a:latin typeface="Calibri Light" panose="020F0302020204030204"/>
            </a:rPr>
            <a:t>number</a:t>
          </a:r>
          <a:r>
            <a:rPr lang="en-US" b="0" i="0"/>
            <a:t> of purchases made with a discount</a:t>
          </a:r>
          <a:endParaRPr lang="en-US"/>
        </a:p>
      </dgm:t>
    </dgm:pt>
    <dgm:pt modelId="{3044217D-C461-4DD8-8E91-738BDAAC7C6B}" type="parTrans" cxnId="{186F29C4-3D9A-4203-92A7-22511705C2D5}">
      <dgm:prSet/>
      <dgm:spPr/>
      <dgm:t>
        <a:bodyPr/>
        <a:lstStyle/>
        <a:p>
          <a:endParaRPr lang="en-US"/>
        </a:p>
      </dgm:t>
    </dgm:pt>
    <dgm:pt modelId="{54CD1AD7-7560-41F2-8E11-F9E01EE958FD}" type="sibTrans" cxnId="{186F29C4-3D9A-4203-92A7-22511705C2D5}">
      <dgm:prSet/>
      <dgm:spPr/>
      <dgm:t>
        <a:bodyPr/>
        <a:lstStyle/>
        <a:p>
          <a:endParaRPr lang="en-US"/>
        </a:p>
      </dgm:t>
    </dgm:pt>
    <dgm:pt modelId="{5B421F66-A069-4C21-B0DF-E3DA9F923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2. People with </a:t>
          </a:r>
          <a:r>
            <a:rPr lang="en-US" b="1" i="0"/>
            <a:t>kids at home</a:t>
          </a:r>
          <a:br>
            <a:rPr lang="en-US" b="1" i="0"/>
          </a:br>
          <a:r>
            <a:rPr lang="en-US" b="0" i="0"/>
            <a:t>— tend to spend less and purchase less</a:t>
          </a:r>
          <a:br>
            <a:rPr lang="en-US" b="0" i="0"/>
          </a:br>
          <a:r>
            <a:rPr lang="en-US" b="0" i="0"/>
            <a:t>— tend to have a high number of purchases made with a discount</a:t>
          </a:r>
          <a:endParaRPr lang="en-US"/>
        </a:p>
      </dgm:t>
    </dgm:pt>
    <dgm:pt modelId="{63A602A5-03AF-4EC4-8654-B10C46B5BCF3}" type="parTrans" cxnId="{6AE4EE52-2C86-4DB1-ADDA-3B92E7D9F4E8}">
      <dgm:prSet/>
      <dgm:spPr/>
      <dgm:t>
        <a:bodyPr/>
        <a:lstStyle/>
        <a:p>
          <a:endParaRPr lang="en-US"/>
        </a:p>
      </dgm:t>
    </dgm:pt>
    <dgm:pt modelId="{DB605041-2DE1-45E8-B8AF-340E97B5A00A}" type="sibTrans" cxnId="{6AE4EE52-2C86-4DB1-ADDA-3B92E7D9F4E8}">
      <dgm:prSet/>
      <dgm:spPr/>
      <dgm:t>
        <a:bodyPr/>
        <a:lstStyle/>
        <a:p>
          <a:endParaRPr lang="en-US"/>
        </a:p>
      </dgm:t>
    </dgm:pt>
    <dgm:pt modelId="{B76A9A05-1D64-44B3-AD63-7853AFEE64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3. People who purchased with a </a:t>
          </a:r>
          <a:r>
            <a:rPr lang="en-US" b="1" i="0"/>
            <a:t>high average order volume</a:t>
          </a:r>
          <a:br>
            <a:rPr lang="en-US" b="1" i="0"/>
          </a:br>
          <a:r>
            <a:rPr lang="en-US" b="0" i="0"/>
            <a:t>— tend to buy more wines and meat products</a:t>
          </a:r>
          <a:br>
            <a:rPr lang="en-US" b="0" i="0"/>
          </a:br>
          <a:r>
            <a:rPr lang="en-US" b="0" i="0"/>
            <a:t>— tend to make a high number of purchases using a catalog</a:t>
          </a:r>
          <a:br>
            <a:rPr lang="en-US" b="0" i="0"/>
          </a:br>
          <a:r>
            <a:rPr lang="en-US" b="0" i="0"/>
            <a:t>— tend not to visit the company’s website</a:t>
          </a:r>
          <a:endParaRPr lang="en-US"/>
        </a:p>
      </dgm:t>
    </dgm:pt>
    <dgm:pt modelId="{C5A9EF5D-C00B-4B6F-AACB-5BEA761DFD27}" type="parTrans" cxnId="{85B94610-9F4F-4909-87BF-2658DBEF0630}">
      <dgm:prSet/>
      <dgm:spPr/>
      <dgm:t>
        <a:bodyPr/>
        <a:lstStyle/>
        <a:p>
          <a:endParaRPr lang="en-US"/>
        </a:p>
      </dgm:t>
    </dgm:pt>
    <dgm:pt modelId="{F72C4EA3-9D82-4AD2-A32F-445A18CE5789}" type="sibTrans" cxnId="{85B94610-9F4F-4909-87BF-2658DBEF0630}">
      <dgm:prSet/>
      <dgm:spPr/>
      <dgm:t>
        <a:bodyPr/>
        <a:lstStyle/>
        <a:p>
          <a:endParaRPr lang="en-US"/>
        </a:p>
      </dgm:t>
    </dgm:pt>
    <dgm:pt modelId="{B97D6906-F956-4B92-B7AE-46C0E3244790}" type="pres">
      <dgm:prSet presAssocID="{C1140573-0540-4EBC-8959-DD68692EEF2F}" presName="root" presStyleCnt="0">
        <dgm:presLayoutVars>
          <dgm:dir/>
          <dgm:resizeHandles val="exact"/>
        </dgm:presLayoutVars>
      </dgm:prSet>
      <dgm:spPr/>
    </dgm:pt>
    <dgm:pt modelId="{C6824C04-1E81-4B29-8ED5-318F58FF05C3}" type="pres">
      <dgm:prSet presAssocID="{88DB2E2A-22F5-46BD-BC1C-4E111ED21584}" presName="compNode" presStyleCnt="0"/>
      <dgm:spPr/>
    </dgm:pt>
    <dgm:pt modelId="{0F22CACD-3AE7-48BF-B427-EFD3D5820A23}" type="pres">
      <dgm:prSet presAssocID="{88DB2E2A-22F5-46BD-BC1C-4E111ED21584}" presName="bgRect" presStyleLbl="bgShp" presStyleIdx="0" presStyleCnt="3"/>
      <dgm:spPr/>
    </dgm:pt>
    <dgm:pt modelId="{D0D9BAC8-DF74-43FA-8347-EB45F39F46A6}" type="pres">
      <dgm:prSet presAssocID="{88DB2E2A-22F5-46BD-BC1C-4E111ED215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A6E802A-2538-4ACB-A600-1639A432D6D9}" type="pres">
      <dgm:prSet presAssocID="{88DB2E2A-22F5-46BD-BC1C-4E111ED21584}" presName="spaceRect" presStyleCnt="0"/>
      <dgm:spPr/>
    </dgm:pt>
    <dgm:pt modelId="{4A354C35-7A94-4127-B9B1-3D4C11C386FE}" type="pres">
      <dgm:prSet presAssocID="{88DB2E2A-22F5-46BD-BC1C-4E111ED21584}" presName="parTx" presStyleLbl="revTx" presStyleIdx="0" presStyleCnt="3">
        <dgm:presLayoutVars>
          <dgm:chMax val="0"/>
          <dgm:chPref val="0"/>
        </dgm:presLayoutVars>
      </dgm:prSet>
      <dgm:spPr/>
    </dgm:pt>
    <dgm:pt modelId="{A1E53FCD-237B-46BB-9633-1F64D2140B1C}" type="pres">
      <dgm:prSet presAssocID="{54CD1AD7-7560-41F2-8E11-F9E01EE958FD}" presName="sibTrans" presStyleCnt="0"/>
      <dgm:spPr/>
    </dgm:pt>
    <dgm:pt modelId="{E9BB8085-BBF7-4471-A4D9-BD9C8BC14190}" type="pres">
      <dgm:prSet presAssocID="{5B421F66-A069-4C21-B0DF-E3DA9F923E12}" presName="compNode" presStyleCnt="0"/>
      <dgm:spPr/>
    </dgm:pt>
    <dgm:pt modelId="{CDF57FDB-656C-4AE3-B5B6-F282498B5FD0}" type="pres">
      <dgm:prSet presAssocID="{5B421F66-A069-4C21-B0DF-E3DA9F923E12}" presName="bgRect" presStyleLbl="bgShp" presStyleIdx="1" presStyleCnt="3"/>
      <dgm:spPr/>
    </dgm:pt>
    <dgm:pt modelId="{21151D51-2578-4165-ADF5-14A32126D2BD}" type="pres">
      <dgm:prSet presAssocID="{5B421F66-A069-4C21-B0DF-E3DA9F923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B53F1FC-28F2-4C18-9C5D-6880516B245D}" type="pres">
      <dgm:prSet presAssocID="{5B421F66-A069-4C21-B0DF-E3DA9F923E12}" presName="spaceRect" presStyleCnt="0"/>
      <dgm:spPr/>
    </dgm:pt>
    <dgm:pt modelId="{27DE55A1-E78A-4147-A4B3-7A264D35E9E2}" type="pres">
      <dgm:prSet presAssocID="{5B421F66-A069-4C21-B0DF-E3DA9F923E12}" presName="parTx" presStyleLbl="revTx" presStyleIdx="1" presStyleCnt="3">
        <dgm:presLayoutVars>
          <dgm:chMax val="0"/>
          <dgm:chPref val="0"/>
        </dgm:presLayoutVars>
      </dgm:prSet>
      <dgm:spPr/>
    </dgm:pt>
    <dgm:pt modelId="{EEF197D8-CABB-499C-9C36-201C64518D7C}" type="pres">
      <dgm:prSet presAssocID="{DB605041-2DE1-45E8-B8AF-340E97B5A00A}" presName="sibTrans" presStyleCnt="0"/>
      <dgm:spPr/>
    </dgm:pt>
    <dgm:pt modelId="{5EC3FC2C-2943-4249-AE6F-CD9CDC8A228B}" type="pres">
      <dgm:prSet presAssocID="{B76A9A05-1D64-44B3-AD63-7853AFEE6431}" presName="compNode" presStyleCnt="0"/>
      <dgm:spPr/>
    </dgm:pt>
    <dgm:pt modelId="{6DCBB833-46C3-474E-87D1-F06C74C49E56}" type="pres">
      <dgm:prSet presAssocID="{B76A9A05-1D64-44B3-AD63-7853AFEE6431}" presName="bgRect" presStyleLbl="bgShp" presStyleIdx="2" presStyleCnt="3"/>
      <dgm:spPr/>
    </dgm:pt>
    <dgm:pt modelId="{572E3149-C3CF-4CB5-A64B-91B3B33CD61E}" type="pres">
      <dgm:prSet presAssocID="{B76A9A05-1D64-44B3-AD63-7853AFEE64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pt with solid fill"/>
        </a:ext>
      </dgm:extLst>
    </dgm:pt>
    <dgm:pt modelId="{989BD59C-B899-4512-B2B3-5421F859A299}" type="pres">
      <dgm:prSet presAssocID="{B76A9A05-1D64-44B3-AD63-7853AFEE6431}" presName="spaceRect" presStyleCnt="0"/>
      <dgm:spPr/>
    </dgm:pt>
    <dgm:pt modelId="{A94D4237-A5AD-4930-B52B-095A4850C9C9}" type="pres">
      <dgm:prSet presAssocID="{B76A9A05-1D64-44B3-AD63-7853AFEE64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B94610-9F4F-4909-87BF-2658DBEF0630}" srcId="{C1140573-0540-4EBC-8959-DD68692EEF2F}" destId="{B76A9A05-1D64-44B3-AD63-7853AFEE6431}" srcOrd="2" destOrd="0" parTransId="{C5A9EF5D-C00B-4B6F-AACB-5BEA761DFD27}" sibTransId="{F72C4EA3-9D82-4AD2-A32F-445A18CE5789}"/>
    <dgm:cxn modelId="{AB0DD112-9216-45FD-BBB9-FFD2457BDF88}" type="presOf" srcId="{C1140573-0540-4EBC-8959-DD68692EEF2F}" destId="{B97D6906-F956-4B92-B7AE-46C0E3244790}" srcOrd="0" destOrd="0" presId="urn:microsoft.com/office/officeart/2018/2/layout/IconVerticalSolidList"/>
    <dgm:cxn modelId="{9F45962C-9F53-47F9-8E46-A061B2B43CD5}" type="presOf" srcId="{B76A9A05-1D64-44B3-AD63-7853AFEE6431}" destId="{A94D4237-A5AD-4930-B52B-095A4850C9C9}" srcOrd="0" destOrd="0" presId="urn:microsoft.com/office/officeart/2018/2/layout/IconVerticalSolidList"/>
    <dgm:cxn modelId="{6AE4EE52-2C86-4DB1-ADDA-3B92E7D9F4E8}" srcId="{C1140573-0540-4EBC-8959-DD68692EEF2F}" destId="{5B421F66-A069-4C21-B0DF-E3DA9F923E12}" srcOrd="1" destOrd="0" parTransId="{63A602A5-03AF-4EC4-8654-B10C46B5BCF3}" sibTransId="{DB605041-2DE1-45E8-B8AF-340E97B5A00A}"/>
    <dgm:cxn modelId="{A817DE8E-3509-479D-A3F2-334ED7AEE7FD}" type="presOf" srcId="{5B421F66-A069-4C21-B0DF-E3DA9F923E12}" destId="{27DE55A1-E78A-4147-A4B3-7A264D35E9E2}" srcOrd="0" destOrd="0" presId="urn:microsoft.com/office/officeart/2018/2/layout/IconVerticalSolidList"/>
    <dgm:cxn modelId="{9E56CAC1-B3B6-4D67-BB44-132E247D0A8E}" type="presOf" srcId="{88DB2E2A-22F5-46BD-BC1C-4E111ED21584}" destId="{4A354C35-7A94-4127-B9B1-3D4C11C386FE}" srcOrd="0" destOrd="0" presId="urn:microsoft.com/office/officeart/2018/2/layout/IconVerticalSolidList"/>
    <dgm:cxn modelId="{186F29C4-3D9A-4203-92A7-22511705C2D5}" srcId="{C1140573-0540-4EBC-8959-DD68692EEF2F}" destId="{88DB2E2A-22F5-46BD-BC1C-4E111ED21584}" srcOrd="0" destOrd="0" parTransId="{3044217D-C461-4DD8-8E91-738BDAAC7C6B}" sibTransId="{54CD1AD7-7560-41F2-8E11-F9E01EE958FD}"/>
    <dgm:cxn modelId="{B3C0A82F-FF13-40FB-A5D7-330E3AEA9311}" type="presParOf" srcId="{B97D6906-F956-4B92-B7AE-46C0E3244790}" destId="{C6824C04-1E81-4B29-8ED5-318F58FF05C3}" srcOrd="0" destOrd="0" presId="urn:microsoft.com/office/officeart/2018/2/layout/IconVerticalSolidList"/>
    <dgm:cxn modelId="{11D165C1-605D-4EB6-BB4F-323D27F09BF5}" type="presParOf" srcId="{C6824C04-1E81-4B29-8ED5-318F58FF05C3}" destId="{0F22CACD-3AE7-48BF-B427-EFD3D5820A23}" srcOrd="0" destOrd="0" presId="urn:microsoft.com/office/officeart/2018/2/layout/IconVerticalSolidList"/>
    <dgm:cxn modelId="{F96CB47D-B074-42BF-8BEA-8A88E75443F0}" type="presParOf" srcId="{C6824C04-1E81-4B29-8ED5-318F58FF05C3}" destId="{D0D9BAC8-DF74-43FA-8347-EB45F39F46A6}" srcOrd="1" destOrd="0" presId="urn:microsoft.com/office/officeart/2018/2/layout/IconVerticalSolidList"/>
    <dgm:cxn modelId="{489E68FB-509E-4AA6-91B7-6DCFEF6B1509}" type="presParOf" srcId="{C6824C04-1E81-4B29-8ED5-318F58FF05C3}" destId="{1A6E802A-2538-4ACB-A600-1639A432D6D9}" srcOrd="2" destOrd="0" presId="urn:microsoft.com/office/officeart/2018/2/layout/IconVerticalSolidList"/>
    <dgm:cxn modelId="{C442B2B1-24F8-4881-9426-AC0C5764E397}" type="presParOf" srcId="{C6824C04-1E81-4B29-8ED5-318F58FF05C3}" destId="{4A354C35-7A94-4127-B9B1-3D4C11C386FE}" srcOrd="3" destOrd="0" presId="urn:microsoft.com/office/officeart/2018/2/layout/IconVerticalSolidList"/>
    <dgm:cxn modelId="{83309AE5-DE49-428C-9488-6C0519FCE6C3}" type="presParOf" srcId="{B97D6906-F956-4B92-B7AE-46C0E3244790}" destId="{A1E53FCD-237B-46BB-9633-1F64D2140B1C}" srcOrd="1" destOrd="0" presId="urn:microsoft.com/office/officeart/2018/2/layout/IconVerticalSolidList"/>
    <dgm:cxn modelId="{0042DC56-2749-4EAF-A4EA-975F7D2E28D8}" type="presParOf" srcId="{B97D6906-F956-4B92-B7AE-46C0E3244790}" destId="{E9BB8085-BBF7-4471-A4D9-BD9C8BC14190}" srcOrd="2" destOrd="0" presId="urn:microsoft.com/office/officeart/2018/2/layout/IconVerticalSolidList"/>
    <dgm:cxn modelId="{369CBB7C-9D78-4F7A-84AE-C2EFCB837D44}" type="presParOf" srcId="{E9BB8085-BBF7-4471-A4D9-BD9C8BC14190}" destId="{CDF57FDB-656C-4AE3-B5B6-F282498B5FD0}" srcOrd="0" destOrd="0" presId="urn:microsoft.com/office/officeart/2018/2/layout/IconVerticalSolidList"/>
    <dgm:cxn modelId="{76ED2D65-FF09-48A7-BC90-A0D790E1277E}" type="presParOf" srcId="{E9BB8085-BBF7-4471-A4D9-BD9C8BC14190}" destId="{21151D51-2578-4165-ADF5-14A32126D2BD}" srcOrd="1" destOrd="0" presId="urn:microsoft.com/office/officeart/2018/2/layout/IconVerticalSolidList"/>
    <dgm:cxn modelId="{DF16F226-15B0-4ABA-8329-717E6D41551F}" type="presParOf" srcId="{E9BB8085-BBF7-4471-A4D9-BD9C8BC14190}" destId="{3B53F1FC-28F2-4C18-9C5D-6880516B245D}" srcOrd="2" destOrd="0" presId="urn:microsoft.com/office/officeart/2018/2/layout/IconVerticalSolidList"/>
    <dgm:cxn modelId="{BFB82348-9AE5-4571-A827-73F6D8173688}" type="presParOf" srcId="{E9BB8085-BBF7-4471-A4D9-BD9C8BC14190}" destId="{27DE55A1-E78A-4147-A4B3-7A264D35E9E2}" srcOrd="3" destOrd="0" presId="urn:microsoft.com/office/officeart/2018/2/layout/IconVerticalSolidList"/>
    <dgm:cxn modelId="{CD53BCD5-F182-470F-B8DA-4790BFB549D0}" type="presParOf" srcId="{B97D6906-F956-4B92-B7AE-46C0E3244790}" destId="{EEF197D8-CABB-499C-9C36-201C64518D7C}" srcOrd="3" destOrd="0" presId="urn:microsoft.com/office/officeart/2018/2/layout/IconVerticalSolidList"/>
    <dgm:cxn modelId="{E8B7EFF0-DC8C-49EC-8075-A6E7C39B6652}" type="presParOf" srcId="{B97D6906-F956-4B92-B7AE-46C0E3244790}" destId="{5EC3FC2C-2943-4249-AE6F-CD9CDC8A228B}" srcOrd="4" destOrd="0" presId="urn:microsoft.com/office/officeart/2018/2/layout/IconVerticalSolidList"/>
    <dgm:cxn modelId="{DA91F79D-6F1B-44EF-B385-A440ABD690BE}" type="presParOf" srcId="{5EC3FC2C-2943-4249-AE6F-CD9CDC8A228B}" destId="{6DCBB833-46C3-474E-87D1-F06C74C49E56}" srcOrd="0" destOrd="0" presId="urn:microsoft.com/office/officeart/2018/2/layout/IconVerticalSolidList"/>
    <dgm:cxn modelId="{F44AF4AA-4284-4839-A56D-810045AD1997}" type="presParOf" srcId="{5EC3FC2C-2943-4249-AE6F-CD9CDC8A228B}" destId="{572E3149-C3CF-4CB5-A64B-91B3B33CD61E}" srcOrd="1" destOrd="0" presId="urn:microsoft.com/office/officeart/2018/2/layout/IconVerticalSolidList"/>
    <dgm:cxn modelId="{78FE0AEC-4FD8-49A6-B311-4A55B9BCD036}" type="presParOf" srcId="{5EC3FC2C-2943-4249-AE6F-CD9CDC8A228B}" destId="{989BD59C-B899-4512-B2B3-5421F859A299}" srcOrd="2" destOrd="0" presId="urn:microsoft.com/office/officeart/2018/2/layout/IconVerticalSolidList"/>
    <dgm:cxn modelId="{F4839F10-4D24-4A11-9C4D-616817CFBECA}" type="presParOf" srcId="{5EC3FC2C-2943-4249-AE6F-CD9CDC8A228B}" destId="{A94D4237-A5AD-4930-B52B-095A4850C9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4EEDA-3392-4961-A2CD-ABB50941A69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5603928B-8490-4633-81A5-4139B7A5E34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Moderate-to-high affluence</a:t>
          </a:r>
          <a:endParaRPr lang="en-US"/>
        </a:p>
      </dgm:t>
    </dgm:pt>
    <dgm:pt modelId="{BA72F813-0D69-4DCF-99C5-B137A849CB98}" type="parTrans" cxnId="{B56463AB-3EB0-4A4C-BA54-E8B09C1FF644}">
      <dgm:prSet/>
      <dgm:spPr/>
    </dgm:pt>
    <dgm:pt modelId="{D38B52C1-1234-4E04-A8EC-99D288370ABE}" type="sibTrans" cxnId="{B56463AB-3EB0-4A4C-BA54-E8B09C1FF644}">
      <dgm:prSet/>
      <dgm:spPr/>
    </dgm:pt>
    <dgm:pt modelId="{29B6A5BD-827E-47AE-A512-D8E7FCDF15F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High Income level</a:t>
          </a:r>
        </a:p>
      </dgm:t>
    </dgm:pt>
    <dgm:pt modelId="{B88D5897-F82F-48D8-8024-8BBF99A12B4E}" type="parTrans" cxnId="{10C60B92-D7D9-4C2C-B8A2-9E2DFCBEC674}">
      <dgm:prSet/>
      <dgm:spPr/>
    </dgm:pt>
    <dgm:pt modelId="{41740637-B93E-4336-9F89-8C1B465808A9}" type="sibTrans" cxnId="{10C60B92-D7D9-4C2C-B8A2-9E2DFCBEC674}">
      <dgm:prSet/>
      <dgm:spPr/>
    </dgm:pt>
    <dgm:pt modelId="{B5F30F1E-0862-4FAE-918F-AA20B854228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Low online presence</a:t>
          </a:r>
          <a:endParaRPr lang="en-US"/>
        </a:p>
      </dgm:t>
    </dgm:pt>
    <dgm:pt modelId="{EEBAA73D-41B1-4AF1-8693-8E6C64C5E48F}" type="parTrans" cxnId="{7DF6A9AF-0BE0-4BF6-B7F5-995AA6E273E6}">
      <dgm:prSet/>
      <dgm:spPr/>
    </dgm:pt>
    <dgm:pt modelId="{3F39DDDE-CACB-4398-A491-192DEC00F45E}" type="sibTrans" cxnId="{7DF6A9AF-0BE0-4BF6-B7F5-995AA6E273E6}">
      <dgm:prSet/>
      <dgm:spPr/>
    </dgm:pt>
    <dgm:pt modelId="{8B8121EF-AE9B-471B-AF2D-B36E7B246B2E}" type="pres">
      <dgm:prSet presAssocID="{0224EEDA-3392-4961-A2CD-ABB50941A698}" presName="Name0" presStyleCnt="0">
        <dgm:presLayoutVars>
          <dgm:dir/>
          <dgm:resizeHandles val="exact"/>
        </dgm:presLayoutVars>
      </dgm:prSet>
      <dgm:spPr/>
    </dgm:pt>
    <dgm:pt modelId="{BE7F25EE-E3A4-449E-ADD2-2AF6899D2B10}" type="pres">
      <dgm:prSet presAssocID="{5603928B-8490-4633-81A5-4139B7A5E345}" presName="parTxOnly" presStyleLbl="node1" presStyleIdx="0" presStyleCnt="3">
        <dgm:presLayoutVars>
          <dgm:bulletEnabled val="1"/>
        </dgm:presLayoutVars>
      </dgm:prSet>
      <dgm:spPr/>
    </dgm:pt>
    <dgm:pt modelId="{3C0EE0E5-F6B1-4AEA-907E-2C53B74C9681}" type="pres">
      <dgm:prSet presAssocID="{D38B52C1-1234-4E04-A8EC-99D288370ABE}" presName="parSpace" presStyleCnt="0"/>
      <dgm:spPr/>
    </dgm:pt>
    <dgm:pt modelId="{9DFF52D8-6161-4718-AE40-3A325C6CCD4E}" type="pres">
      <dgm:prSet presAssocID="{29B6A5BD-827E-47AE-A512-D8E7FCDF15F9}" presName="parTxOnly" presStyleLbl="node1" presStyleIdx="1" presStyleCnt="3">
        <dgm:presLayoutVars>
          <dgm:bulletEnabled val="1"/>
        </dgm:presLayoutVars>
      </dgm:prSet>
      <dgm:spPr/>
    </dgm:pt>
    <dgm:pt modelId="{6ACF723F-5ED4-4165-B644-092659D448C2}" type="pres">
      <dgm:prSet presAssocID="{41740637-B93E-4336-9F89-8C1B465808A9}" presName="parSpace" presStyleCnt="0"/>
      <dgm:spPr/>
    </dgm:pt>
    <dgm:pt modelId="{3B91CB27-F2A7-4E58-A8F5-1D2A5790E8A6}" type="pres">
      <dgm:prSet presAssocID="{B5F30F1E-0862-4FAE-918F-AA20B854228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2B5DC1A-D520-4108-B518-C68471462128}" type="presOf" srcId="{29B6A5BD-827E-47AE-A512-D8E7FCDF15F9}" destId="{9DFF52D8-6161-4718-AE40-3A325C6CCD4E}" srcOrd="0" destOrd="0" presId="urn:microsoft.com/office/officeart/2005/8/layout/hChevron3"/>
    <dgm:cxn modelId="{6A28933E-30FE-4608-903D-932E894081C2}" type="presOf" srcId="{0224EEDA-3392-4961-A2CD-ABB50941A698}" destId="{8B8121EF-AE9B-471B-AF2D-B36E7B246B2E}" srcOrd="0" destOrd="0" presId="urn:microsoft.com/office/officeart/2005/8/layout/hChevron3"/>
    <dgm:cxn modelId="{5E8C3B72-5C48-44B7-8DAD-0D71DE2FFD60}" type="presOf" srcId="{B5F30F1E-0862-4FAE-918F-AA20B854228A}" destId="{3B91CB27-F2A7-4E58-A8F5-1D2A5790E8A6}" srcOrd="0" destOrd="0" presId="urn:microsoft.com/office/officeart/2005/8/layout/hChevron3"/>
    <dgm:cxn modelId="{10C60B92-D7D9-4C2C-B8A2-9E2DFCBEC674}" srcId="{0224EEDA-3392-4961-A2CD-ABB50941A698}" destId="{29B6A5BD-827E-47AE-A512-D8E7FCDF15F9}" srcOrd="1" destOrd="0" parTransId="{B88D5897-F82F-48D8-8024-8BBF99A12B4E}" sibTransId="{41740637-B93E-4336-9F89-8C1B465808A9}"/>
    <dgm:cxn modelId="{B56463AB-3EB0-4A4C-BA54-E8B09C1FF644}" srcId="{0224EEDA-3392-4961-A2CD-ABB50941A698}" destId="{5603928B-8490-4633-81A5-4139B7A5E345}" srcOrd="0" destOrd="0" parTransId="{BA72F813-0D69-4DCF-99C5-B137A849CB98}" sibTransId="{D38B52C1-1234-4E04-A8EC-99D288370ABE}"/>
    <dgm:cxn modelId="{7DF6A9AF-0BE0-4BF6-B7F5-995AA6E273E6}" srcId="{0224EEDA-3392-4961-A2CD-ABB50941A698}" destId="{B5F30F1E-0862-4FAE-918F-AA20B854228A}" srcOrd="2" destOrd="0" parTransId="{EEBAA73D-41B1-4AF1-8693-8E6C64C5E48F}" sibTransId="{3F39DDDE-CACB-4398-A491-192DEC00F45E}"/>
    <dgm:cxn modelId="{7F04DBEA-DB1E-4589-B1A0-613773DA243B}" type="presOf" srcId="{5603928B-8490-4633-81A5-4139B7A5E345}" destId="{BE7F25EE-E3A4-449E-ADD2-2AF6899D2B10}" srcOrd="0" destOrd="0" presId="urn:microsoft.com/office/officeart/2005/8/layout/hChevron3"/>
    <dgm:cxn modelId="{22E5873C-B20F-4382-87F2-DB592FEB75E2}" type="presParOf" srcId="{8B8121EF-AE9B-471B-AF2D-B36E7B246B2E}" destId="{BE7F25EE-E3A4-449E-ADD2-2AF6899D2B10}" srcOrd="0" destOrd="0" presId="urn:microsoft.com/office/officeart/2005/8/layout/hChevron3"/>
    <dgm:cxn modelId="{9B07DC29-2000-4FC5-A082-B65ED018F7A6}" type="presParOf" srcId="{8B8121EF-AE9B-471B-AF2D-B36E7B246B2E}" destId="{3C0EE0E5-F6B1-4AEA-907E-2C53B74C9681}" srcOrd="1" destOrd="0" presId="urn:microsoft.com/office/officeart/2005/8/layout/hChevron3"/>
    <dgm:cxn modelId="{598D9BF3-5EFE-4B86-913E-3E83540C05A0}" type="presParOf" srcId="{8B8121EF-AE9B-471B-AF2D-B36E7B246B2E}" destId="{9DFF52D8-6161-4718-AE40-3A325C6CCD4E}" srcOrd="2" destOrd="0" presId="urn:microsoft.com/office/officeart/2005/8/layout/hChevron3"/>
    <dgm:cxn modelId="{20275F8B-ACEE-4F7D-9935-83022A97AC2E}" type="presParOf" srcId="{8B8121EF-AE9B-471B-AF2D-B36E7B246B2E}" destId="{6ACF723F-5ED4-4165-B644-092659D448C2}" srcOrd="3" destOrd="0" presId="urn:microsoft.com/office/officeart/2005/8/layout/hChevron3"/>
    <dgm:cxn modelId="{273208A2-9FC4-4790-886C-F715B7C28B3C}" type="presParOf" srcId="{8B8121EF-AE9B-471B-AF2D-B36E7B246B2E}" destId="{3B91CB27-F2A7-4E58-A8F5-1D2A5790E8A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2CACD-3AE7-48BF-B427-EFD3D5820A23}">
      <dsp:nvSpPr>
        <dsp:cNvPr id="0" name=""/>
        <dsp:cNvSpPr/>
      </dsp:nvSpPr>
      <dsp:spPr>
        <a:xfrm>
          <a:off x="0" y="597"/>
          <a:ext cx="11236035" cy="1397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BAC8-DF74-43FA-8347-EB45F39F46A6}">
      <dsp:nvSpPr>
        <dsp:cNvPr id="0" name=""/>
        <dsp:cNvSpPr/>
      </dsp:nvSpPr>
      <dsp:spPr>
        <a:xfrm>
          <a:off x="422676" y="314984"/>
          <a:ext cx="768502" cy="768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54C35-7A94-4127-B9B1-3D4C11C386FE}">
      <dsp:nvSpPr>
        <dsp:cNvPr id="0" name=""/>
        <dsp:cNvSpPr/>
      </dsp:nvSpPr>
      <dsp:spPr>
        <a:xfrm>
          <a:off x="1613855" y="597"/>
          <a:ext cx="9622179" cy="1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78" tIns="147878" rIns="147878" bIns="1478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1.</a:t>
          </a:r>
          <a:r>
            <a:rPr lang="en-US" sz="1700" b="1" i="0" kern="1200"/>
            <a:t> High-Income </a:t>
          </a:r>
          <a:r>
            <a:rPr lang="en-US" sz="1700" b="0" i="0" kern="1200"/>
            <a:t>People</a:t>
          </a:r>
          <a:br>
            <a:rPr lang="en-US" sz="1700" b="0" i="0" kern="1200"/>
          </a:br>
          <a:r>
            <a:rPr lang="en-US" sz="1700" b="0" i="0" kern="1200"/>
            <a:t>— tend to spend more and purchase more</a:t>
          </a:r>
          <a:br>
            <a:rPr lang="en-US" sz="1700" b="0" i="0" kern="1200"/>
          </a:br>
          <a:r>
            <a:rPr lang="en-US" sz="1700" b="0" i="0" kern="1200"/>
            <a:t>— tend to visit the company’s website less frequently than others</a:t>
          </a:r>
          <a:br>
            <a:rPr lang="en-US" sz="1700" b="0" i="0" kern="1200"/>
          </a:br>
          <a:r>
            <a:rPr lang="en-US" sz="1700" b="0" i="0" kern="1200"/>
            <a:t>— tend to have few </a:t>
          </a:r>
          <a:r>
            <a:rPr lang="en-US" sz="1700" b="0" i="0" kern="1200">
              <a:latin typeface="Calibri Light" panose="020F0302020204030204"/>
            </a:rPr>
            <a:t>number</a:t>
          </a:r>
          <a:r>
            <a:rPr lang="en-US" sz="1700" b="0" i="0" kern="1200"/>
            <a:t> of purchases made with a discount</a:t>
          </a:r>
          <a:endParaRPr lang="en-US" sz="1700" kern="1200"/>
        </a:p>
      </dsp:txBody>
      <dsp:txXfrm>
        <a:off x="1613855" y="597"/>
        <a:ext cx="9622179" cy="1397277"/>
      </dsp:txXfrm>
    </dsp:sp>
    <dsp:sp modelId="{CDF57FDB-656C-4AE3-B5B6-F282498B5FD0}">
      <dsp:nvSpPr>
        <dsp:cNvPr id="0" name=""/>
        <dsp:cNvSpPr/>
      </dsp:nvSpPr>
      <dsp:spPr>
        <a:xfrm>
          <a:off x="0" y="1747193"/>
          <a:ext cx="11236035" cy="1397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51D51-2578-4165-ADF5-14A32126D2BD}">
      <dsp:nvSpPr>
        <dsp:cNvPr id="0" name=""/>
        <dsp:cNvSpPr/>
      </dsp:nvSpPr>
      <dsp:spPr>
        <a:xfrm>
          <a:off x="422676" y="2061580"/>
          <a:ext cx="768502" cy="768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55A1-E78A-4147-A4B3-7A264D35E9E2}">
      <dsp:nvSpPr>
        <dsp:cNvPr id="0" name=""/>
        <dsp:cNvSpPr/>
      </dsp:nvSpPr>
      <dsp:spPr>
        <a:xfrm>
          <a:off x="1613855" y="1747193"/>
          <a:ext cx="9622179" cy="1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78" tIns="147878" rIns="147878" bIns="1478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2. People with </a:t>
          </a:r>
          <a:r>
            <a:rPr lang="en-US" sz="1700" b="1" i="0" kern="1200"/>
            <a:t>kids at home</a:t>
          </a:r>
          <a:br>
            <a:rPr lang="en-US" sz="1700" b="1" i="0" kern="1200"/>
          </a:br>
          <a:r>
            <a:rPr lang="en-US" sz="1700" b="0" i="0" kern="1200"/>
            <a:t>— tend to spend less and purchase less</a:t>
          </a:r>
          <a:br>
            <a:rPr lang="en-US" sz="1700" b="0" i="0" kern="1200"/>
          </a:br>
          <a:r>
            <a:rPr lang="en-US" sz="1700" b="0" i="0" kern="1200"/>
            <a:t>— tend to have a high number of purchases made with a discount</a:t>
          </a:r>
          <a:endParaRPr lang="en-US" sz="1700" kern="1200"/>
        </a:p>
      </dsp:txBody>
      <dsp:txXfrm>
        <a:off x="1613855" y="1747193"/>
        <a:ext cx="9622179" cy="1397277"/>
      </dsp:txXfrm>
    </dsp:sp>
    <dsp:sp modelId="{6DCBB833-46C3-474E-87D1-F06C74C49E56}">
      <dsp:nvSpPr>
        <dsp:cNvPr id="0" name=""/>
        <dsp:cNvSpPr/>
      </dsp:nvSpPr>
      <dsp:spPr>
        <a:xfrm>
          <a:off x="0" y="3493789"/>
          <a:ext cx="11236035" cy="1397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E3149-C3CF-4CB5-A64B-91B3B33CD61E}">
      <dsp:nvSpPr>
        <dsp:cNvPr id="0" name=""/>
        <dsp:cNvSpPr/>
      </dsp:nvSpPr>
      <dsp:spPr>
        <a:xfrm>
          <a:off x="422676" y="3808177"/>
          <a:ext cx="768502" cy="7685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D4237-A5AD-4930-B52B-095A4850C9C9}">
      <dsp:nvSpPr>
        <dsp:cNvPr id="0" name=""/>
        <dsp:cNvSpPr/>
      </dsp:nvSpPr>
      <dsp:spPr>
        <a:xfrm>
          <a:off x="1613855" y="3493789"/>
          <a:ext cx="9622179" cy="1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78" tIns="147878" rIns="147878" bIns="1478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3. People who purchased with a </a:t>
          </a:r>
          <a:r>
            <a:rPr lang="en-US" sz="1700" b="1" i="0" kern="1200"/>
            <a:t>high average order volume</a:t>
          </a:r>
          <a:br>
            <a:rPr lang="en-US" sz="1700" b="1" i="0" kern="1200"/>
          </a:br>
          <a:r>
            <a:rPr lang="en-US" sz="1700" b="0" i="0" kern="1200"/>
            <a:t>— tend to buy more wines and meat products</a:t>
          </a:r>
          <a:br>
            <a:rPr lang="en-US" sz="1700" b="0" i="0" kern="1200"/>
          </a:br>
          <a:r>
            <a:rPr lang="en-US" sz="1700" b="0" i="0" kern="1200"/>
            <a:t>— tend to make a high number of purchases using a catalog</a:t>
          </a:r>
          <a:br>
            <a:rPr lang="en-US" sz="1700" b="0" i="0" kern="1200"/>
          </a:br>
          <a:r>
            <a:rPr lang="en-US" sz="1700" b="0" i="0" kern="1200"/>
            <a:t>— tend not to visit the company’s website</a:t>
          </a:r>
          <a:endParaRPr lang="en-US" sz="1700" kern="1200"/>
        </a:p>
      </dsp:txBody>
      <dsp:txXfrm>
        <a:off x="1613855" y="3493789"/>
        <a:ext cx="9622179" cy="1397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F25EE-E3A4-449E-ADD2-2AF6899D2B10}">
      <dsp:nvSpPr>
        <dsp:cNvPr id="0" name=""/>
        <dsp:cNvSpPr/>
      </dsp:nvSpPr>
      <dsp:spPr>
        <a:xfrm>
          <a:off x="2550" y="1001813"/>
          <a:ext cx="2229931" cy="89197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Moderate-to-high affluence</a:t>
          </a:r>
          <a:endParaRPr lang="en-US" sz="1900" kern="1200"/>
        </a:p>
      </dsp:txBody>
      <dsp:txXfrm>
        <a:off x="2550" y="1001813"/>
        <a:ext cx="2006938" cy="891972"/>
      </dsp:txXfrm>
    </dsp:sp>
    <dsp:sp modelId="{9DFF52D8-6161-4718-AE40-3A325C6CCD4E}">
      <dsp:nvSpPr>
        <dsp:cNvPr id="0" name=""/>
        <dsp:cNvSpPr/>
      </dsp:nvSpPr>
      <dsp:spPr>
        <a:xfrm>
          <a:off x="1786495" y="1001813"/>
          <a:ext cx="2229931" cy="891972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High Income level</a:t>
          </a:r>
        </a:p>
      </dsp:txBody>
      <dsp:txXfrm>
        <a:off x="2232481" y="1001813"/>
        <a:ext cx="1337959" cy="891972"/>
      </dsp:txXfrm>
    </dsp:sp>
    <dsp:sp modelId="{3B91CB27-F2A7-4E58-A8F5-1D2A5790E8A6}">
      <dsp:nvSpPr>
        <dsp:cNvPr id="0" name=""/>
        <dsp:cNvSpPr/>
      </dsp:nvSpPr>
      <dsp:spPr>
        <a:xfrm>
          <a:off x="3570441" y="1001813"/>
          <a:ext cx="2229931" cy="891972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Low online presence</a:t>
          </a:r>
          <a:endParaRPr lang="en-US" sz="1900" kern="1200"/>
        </a:p>
      </dsp:txBody>
      <dsp:txXfrm>
        <a:off x="4016427" y="1001813"/>
        <a:ext cx="1337959" cy="891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F5FAB-4F20-469A-ADDE-EB1FF2AB85A3}" type="datetimeFigureOut"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E2C7E-2D9C-4106-BF50-BEC56D35B3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Only 2 people from Basic</a:t>
            </a:r>
          </a:p>
          <a:p>
            <a:r>
              <a:rPr lang="en-US">
                <a:cs typeface="Calibri"/>
              </a:rPr>
              <a:t>More PhD accepted the latest campaign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Classification accuracy: percentage of correct predictions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Oversampling for logistic regression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Result are for test dataset only</a:t>
            </a:r>
          </a:p>
          <a:p>
            <a:endParaRPr lang="en-US">
              <a:cs typeface="Calibri"/>
            </a:endParaRPr>
          </a:p>
          <a:p>
            <a:r>
              <a:rPr lang="en-US"/>
              <a:t>['AcceptedCmp1', 'Income', 'Kidhome', 'AcceptedCmp3', 'AcceptedCmp4', 'AcceptedCmpOverall','Recency','NumDealsPurchases', 'NumWebPurchases','NumStorePurchases']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Baseline fulfilment rate was only 15% based on historical campaign performance, where 2,208 customers were randomly selected to participate in to purchase the new product. Without any customer segmentation or behavioral analysis, launching a campaign to all customers would result in a total loss of ~$3,000 dollars based on a fixed cost of $6,624 for the entire campaign effort.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Utilize machine learning algorithms to enhance cost-effectiveness of marketing campaigns, taper top-level funnel shape, and improve conversion rates.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Leverage unsupervised learning to gain a deeper understanding customer segments and improve customer-to-campaign alignment in future marketing campaigns.</a:t>
            </a:r>
            <a:endParaRPr lang="en-US"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[NOT SURE ABOUT THIS, BUT YOU GET THE IDEA] Consider the customer features that are most important for successfully predicting campaign responses, and implement a strategic plan throughout the business to collect this data and use it to advance business operations.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a. enrich</a:t>
            </a:r>
            <a:r>
              <a:rPr lang="en-US"/>
              <a:t> a deeper understanding customer segments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b.</a:t>
            </a:r>
            <a:r>
              <a:rPr lang="en-US"/>
              <a:t> improve customer-to-campaign alignment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c. </a:t>
            </a:r>
            <a:r>
              <a:rPr lang="en-US"/>
              <a:t>enhance cost-effectiveness of marketing campaigns</a:t>
            </a:r>
          </a:p>
          <a:p>
            <a:r>
              <a:rPr lang="en-US">
                <a:cs typeface="Calibri"/>
              </a:rPr>
              <a:t>d. </a:t>
            </a:r>
            <a:r>
              <a:rPr lang="en-US"/>
              <a:t>improve conversion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2C7E-2D9C-4106-BF50-BEC56D35B3A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35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72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37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18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71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21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99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37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0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94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31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C0E6C4-2531-44B7-B02F-75001F15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92DC2-BF22-00AB-8D52-F318DFB796E3}"/>
              </a:ext>
            </a:extLst>
          </p:cNvPr>
          <p:cNvSpPr txBox="1">
            <a:spLocks/>
          </p:cNvSpPr>
          <p:nvPr/>
        </p:nvSpPr>
        <p:spPr>
          <a:xfrm>
            <a:off x="4910631" y="1612067"/>
            <a:ext cx="3551402" cy="2026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>
                <a:cs typeface="Calibri Light"/>
              </a:rPr>
            </a:br>
            <a:br>
              <a:rPr lang="en-US" b="1">
                <a:cs typeface="Calibri Light"/>
              </a:rPr>
            </a:br>
            <a:r>
              <a:rPr lang="en-US" sz="2800" b="1">
                <a:cs typeface="Calibri Light"/>
              </a:rPr>
              <a:t>Team Parliament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7BF53-CA06-4501-DBB2-7241F06C5B57}"/>
              </a:ext>
            </a:extLst>
          </p:cNvPr>
          <p:cNvSpPr txBox="1"/>
          <p:nvPr/>
        </p:nvSpPr>
        <p:spPr>
          <a:xfrm>
            <a:off x="1825165" y="1075430"/>
            <a:ext cx="92314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Grandview Display"/>
                <a:ea typeface="+mn-lt"/>
                <a:cs typeface="+mn-lt"/>
              </a:rPr>
              <a:t>Bringing Science to the Art of Marketing</a:t>
            </a:r>
            <a:endParaRPr lang="en-US" sz="4000" b="1">
              <a:latin typeface="Grandview Displ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6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B7BB1-2674-FE34-B500-8021C03E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90" y="639520"/>
            <a:ext cx="3539836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latin typeface="+mj-lt"/>
                <a:ea typeface="+mj-ea"/>
                <a:cs typeface="+mj-cs"/>
              </a:rPr>
              <a:t>Marital </a:t>
            </a:r>
            <a:r>
              <a:rPr lang="en-US" sz="4600" b="1"/>
              <a:t>Status</a:t>
            </a:r>
            <a:r>
              <a:rPr lang="en-US" sz="4600" b="1" kern="1200">
                <a:latin typeface="+mj-lt"/>
                <a:ea typeface="+mj-ea"/>
                <a:cs typeface="+mj-cs"/>
              </a:rPr>
              <a:t> </a:t>
            </a:r>
            <a:r>
              <a:rPr lang="en-US" sz="4600" b="1"/>
              <a:t>Segment</a:t>
            </a:r>
            <a:endParaRPr lang="en-US" sz="4600" b="1" kern="1200">
              <a:latin typeface="+mj-lt"/>
              <a:cs typeface="Calibri Light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917A8-4240-5A74-9B46-0A2DE70C850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More single customers accepted our latest campaign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FFBE6-BC35-D74D-E815-6ADED224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27AB811-BA7B-0D99-5CA4-FEDD6814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90" y="1983279"/>
            <a:ext cx="7490406" cy="4149890"/>
          </a:xfr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50ECE1B-609A-A0D7-7599-4D312590690F}"/>
              </a:ext>
            </a:extLst>
          </p:cNvPr>
          <p:cNvSpPr/>
          <p:nvPr/>
        </p:nvSpPr>
        <p:spPr>
          <a:xfrm>
            <a:off x="5622584" y="3320796"/>
            <a:ext cx="106181" cy="6058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6DC5B22-3F24-080B-DDEF-234D980502CD}"/>
              </a:ext>
            </a:extLst>
          </p:cNvPr>
          <p:cNvSpPr/>
          <p:nvPr/>
        </p:nvSpPr>
        <p:spPr>
          <a:xfrm>
            <a:off x="8302076" y="2177795"/>
            <a:ext cx="118672" cy="5309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C486323-4447-6E50-70B0-4DC2E65E31EA}"/>
              </a:ext>
            </a:extLst>
          </p:cNvPr>
          <p:cNvSpPr/>
          <p:nvPr/>
        </p:nvSpPr>
        <p:spPr>
          <a:xfrm>
            <a:off x="11006551" y="4157746"/>
            <a:ext cx="124918" cy="5309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6539-2981-29D0-3F34-F4C4855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Income and Kids at Home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A3E47-7300-222A-44FB-65A83E54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  <p:pic>
        <p:nvPicPr>
          <p:cNvPr id="15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2DD9256E-147E-CA86-028B-05D98690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19" y="2613678"/>
            <a:ext cx="6734329" cy="3770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FA659-E652-2164-337E-ED7812B8BD7F}"/>
              </a:ext>
            </a:extLst>
          </p:cNvPr>
          <p:cNvSpPr txBox="1"/>
          <p:nvPr/>
        </p:nvSpPr>
        <p:spPr>
          <a:xfrm>
            <a:off x="2119745" y="6165272"/>
            <a:ext cx="2784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Average Income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B096C-E5F5-15C9-63AF-6C8BDB7E4E76}"/>
              </a:ext>
            </a:extLst>
          </p:cNvPr>
          <p:cNvSpPr txBox="1"/>
          <p:nvPr/>
        </p:nvSpPr>
        <p:spPr>
          <a:xfrm>
            <a:off x="7536872" y="6386944"/>
            <a:ext cx="2784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Number of Kids at Home </a:t>
            </a:r>
            <a:endParaRPr lang="en-US"/>
          </a:p>
        </p:txBody>
      </p:sp>
      <p:pic>
        <p:nvPicPr>
          <p:cNvPr id="13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0F52EED1-7D2B-53E2-D8F7-72B91F08C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53" y="2680204"/>
            <a:ext cx="4774143" cy="3318722"/>
          </a:xfr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B8A39388-2D2C-2C0A-2CFD-62BB47AAACAA}"/>
              </a:ext>
            </a:extLst>
          </p:cNvPr>
          <p:cNvSpPr/>
          <p:nvPr/>
        </p:nvSpPr>
        <p:spPr>
          <a:xfrm>
            <a:off x="2861897" y="3533157"/>
            <a:ext cx="124918" cy="98060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80BBB-E84E-ADEE-1648-64E8EDFCDAC2}"/>
              </a:ext>
            </a:extLst>
          </p:cNvPr>
          <p:cNvSpPr txBox="1"/>
          <p:nvPr/>
        </p:nvSpPr>
        <p:spPr>
          <a:xfrm>
            <a:off x="1399477" y="4030975"/>
            <a:ext cx="14218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15% increase</a:t>
            </a:r>
          </a:p>
        </p:txBody>
      </p:sp>
    </p:spTree>
    <p:extLst>
      <p:ext uri="{BB962C8B-B14F-4D97-AF65-F5344CB8AC3E}">
        <p14:creationId xmlns:p14="http://schemas.microsoft.com/office/powerpoint/2010/main" val="198052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E781-BECB-22C5-9603-95315DEF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78" y="223857"/>
            <a:ext cx="10363200" cy="131444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Campaign Response Prediction</a:t>
            </a:r>
            <a:br>
              <a:rPr lang="en-US" b="1">
                <a:ea typeface="+mj-lt"/>
                <a:cs typeface="+mj-lt"/>
              </a:rPr>
            </a:br>
            <a:r>
              <a:rPr lang="en-US" sz="2400" b="1">
                <a:solidFill>
                  <a:schemeClr val="bg1">
                    <a:lumMod val="65000"/>
                  </a:schemeClr>
                </a:solidFill>
                <a:ea typeface="+mj-lt"/>
                <a:cs typeface="+mj-lt"/>
              </a:rPr>
              <a:t> Supervised Learning</a:t>
            </a:r>
            <a:endParaRPr lang="en-US" sz="2400" b="1">
              <a:solidFill>
                <a:schemeClr val="bg1">
                  <a:lumMod val="65000"/>
                </a:schemeClr>
              </a:solidFill>
              <a:cs typeface="Calibri Light"/>
            </a:endParaRPr>
          </a:p>
        </p:txBody>
      </p:sp>
      <p:pic>
        <p:nvPicPr>
          <p:cNvPr id="6" name="Graphic 6" descr="Harvey Balls 50% with solid fill">
            <a:extLst>
              <a:ext uri="{FF2B5EF4-FFF2-40B4-BE49-F238E27FC236}">
                <a16:creationId xmlns:a16="http://schemas.microsoft.com/office/drawing/2014/main" id="{6658E66B-AB6F-B902-4017-2A5D81E2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96" y="2271024"/>
            <a:ext cx="684324" cy="6773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52EB9-88B5-DB9E-B2E0-ED8AEE04BB0A}"/>
              </a:ext>
            </a:extLst>
          </p:cNvPr>
          <p:cNvSpPr txBox="1"/>
          <p:nvPr/>
        </p:nvSpPr>
        <p:spPr>
          <a:xfrm>
            <a:off x="1730606" y="2100098"/>
            <a:ext cx="23713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80/20</a:t>
            </a:r>
          </a:p>
          <a:p>
            <a:r>
              <a:rPr lang="en-US" sz="2400"/>
              <a:t>Train/test split</a:t>
            </a:r>
            <a:endParaRPr lang="en-US" sz="2400">
              <a:cs typeface="Calibri"/>
            </a:endParaRPr>
          </a:p>
        </p:txBody>
      </p:sp>
      <p:pic>
        <p:nvPicPr>
          <p:cNvPr id="8" name="Graphic 8" descr="Blackboard outline">
            <a:extLst>
              <a:ext uri="{FF2B5EF4-FFF2-40B4-BE49-F238E27FC236}">
                <a16:creationId xmlns:a16="http://schemas.microsoft.com/office/drawing/2014/main" id="{9AAAD2A9-8894-22B5-6B98-7800F3C5D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608" y="5150825"/>
            <a:ext cx="720437" cy="720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B1281-E60E-D24E-D1EA-128A714D4903}"/>
              </a:ext>
            </a:extLst>
          </p:cNvPr>
          <p:cNvSpPr txBox="1"/>
          <p:nvPr/>
        </p:nvSpPr>
        <p:spPr>
          <a:xfrm>
            <a:off x="1734867" y="4975641"/>
            <a:ext cx="31541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5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Fold cross-validation +</a:t>
            </a:r>
            <a:r>
              <a:rPr lang="en-US" sz="2400">
                <a:cs typeface="Calibri"/>
              </a:rPr>
              <a:t> 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1F587-67AD-099E-6B1D-8766727D176A}"/>
              </a:ext>
            </a:extLst>
          </p:cNvPr>
          <p:cNvSpPr txBox="1"/>
          <p:nvPr/>
        </p:nvSpPr>
        <p:spPr>
          <a:xfrm>
            <a:off x="6854122" y="1505075"/>
            <a:ext cx="4110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Model AUC – Testing Data</a:t>
            </a:r>
            <a:endParaRPr lang="en-US" sz="2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98BF5-0387-9189-86AD-3A45355E94D8}"/>
              </a:ext>
            </a:extLst>
          </p:cNvPr>
          <p:cNvSpPr txBox="1"/>
          <p:nvPr/>
        </p:nvSpPr>
        <p:spPr>
          <a:xfrm>
            <a:off x="1734868" y="3569403"/>
            <a:ext cx="37776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15/85</a:t>
            </a:r>
          </a:p>
          <a:p>
            <a:r>
              <a:rPr lang="en-US" sz="2400">
                <a:ea typeface="+mn-lt"/>
                <a:cs typeface="+mn-lt"/>
              </a:rPr>
              <a:t>Class imbalance restoration</a:t>
            </a:r>
            <a:endParaRPr lang="en-US"/>
          </a:p>
        </p:txBody>
      </p:sp>
      <p:pic>
        <p:nvPicPr>
          <p:cNvPr id="13" name="Graphic 13" descr="Seesaw with solid fill">
            <a:extLst>
              <a:ext uri="{FF2B5EF4-FFF2-40B4-BE49-F238E27FC236}">
                <a16:creationId xmlns:a16="http://schemas.microsoft.com/office/drawing/2014/main" id="{F49A91F0-2A1E-4FAE-4E75-AC7CAB401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565" y="3713018"/>
            <a:ext cx="741218" cy="734291"/>
          </a:xfrm>
          <a:prstGeom prst="rect">
            <a:avLst/>
          </a:prstGeom>
        </p:spPr>
      </p:pic>
      <p:pic>
        <p:nvPicPr>
          <p:cNvPr id="3" name="Graphic 4" descr="Checkbox Checked with solid fill">
            <a:extLst>
              <a:ext uri="{FF2B5EF4-FFF2-40B4-BE49-F238E27FC236}">
                <a16:creationId xmlns:a16="http://schemas.microsoft.com/office/drawing/2014/main" id="{E5868D10-039F-69EF-C5A4-39FB1D6FF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0618" y="5313218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1646-11F1-8BE4-F1B5-8E763B0A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96DC6CFC-BCBD-B406-7482-D8367D5D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2654" y="2436444"/>
            <a:ext cx="5915890" cy="39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9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EF97-AEF5-39A5-2B06-BD823799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61" y="430273"/>
            <a:ext cx="10363200" cy="1005060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Confusion matrix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0E9C-3C35-9695-3F62-F7A4F410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577" y="5481361"/>
            <a:ext cx="10363200" cy="160759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169329-1CB3-FFFD-3F73-91AD55A4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36941"/>
              </p:ext>
            </p:extLst>
          </p:nvPr>
        </p:nvGraphicFramePr>
        <p:xfrm>
          <a:off x="1265208" y="1215482"/>
          <a:ext cx="9782010" cy="2000120"/>
        </p:xfrm>
        <a:graphic>
          <a:graphicData uri="http://schemas.openxmlformats.org/drawingml/2006/table">
            <a:tbl>
              <a:tblPr firstRow="1" bandRow="1"/>
              <a:tblGrid>
                <a:gridCol w="1682750">
                  <a:extLst>
                    <a:ext uri="{9D8B030D-6E8A-4147-A177-3AD203B41FA5}">
                      <a16:colId xmlns:a16="http://schemas.microsoft.com/office/drawing/2014/main" val="1341685674"/>
                    </a:ext>
                  </a:extLst>
                </a:gridCol>
                <a:gridCol w="2270124">
                  <a:extLst>
                    <a:ext uri="{9D8B030D-6E8A-4147-A177-3AD203B41FA5}">
                      <a16:colId xmlns:a16="http://schemas.microsoft.com/office/drawing/2014/main" val="2404479711"/>
                    </a:ext>
                  </a:extLst>
                </a:gridCol>
                <a:gridCol w="2968624">
                  <a:extLst>
                    <a:ext uri="{9D8B030D-6E8A-4147-A177-3AD203B41FA5}">
                      <a16:colId xmlns:a16="http://schemas.microsoft.com/office/drawing/2014/main" val="2005823246"/>
                    </a:ext>
                  </a:extLst>
                </a:gridCol>
                <a:gridCol w="2860512">
                  <a:extLst>
                    <a:ext uri="{9D8B030D-6E8A-4147-A177-3AD203B41FA5}">
                      <a16:colId xmlns:a16="http://schemas.microsoft.com/office/drawing/2014/main" val="1060149475"/>
                    </a:ext>
                  </a:extLst>
                </a:gridCol>
              </a:tblGrid>
              <a:tr h="5600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  <a:latin typeface="Grandview Display"/>
                        </a:rPr>
                        <a:t>Predicted Response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425048"/>
                  </a:ext>
                </a:extLst>
              </a:tr>
              <a:tr h="4800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Accept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2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Not Accept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71192"/>
                  </a:ext>
                </a:extLst>
              </a:tr>
              <a:tr h="48002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Grandview Display"/>
                        </a:rPr>
                        <a:t>Actual 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Grandview Display"/>
                        </a:rPr>
                        <a:t>Response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u="none" strike="noStrike" noProof="0"/>
                        <a:t>Accept</a:t>
                      </a:r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T w="12700">
                      <a:solidFill>
                        <a:schemeClr val="bg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44</a:t>
                      </a:r>
                    </a:p>
                  </a:txBody>
                  <a:tcPr anchor="ctr">
                    <a:lnT w="12700">
                      <a:solidFill>
                        <a:schemeClr val="bg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1806092"/>
                  </a:ext>
                </a:extLst>
              </a:tr>
              <a:tr h="480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u="none" strike="noStrike" noProof="0"/>
                        <a:t>Not Accept</a:t>
                      </a:r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38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74B2AB-F467-1653-FAEB-8521A8F84F53}"/>
              </a:ext>
            </a:extLst>
          </p:cNvPr>
          <p:cNvSpPr txBox="1"/>
          <p:nvPr/>
        </p:nvSpPr>
        <p:spPr>
          <a:xfrm>
            <a:off x="4632206" y="3693193"/>
            <a:ext cx="66493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96%    </a:t>
            </a:r>
            <a:r>
              <a:rPr lang="en-US" sz="2400">
                <a:ea typeface="+mn-lt"/>
                <a:cs typeface="+mn-lt"/>
              </a:rPr>
              <a:t>of ignores were predicted correctly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73335-72A2-2C01-5DBB-DDE4AD2150F7}"/>
              </a:ext>
            </a:extLst>
          </p:cNvPr>
          <p:cNvSpPr txBox="1"/>
          <p:nvPr/>
        </p:nvSpPr>
        <p:spPr>
          <a:xfrm>
            <a:off x="4632205" y="4527550"/>
            <a:ext cx="62864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36%    </a:t>
            </a:r>
            <a:r>
              <a:rPr lang="en-US" sz="2400">
                <a:ea typeface="+mn-lt"/>
                <a:cs typeface="+mn-lt"/>
              </a:rPr>
              <a:t>of acceptances were predicted correctly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E8BBC-F43B-CE2B-3CD2-3611F162F077}"/>
              </a:ext>
            </a:extLst>
          </p:cNvPr>
          <p:cNvSpPr txBox="1"/>
          <p:nvPr/>
        </p:nvSpPr>
        <p:spPr>
          <a:xfrm>
            <a:off x="1429353" y="3625432"/>
            <a:ext cx="28231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>
                <a:ea typeface="+mn-lt"/>
                <a:cs typeface="+mn-lt"/>
              </a:rPr>
              <a:t>High specificity</a:t>
            </a:r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4F23B-2739-DB60-E773-81AC42375FCB}"/>
              </a:ext>
            </a:extLst>
          </p:cNvPr>
          <p:cNvSpPr/>
          <p:nvPr/>
        </p:nvSpPr>
        <p:spPr>
          <a:xfrm flipH="1">
            <a:off x="4411020" y="3564615"/>
            <a:ext cx="57468" cy="2528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40FAA2-ADDF-5A37-D2A3-799EA94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8A75C-E429-16E6-DF8B-9DF0106C51DF}"/>
              </a:ext>
            </a:extLst>
          </p:cNvPr>
          <p:cNvSpPr txBox="1"/>
          <p:nvPr/>
        </p:nvSpPr>
        <p:spPr>
          <a:xfrm>
            <a:off x="1371843" y="4524015"/>
            <a:ext cx="28231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>
                <a:ea typeface="+mn-lt"/>
                <a:cs typeface="+mn-lt"/>
              </a:rPr>
              <a:t>Low sensitivity</a:t>
            </a:r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D6627-C9C9-AF39-634A-490776A14180}"/>
              </a:ext>
            </a:extLst>
          </p:cNvPr>
          <p:cNvSpPr txBox="1"/>
          <p:nvPr/>
        </p:nvSpPr>
        <p:spPr>
          <a:xfrm>
            <a:off x="847069" y="5343523"/>
            <a:ext cx="33622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>
                <a:cs typeface="Calibri"/>
              </a:rPr>
              <a:t>Improved returns</a:t>
            </a:r>
            <a:endParaRPr 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9A103-ED18-549B-A3EF-3D285D9C2863}"/>
              </a:ext>
            </a:extLst>
          </p:cNvPr>
          <p:cNvSpPr txBox="1"/>
          <p:nvPr/>
        </p:nvSpPr>
        <p:spPr>
          <a:xfrm>
            <a:off x="4632204" y="5347058"/>
            <a:ext cx="62864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$1.25    </a:t>
            </a:r>
            <a:r>
              <a:rPr lang="en-US" sz="2400">
                <a:ea typeface="+mn-lt"/>
                <a:cs typeface="+mn-lt"/>
              </a:rPr>
              <a:t>ROI vs $(0.5) without model</a:t>
            </a:r>
          </a:p>
        </p:txBody>
      </p:sp>
    </p:spTree>
    <p:extLst>
      <p:ext uri="{BB962C8B-B14F-4D97-AF65-F5344CB8AC3E}">
        <p14:creationId xmlns:p14="http://schemas.microsoft.com/office/powerpoint/2010/main" val="397867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78B2-71E2-0BE0-EE6C-ACBBB5C0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Customer Segmentation – Clustering</a:t>
            </a:r>
            <a:br>
              <a:rPr lang="en-US" b="1">
                <a:cs typeface="Calibri Light"/>
              </a:rPr>
            </a:br>
            <a:r>
              <a:rPr lang="en-US" sz="2400" b="1">
                <a:solidFill>
                  <a:schemeClr val="bg1">
                    <a:lumMod val="65000"/>
                  </a:schemeClr>
                </a:solidFill>
                <a:cs typeface="Calibri Light"/>
              </a:rPr>
              <a:t> Unsupervised Learning Using K-Means</a:t>
            </a:r>
          </a:p>
        </p:txBody>
      </p:sp>
      <p:sp>
        <p:nvSpPr>
          <p:cNvPr id="2439" name="Rectangle 2438">
            <a:extLst>
              <a:ext uri="{FF2B5EF4-FFF2-40B4-BE49-F238E27FC236}">
                <a16:creationId xmlns:a16="http://schemas.microsoft.com/office/drawing/2014/main" id="{41082CFD-BC30-EFAA-2C77-39CD89356752}"/>
              </a:ext>
            </a:extLst>
          </p:cNvPr>
          <p:cNvSpPr/>
          <p:nvPr/>
        </p:nvSpPr>
        <p:spPr>
          <a:xfrm>
            <a:off x="544715" y="2421067"/>
            <a:ext cx="1902134" cy="32771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6" name="Content Placeholder 2">
            <a:extLst>
              <a:ext uri="{FF2B5EF4-FFF2-40B4-BE49-F238E27FC236}">
                <a16:creationId xmlns:a16="http://schemas.microsoft.com/office/drawing/2014/main" id="{125B62BD-03F4-DC68-38F0-1F6ECDB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11" y="2529177"/>
            <a:ext cx="1870176" cy="30503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>
                <a:cs typeface="Calibri"/>
              </a:rPr>
              <a:t>Low-to-moderate affluence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1200">
                <a:cs typeface="Calibri"/>
              </a:rPr>
              <a:t>Avg income of $30,000</a:t>
            </a:r>
            <a:endParaRPr lang="en-US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Youthful</a:t>
            </a: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Avg age of 45, minimum of 26</a:t>
            </a:r>
            <a:endParaRPr lang="en-US" sz="1200">
              <a:cs typeface="Calibri"/>
            </a:endParaRPr>
          </a:p>
          <a:p>
            <a:r>
              <a:rPr lang="en-US" sz="1600">
                <a:cs typeface="Calibri"/>
              </a:rPr>
              <a:t>Not interested in catalogs</a:t>
            </a:r>
            <a:endParaRPr lang="en-US"/>
          </a:p>
          <a:p>
            <a:r>
              <a:rPr lang="en-US" sz="1600">
                <a:cs typeface="Calibri"/>
              </a:rPr>
              <a:t>Most frequent online browser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High web visits per web purchases ratio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200">
              <a:cs typeface="Calibri" panose="020F0502020204030204"/>
            </a:endParaRPr>
          </a:p>
          <a:p>
            <a:pPr lvl="1"/>
            <a:endParaRPr lang="en-US" sz="1200">
              <a:cs typeface="Calibri" panose="020F0502020204030204"/>
            </a:endParaRPr>
          </a:p>
          <a:p>
            <a:pPr>
              <a:buFont typeface="Arial"/>
            </a:pPr>
            <a:endParaRPr lang="en-US" sz="1200">
              <a:cs typeface="Calibri" panose="020F0502020204030204"/>
            </a:endParaRPr>
          </a:p>
          <a:p>
            <a:pPr lvl="1"/>
            <a:endParaRPr lang="en-US" sz="1600">
              <a:cs typeface="Calibri" panose="020F0502020204030204"/>
            </a:endParaRPr>
          </a:p>
        </p:txBody>
      </p:sp>
      <p:sp>
        <p:nvSpPr>
          <p:cNvPr id="2457" name="Rectangle 2456">
            <a:extLst>
              <a:ext uri="{FF2B5EF4-FFF2-40B4-BE49-F238E27FC236}">
                <a16:creationId xmlns:a16="http://schemas.microsoft.com/office/drawing/2014/main" id="{E3C0F759-1D1E-4FF2-513C-85107AE2B615}"/>
              </a:ext>
            </a:extLst>
          </p:cNvPr>
          <p:cNvSpPr/>
          <p:nvPr/>
        </p:nvSpPr>
        <p:spPr>
          <a:xfrm>
            <a:off x="2899466" y="2415337"/>
            <a:ext cx="1902134" cy="32771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9" name="Rectangle 2458">
            <a:extLst>
              <a:ext uri="{FF2B5EF4-FFF2-40B4-BE49-F238E27FC236}">
                <a16:creationId xmlns:a16="http://schemas.microsoft.com/office/drawing/2014/main" id="{AA5AF01E-5015-88AC-2F7B-BB236EF7DA27}"/>
              </a:ext>
            </a:extLst>
          </p:cNvPr>
          <p:cNvSpPr/>
          <p:nvPr/>
        </p:nvSpPr>
        <p:spPr>
          <a:xfrm>
            <a:off x="5300052" y="2409608"/>
            <a:ext cx="1902134" cy="3277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1" name="Rectangle 2460">
            <a:extLst>
              <a:ext uri="{FF2B5EF4-FFF2-40B4-BE49-F238E27FC236}">
                <a16:creationId xmlns:a16="http://schemas.microsoft.com/office/drawing/2014/main" id="{1FFE9521-0809-476E-6DE9-61DDA76020D7}"/>
              </a:ext>
            </a:extLst>
          </p:cNvPr>
          <p:cNvSpPr/>
          <p:nvPr/>
        </p:nvSpPr>
        <p:spPr>
          <a:xfrm>
            <a:off x="7712097" y="2392420"/>
            <a:ext cx="1902134" cy="3277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3" name="Rectangle 2462">
            <a:extLst>
              <a:ext uri="{FF2B5EF4-FFF2-40B4-BE49-F238E27FC236}">
                <a16:creationId xmlns:a16="http://schemas.microsoft.com/office/drawing/2014/main" id="{E46AFD5F-AD55-5709-FA43-BAA8E9946D65}"/>
              </a:ext>
            </a:extLst>
          </p:cNvPr>
          <p:cNvSpPr/>
          <p:nvPr/>
        </p:nvSpPr>
        <p:spPr>
          <a:xfrm>
            <a:off x="10089766" y="2386691"/>
            <a:ext cx="1902134" cy="3277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65" name="Graphic 2465" descr="Users with solid fill">
            <a:extLst>
              <a:ext uri="{FF2B5EF4-FFF2-40B4-BE49-F238E27FC236}">
                <a16:creationId xmlns:a16="http://schemas.microsoft.com/office/drawing/2014/main" id="{CA0947A0-F3F3-0518-8E0C-005281C3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3974" y="1946250"/>
            <a:ext cx="501890" cy="501890"/>
          </a:xfrm>
          <a:prstGeom prst="rect">
            <a:avLst/>
          </a:prstGeom>
        </p:spPr>
      </p:pic>
      <p:sp>
        <p:nvSpPr>
          <p:cNvPr id="2466" name="TextBox 2465">
            <a:extLst>
              <a:ext uri="{FF2B5EF4-FFF2-40B4-BE49-F238E27FC236}">
                <a16:creationId xmlns:a16="http://schemas.microsoft.com/office/drawing/2014/main" id="{E522D65F-80F8-9187-0107-80C9AB981358}"/>
              </a:ext>
            </a:extLst>
          </p:cNvPr>
          <p:cNvSpPr txBox="1"/>
          <p:nvPr/>
        </p:nvSpPr>
        <p:spPr>
          <a:xfrm>
            <a:off x="2795910" y="2016720"/>
            <a:ext cx="1564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C000"/>
                </a:solidFill>
                <a:cs typeface="Calibri"/>
              </a:rPr>
              <a:t>CLUSTER TWO</a:t>
            </a:r>
            <a:endParaRPr lang="en-US"/>
          </a:p>
        </p:txBody>
      </p:sp>
      <p:sp>
        <p:nvSpPr>
          <p:cNvPr id="2468" name="Content Placeholder 2">
            <a:extLst>
              <a:ext uri="{FF2B5EF4-FFF2-40B4-BE49-F238E27FC236}">
                <a16:creationId xmlns:a16="http://schemas.microsoft.com/office/drawing/2014/main" id="{326D568C-FA14-976F-318F-93B47D7655F5}"/>
              </a:ext>
            </a:extLst>
          </p:cNvPr>
          <p:cNvSpPr txBox="1">
            <a:spLocks/>
          </p:cNvSpPr>
          <p:nvPr/>
        </p:nvSpPr>
        <p:spPr>
          <a:xfrm>
            <a:off x="2900183" y="2532615"/>
            <a:ext cx="1887363" cy="31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Moderate-to-high affluence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1200">
                <a:cs typeface="Calibri"/>
              </a:rPr>
              <a:t>Avg income of $80,000</a:t>
            </a:r>
            <a:endParaRPr lang="en-US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Middle-Aged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Over 50</a:t>
            </a:r>
            <a:endParaRPr lang="en-US" sz="1200">
              <a:cs typeface="Calibri" panose="020F0502020204030204"/>
            </a:endParaRPr>
          </a:p>
          <a:p>
            <a:r>
              <a:rPr lang="en-US" sz="1600">
                <a:cs typeface="Calibri"/>
              </a:rPr>
              <a:t>Low online presence, but won't shy away from online shopping</a:t>
            </a:r>
          </a:p>
          <a:p>
            <a:r>
              <a:rPr lang="en-US" sz="1600">
                <a:ea typeface="+mn-lt"/>
                <a:cs typeface="+mn-lt"/>
              </a:rPr>
              <a:t>Prefers in-store shopping and</a:t>
            </a:r>
            <a:r>
              <a:rPr lang="en-US" sz="1600">
                <a:cs typeface="Calibri"/>
              </a:rPr>
              <a:t> loves a good catalog purchase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>
              <a:buFont typeface="Arial"/>
            </a:pPr>
            <a:endParaRPr lang="en-US" sz="1200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>
              <a:cs typeface="Calibri"/>
            </a:endParaRPr>
          </a:p>
        </p:txBody>
      </p:sp>
      <p:pic>
        <p:nvPicPr>
          <p:cNvPr id="2469" name="Graphic 2465" descr="Users with solid fill">
            <a:extLst>
              <a:ext uri="{FF2B5EF4-FFF2-40B4-BE49-F238E27FC236}">
                <a16:creationId xmlns:a16="http://schemas.microsoft.com/office/drawing/2014/main" id="{0EEFBBC3-CC7E-42BE-A8DA-63D5433E6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6305" y="1940521"/>
            <a:ext cx="501890" cy="501890"/>
          </a:xfrm>
          <a:prstGeom prst="rect">
            <a:avLst/>
          </a:prstGeom>
        </p:spPr>
      </p:pic>
      <p:sp>
        <p:nvSpPr>
          <p:cNvPr id="2470" name="TextBox 2469">
            <a:extLst>
              <a:ext uri="{FF2B5EF4-FFF2-40B4-BE49-F238E27FC236}">
                <a16:creationId xmlns:a16="http://schemas.microsoft.com/office/drawing/2014/main" id="{F83BB049-410E-96A9-2FCF-95289B942E88}"/>
              </a:ext>
            </a:extLst>
          </p:cNvPr>
          <p:cNvSpPr txBox="1"/>
          <p:nvPr/>
        </p:nvSpPr>
        <p:spPr>
          <a:xfrm>
            <a:off x="441158" y="2010991"/>
            <a:ext cx="1564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F7F7F"/>
                </a:solidFill>
                <a:cs typeface="Calibri"/>
              </a:rPr>
              <a:t>CLUSTER ONE</a:t>
            </a:r>
            <a:endParaRPr lang="en-US">
              <a:solidFill>
                <a:srgbClr val="7F7F7F"/>
              </a:solidFill>
            </a:endParaRPr>
          </a:p>
        </p:txBody>
      </p:sp>
      <p:pic>
        <p:nvPicPr>
          <p:cNvPr id="2471" name="Graphic 2465" descr="Users with solid fill">
            <a:extLst>
              <a:ext uri="{FF2B5EF4-FFF2-40B4-BE49-F238E27FC236}">
                <a16:creationId xmlns:a16="http://schemas.microsoft.com/office/drawing/2014/main" id="{9BE8314C-5889-1D1A-3982-B89C82EF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042" y="1934792"/>
            <a:ext cx="501890" cy="501890"/>
          </a:xfrm>
          <a:prstGeom prst="rect">
            <a:avLst/>
          </a:prstGeom>
        </p:spPr>
      </p:pic>
      <p:sp>
        <p:nvSpPr>
          <p:cNvPr id="2472" name="TextBox 2471">
            <a:extLst>
              <a:ext uri="{FF2B5EF4-FFF2-40B4-BE49-F238E27FC236}">
                <a16:creationId xmlns:a16="http://schemas.microsoft.com/office/drawing/2014/main" id="{2043C569-1359-4365-6E28-E4B79961C10E}"/>
              </a:ext>
            </a:extLst>
          </p:cNvPr>
          <p:cNvSpPr txBox="1"/>
          <p:nvPr/>
        </p:nvSpPr>
        <p:spPr>
          <a:xfrm>
            <a:off x="5179308" y="2016721"/>
            <a:ext cx="1735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0AD47"/>
                </a:solidFill>
                <a:cs typeface="Calibri"/>
              </a:rPr>
              <a:t>CLUSTER THREE</a:t>
            </a:r>
            <a:endParaRPr lang="en-US">
              <a:solidFill>
                <a:srgbClr val="70AD47"/>
              </a:solidFill>
            </a:endParaRPr>
          </a:p>
        </p:txBody>
      </p:sp>
      <p:pic>
        <p:nvPicPr>
          <p:cNvPr id="2473" name="Graphic 2465" descr="Users with solid fill">
            <a:extLst>
              <a:ext uri="{FF2B5EF4-FFF2-40B4-BE49-F238E27FC236}">
                <a16:creationId xmlns:a16="http://schemas.microsoft.com/office/drawing/2014/main" id="{879AFA6A-9C43-227C-D4CA-89A669EF0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959" y="1906145"/>
            <a:ext cx="501890" cy="501890"/>
          </a:xfrm>
          <a:prstGeom prst="rect">
            <a:avLst/>
          </a:prstGeom>
        </p:spPr>
      </p:pic>
      <p:sp>
        <p:nvSpPr>
          <p:cNvPr id="2474" name="TextBox 2473">
            <a:extLst>
              <a:ext uri="{FF2B5EF4-FFF2-40B4-BE49-F238E27FC236}">
                <a16:creationId xmlns:a16="http://schemas.microsoft.com/office/drawing/2014/main" id="{93C4F63F-8BE6-6751-9E3A-79C0DAFE3B37}"/>
              </a:ext>
            </a:extLst>
          </p:cNvPr>
          <p:cNvSpPr txBox="1"/>
          <p:nvPr/>
        </p:nvSpPr>
        <p:spPr>
          <a:xfrm>
            <a:off x="7591354" y="1988074"/>
            <a:ext cx="1713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F7F7F"/>
                </a:solidFill>
                <a:cs typeface="Calibri"/>
              </a:rPr>
              <a:t>CLUSTER FOUR</a:t>
            </a:r>
            <a:endParaRPr lang="en-US">
              <a:solidFill>
                <a:srgbClr val="7F7F7F"/>
              </a:solidFill>
            </a:endParaRPr>
          </a:p>
        </p:txBody>
      </p:sp>
      <p:pic>
        <p:nvPicPr>
          <p:cNvPr id="2475" name="Graphic 2465" descr="Users with solid fill">
            <a:extLst>
              <a:ext uri="{FF2B5EF4-FFF2-40B4-BE49-F238E27FC236}">
                <a16:creationId xmlns:a16="http://schemas.microsoft.com/office/drawing/2014/main" id="{1683D78B-3F3C-09AC-E08B-3F7A7F9BE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1252" y="1877498"/>
            <a:ext cx="501890" cy="501890"/>
          </a:xfrm>
          <a:prstGeom prst="rect">
            <a:avLst/>
          </a:prstGeom>
        </p:spPr>
      </p:pic>
      <p:sp>
        <p:nvSpPr>
          <p:cNvPr id="2476" name="TextBox 2475">
            <a:extLst>
              <a:ext uri="{FF2B5EF4-FFF2-40B4-BE49-F238E27FC236}">
                <a16:creationId xmlns:a16="http://schemas.microsoft.com/office/drawing/2014/main" id="{CA86E05B-6A17-4023-D4F4-7162000D23D8}"/>
              </a:ext>
            </a:extLst>
          </p:cNvPr>
          <p:cNvSpPr txBox="1"/>
          <p:nvPr/>
        </p:nvSpPr>
        <p:spPr>
          <a:xfrm>
            <a:off x="10037775" y="1959427"/>
            <a:ext cx="1713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4546A"/>
                </a:solidFill>
                <a:cs typeface="Calibri"/>
              </a:rPr>
              <a:t>CLUSTER FIVE</a:t>
            </a:r>
            <a:endParaRPr lang="en-US">
              <a:solidFill>
                <a:srgbClr val="44546A"/>
              </a:solidFill>
            </a:endParaRPr>
          </a:p>
        </p:txBody>
      </p:sp>
      <p:sp>
        <p:nvSpPr>
          <p:cNvPr id="2477" name="Content Placeholder 2">
            <a:extLst>
              <a:ext uri="{FF2B5EF4-FFF2-40B4-BE49-F238E27FC236}">
                <a16:creationId xmlns:a16="http://schemas.microsoft.com/office/drawing/2014/main" id="{6AC0397E-5E76-DA35-1B2E-7C61500CEED8}"/>
              </a:ext>
            </a:extLst>
          </p:cNvPr>
          <p:cNvSpPr txBox="1">
            <a:spLocks/>
          </p:cNvSpPr>
          <p:nvPr/>
        </p:nvSpPr>
        <p:spPr>
          <a:xfrm>
            <a:off x="5312228" y="2481051"/>
            <a:ext cx="1887363" cy="31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Moderate-to-high affluence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Avg income of $74,000</a:t>
            </a:r>
            <a:endParaRPr lang="en-US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Middle-Aged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Over 50, minimum of 33</a:t>
            </a:r>
            <a:endParaRPr lang="en-US" sz="12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600">
                <a:cs typeface="Calibri"/>
              </a:rPr>
              <a:t>Lowest online presence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Only 3 web visits/month</a:t>
            </a:r>
          </a:p>
          <a:p>
            <a:r>
              <a:rPr lang="en-US" sz="1600">
                <a:cs typeface="Calibri"/>
              </a:rPr>
              <a:t>Focuses on catalog and in-store shopping</a:t>
            </a: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>
              <a:buFont typeface="Arial"/>
            </a:pPr>
            <a:endParaRPr lang="en-US" sz="1200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>
              <a:cs typeface="Calibri"/>
            </a:endParaRPr>
          </a:p>
        </p:txBody>
      </p:sp>
      <p:sp>
        <p:nvSpPr>
          <p:cNvPr id="2479" name="Content Placeholder 2">
            <a:extLst>
              <a:ext uri="{FF2B5EF4-FFF2-40B4-BE49-F238E27FC236}">
                <a16:creationId xmlns:a16="http://schemas.microsoft.com/office/drawing/2014/main" id="{CC09C9D0-631A-3AB5-C7F7-7513B833AE51}"/>
              </a:ext>
            </a:extLst>
          </p:cNvPr>
          <p:cNvSpPr txBox="1">
            <a:spLocks/>
          </p:cNvSpPr>
          <p:nvPr/>
        </p:nvSpPr>
        <p:spPr>
          <a:xfrm>
            <a:off x="7735732" y="2481051"/>
            <a:ext cx="1887363" cy="31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Moderate affluence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Avg income of $57,000</a:t>
            </a:r>
            <a:endParaRPr lang="en-US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Middle-Aged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Over 55 on average</a:t>
            </a:r>
            <a:endParaRPr lang="en-US" sz="12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600">
                <a:cs typeface="Calibri"/>
              </a:rPr>
              <a:t>Deal seeker</a:t>
            </a:r>
          </a:p>
          <a:p>
            <a:r>
              <a:rPr lang="en-US" sz="1600">
                <a:cs typeface="Calibri"/>
              </a:rPr>
              <a:t>Online friendly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1200">
                <a:cs typeface="Calibri"/>
              </a:rPr>
              <a:t>1st in web purchases, 2nd in website visits</a:t>
            </a: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>
              <a:buFont typeface="Arial"/>
              <a:buChar char="•"/>
            </a:pPr>
            <a:endParaRPr lang="en-US" sz="12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</p:txBody>
      </p:sp>
      <p:sp>
        <p:nvSpPr>
          <p:cNvPr id="2480" name="Content Placeholder 2">
            <a:extLst>
              <a:ext uri="{FF2B5EF4-FFF2-40B4-BE49-F238E27FC236}">
                <a16:creationId xmlns:a16="http://schemas.microsoft.com/office/drawing/2014/main" id="{EC13CC89-8D85-B620-359F-FCDEFA9D729F}"/>
              </a:ext>
            </a:extLst>
          </p:cNvPr>
          <p:cNvSpPr txBox="1">
            <a:spLocks/>
          </p:cNvSpPr>
          <p:nvPr/>
        </p:nvSpPr>
        <p:spPr>
          <a:xfrm>
            <a:off x="10113400" y="2481051"/>
            <a:ext cx="1887363" cy="31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Low-to-moderate affluence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Avg income of $44,000</a:t>
            </a:r>
            <a:endParaRPr lang="en-US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Old-Aged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Over 60 on average</a:t>
            </a:r>
            <a:endParaRPr lang="en-US" sz="120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600">
                <a:cs typeface="Calibri"/>
              </a:rPr>
              <a:t>Infrequent purchaser, but will capitalize on deals</a:t>
            </a:r>
          </a:p>
          <a:p>
            <a:r>
              <a:rPr lang="en-US" sz="1600">
                <a:cs typeface="Calibri"/>
              </a:rPr>
              <a:t>Online friendly, with few online purchases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 lvl="1"/>
            <a:endParaRPr lang="en-US" sz="1200">
              <a:cs typeface="Calibri"/>
            </a:endParaRPr>
          </a:p>
          <a:p>
            <a:pPr>
              <a:buFont typeface="Arial"/>
            </a:pPr>
            <a:endParaRPr lang="en-US" sz="1200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E4728-5860-0292-90B8-A4894400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7D7-F3B6-326C-BE34-716BE742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Cluster Results</a:t>
            </a:r>
            <a:endParaRPr lang="en-US" b="1">
              <a:cs typeface="Calibri Light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E6DE27C-1DD0-E3A5-EDC2-3F8721039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90111"/>
              </p:ext>
            </p:extLst>
          </p:nvPr>
        </p:nvGraphicFramePr>
        <p:xfrm>
          <a:off x="8693615" y="2173719"/>
          <a:ext cx="2482070" cy="39238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2070">
                  <a:extLst>
                    <a:ext uri="{9D8B030D-6E8A-4147-A177-3AD203B41FA5}">
                      <a16:colId xmlns:a16="http://schemas.microsoft.com/office/drawing/2014/main" val="4151691837"/>
                    </a:ext>
                  </a:extLst>
                </a:gridCol>
              </a:tblGrid>
              <a:tr h="8806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Grandview Display"/>
                        </a:rPr>
                        <a:t>Testing AUC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12290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Grandview Display"/>
                        </a:rPr>
                        <a:t>0.66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051573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Grandview Display"/>
                        </a:rPr>
                        <a:t>0.75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722096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Grandview Display"/>
                        </a:rPr>
                        <a:t>0.72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527851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latin typeface="Grandview Display"/>
                        </a:rPr>
                        <a:t>0.69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001310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latin typeface="Grandview Display"/>
                        </a:rPr>
                        <a:t>0.78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576694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0F783FEB-C385-DD54-B855-46291A4A2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86022"/>
              </p:ext>
            </p:extLst>
          </p:nvPr>
        </p:nvGraphicFramePr>
        <p:xfrm>
          <a:off x="4507716" y="2173023"/>
          <a:ext cx="4181158" cy="39238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99088">
                  <a:extLst>
                    <a:ext uri="{9D8B030D-6E8A-4147-A177-3AD203B41FA5}">
                      <a16:colId xmlns:a16="http://schemas.microsoft.com/office/drawing/2014/main" val="3089861593"/>
                    </a:ext>
                  </a:extLst>
                </a:gridCol>
                <a:gridCol w="2482070">
                  <a:extLst>
                    <a:ext uri="{9D8B030D-6E8A-4147-A177-3AD203B41FA5}">
                      <a16:colId xmlns:a16="http://schemas.microsoft.com/office/drawing/2014/main" val="4151691837"/>
                    </a:ext>
                  </a:extLst>
                </a:gridCol>
              </a:tblGrid>
              <a:tr h="8806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0">
                      <a:noFill/>
                    </a:lnL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bg1"/>
                          </a:solidFill>
                          <a:latin typeface="Grandview Display"/>
                        </a:rPr>
                        <a:t>Response Rate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12290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Cluster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Grandview Display"/>
                        </a:rPr>
                        <a:t>15%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051573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Cluster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Grandview Display"/>
                        </a:rPr>
                        <a:t>9%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722096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Cluster 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Grandview Display"/>
                        </a:rPr>
                        <a:t>14%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527851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Cluster 4</a:t>
                      </a:r>
                      <a:endParaRPr lang="en-US" sz="2400" err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latin typeface="Grandview Display"/>
                        </a:rPr>
                        <a:t>11%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001310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/>
                        <a:t>Cluster 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latin typeface="Grandview Display"/>
                        </a:rPr>
                        <a:t>38%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57669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6A971-1D9D-A47D-6C9E-C0325EFF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33" y="3046692"/>
            <a:ext cx="3262506" cy="35431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400">
                <a:ea typeface="+mn-lt"/>
                <a:cs typeface="+mn-lt"/>
              </a:rPr>
              <a:t>Cluster 2 and 3 both provide similar accuracy and responsiveness.</a:t>
            </a:r>
            <a:endParaRPr lang="en-US"/>
          </a:p>
          <a:p>
            <a:pPr lvl="1" indent="-285750"/>
            <a:r>
              <a:rPr lang="en-US" sz="2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Marketing to these groups as one may be more effective.</a:t>
            </a:r>
          </a:p>
          <a:p>
            <a:r>
              <a:rPr lang="en-US" sz="2400">
                <a:ea typeface="+mn-lt"/>
                <a:cs typeface="+mn-lt"/>
              </a:rPr>
              <a:t>Cluster 5 is the most responsive and the most predictable.</a:t>
            </a: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7" name="Graphic 7" descr="Network with solid fill">
            <a:extLst>
              <a:ext uri="{FF2B5EF4-FFF2-40B4-BE49-F238E27FC236}">
                <a16:creationId xmlns:a16="http://schemas.microsoft.com/office/drawing/2014/main" id="{0C964C81-DCC9-9CFF-CE03-4F457FA8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69" y="1333214"/>
            <a:ext cx="708145" cy="708145"/>
          </a:xfrm>
          <a:prstGeom prst="rect">
            <a:avLst/>
          </a:prstGeom>
        </p:spPr>
      </p:pic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B7DA4A48-845A-5308-230E-45EB63239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06" y="1814477"/>
            <a:ext cx="914400" cy="914400"/>
          </a:xfrm>
          <a:prstGeom prst="rect">
            <a:avLst/>
          </a:prstGeom>
        </p:spPr>
      </p:pic>
      <p:pic>
        <p:nvPicPr>
          <p:cNvPr id="10" name="Graphic 7" descr="Network with solid fill">
            <a:extLst>
              <a:ext uri="{FF2B5EF4-FFF2-40B4-BE49-F238E27FC236}">
                <a16:creationId xmlns:a16="http://schemas.microsoft.com/office/drawing/2014/main" id="{2CC0F657-DCCD-099D-F480-924AF6FBC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6650" y="1344671"/>
            <a:ext cx="593558" cy="593558"/>
          </a:xfrm>
          <a:prstGeom prst="rect">
            <a:avLst/>
          </a:prstGeom>
        </p:spPr>
      </p:pic>
      <p:pic>
        <p:nvPicPr>
          <p:cNvPr id="9" name="Graphic 7" descr="Network with solid fill">
            <a:extLst>
              <a:ext uri="{FF2B5EF4-FFF2-40B4-BE49-F238E27FC236}">
                <a16:creationId xmlns:a16="http://schemas.microsoft.com/office/drawing/2014/main" id="{FAED27D6-3246-E5C1-5EDF-12E5067F9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8484" y="1470718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D17A-0A4A-626D-97AE-5C769602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5E783-1A0E-53D2-7955-8AAB54E93760}"/>
              </a:ext>
            </a:extLst>
          </p:cNvPr>
          <p:cNvSpPr/>
          <p:nvPr/>
        </p:nvSpPr>
        <p:spPr>
          <a:xfrm>
            <a:off x="6968836" y="5507181"/>
            <a:ext cx="914400" cy="5680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D7FA6-903F-AB7E-1202-30FB1215166B}"/>
              </a:ext>
            </a:extLst>
          </p:cNvPr>
          <p:cNvSpPr/>
          <p:nvPr/>
        </p:nvSpPr>
        <p:spPr>
          <a:xfrm>
            <a:off x="9462653" y="5507181"/>
            <a:ext cx="914400" cy="5680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24A-B52A-1A96-9EA2-68E4DC90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Targeted Marketing Campaign Refresh</a:t>
            </a:r>
            <a:endParaRPr lang="en-US" b="1">
              <a:cs typeface="Calibri Light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0BE3B2CB-F230-44F0-DB82-54B3A2F6F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585475"/>
              </p:ext>
            </p:extLst>
          </p:nvPr>
        </p:nvGraphicFramePr>
        <p:xfrm>
          <a:off x="662608" y="4417391"/>
          <a:ext cx="11081023" cy="11932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242">
                  <a:extLst>
                    <a:ext uri="{9D8B030D-6E8A-4147-A177-3AD203B41FA5}">
                      <a16:colId xmlns:a16="http://schemas.microsoft.com/office/drawing/2014/main" val="941940914"/>
                    </a:ext>
                  </a:extLst>
                </a:gridCol>
                <a:gridCol w="1198246">
                  <a:extLst>
                    <a:ext uri="{9D8B030D-6E8A-4147-A177-3AD203B41FA5}">
                      <a16:colId xmlns:a16="http://schemas.microsoft.com/office/drawing/2014/main" val="2223887914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1960292014"/>
                    </a:ext>
                  </a:extLst>
                </a:gridCol>
                <a:gridCol w="2205047">
                  <a:extLst>
                    <a:ext uri="{9D8B030D-6E8A-4147-A177-3AD203B41FA5}">
                      <a16:colId xmlns:a16="http://schemas.microsoft.com/office/drawing/2014/main" val="3278966757"/>
                    </a:ext>
                  </a:extLst>
                </a:gridCol>
                <a:gridCol w="1427893">
                  <a:extLst>
                    <a:ext uri="{9D8B030D-6E8A-4147-A177-3AD203B41FA5}">
                      <a16:colId xmlns:a16="http://schemas.microsoft.com/office/drawing/2014/main" val="45609959"/>
                    </a:ext>
                  </a:extLst>
                </a:gridCol>
                <a:gridCol w="1562479">
                  <a:extLst>
                    <a:ext uri="{9D8B030D-6E8A-4147-A177-3AD203B41FA5}">
                      <a16:colId xmlns:a16="http://schemas.microsoft.com/office/drawing/2014/main" val="2564455059"/>
                    </a:ext>
                  </a:extLst>
                </a:gridCol>
                <a:gridCol w="1222899">
                  <a:extLst>
                    <a:ext uri="{9D8B030D-6E8A-4147-A177-3AD203B41FA5}">
                      <a16:colId xmlns:a16="http://schemas.microsoft.com/office/drawing/2014/main" val="1868507470"/>
                    </a:ext>
                  </a:extLst>
                </a:gridCol>
              </a:tblGrid>
              <a:tr h="413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of Offers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of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Cost of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45451"/>
                  </a:ext>
                </a:extLst>
              </a:tr>
              <a:tr h="333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$6,624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$3,641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-$2,983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-$0.55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67855"/>
                  </a:ext>
                </a:extLst>
              </a:tr>
              <a:tr h="413749">
                <a:tc>
                  <a:txBody>
                    <a:bodyPr/>
                    <a:lstStyle/>
                    <a:p>
                      <a:r>
                        <a:rPr lang="en-US"/>
                        <a:t>Top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$6,624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$9,361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$2,737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+$1.41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0294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DAABE2-5DFF-4C19-4299-1DE746A97C5F}"/>
              </a:ext>
            </a:extLst>
          </p:cNvPr>
          <p:cNvSpPr/>
          <p:nvPr/>
        </p:nvSpPr>
        <p:spPr>
          <a:xfrm>
            <a:off x="1026679" y="2257747"/>
            <a:ext cx="2218480" cy="9066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Baseline Campaign Performance </a:t>
            </a:r>
            <a:endParaRPr lang="en-US"/>
          </a:p>
          <a:p>
            <a:pPr algn="ctr"/>
            <a:r>
              <a:rPr lang="en-US"/>
              <a:t>15% fulfillment rate</a:t>
            </a:r>
          </a:p>
        </p:txBody>
      </p:sp>
      <p:graphicFrame>
        <p:nvGraphicFramePr>
          <p:cNvPr id="293" name="Table 22">
            <a:extLst>
              <a:ext uri="{FF2B5EF4-FFF2-40B4-BE49-F238E27FC236}">
                <a16:creationId xmlns:a16="http://schemas.microsoft.com/office/drawing/2014/main" id="{B2572E58-2EE5-1CA4-FA9E-82C338636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285818"/>
              </p:ext>
            </p:extLst>
          </p:nvPr>
        </p:nvGraphicFramePr>
        <p:xfrm>
          <a:off x="3538582" y="2186383"/>
          <a:ext cx="5677864" cy="1118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8734">
                  <a:extLst>
                    <a:ext uri="{9D8B030D-6E8A-4147-A177-3AD203B41FA5}">
                      <a16:colId xmlns:a16="http://schemas.microsoft.com/office/drawing/2014/main" val="941940914"/>
                    </a:ext>
                  </a:extLst>
                </a:gridCol>
                <a:gridCol w="1613206">
                  <a:extLst>
                    <a:ext uri="{9D8B030D-6E8A-4147-A177-3AD203B41FA5}">
                      <a16:colId xmlns:a16="http://schemas.microsoft.com/office/drawing/2014/main" val="2223887914"/>
                    </a:ext>
                  </a:extLst>
                </a:gridCol>
                <a:gridCol w="2015924">
                  <a:extLst>
                    <a:ext uri="{9D8B030D-6E8A-4147-A177-3AD203B41FA5}">
                      <a16:colId xmlns:a16="http://schemas.microsoft.com/office/drawing/2014/main" val="1960292014"/>
                    </a:ext>
                  </a:extLst>
                </a:gridCol>
              </a:tblGrid>
              <a:tr h="332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of Offers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of Acceptance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45451"/>
                  </a:ext>
                </a:extLst>
              </a:tr>
              <a:tr h="3867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2240 (100%)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334 (15%)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67855"/>
                  </a:ext>
                </a:extLst>
              </a:tr>
              <a:tr h="332757">
                <a:tc>
                  <a:txBody>
                    <a:bodyPr/>
                    <a:lstStyle/>
                    <a:p>
                      <a:r>
                        <a:rPr lang="en-US"/>
                        <a:t>Top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541 (24.5%)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851 (38%)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02946"/>
                  </a:ext>
                </a:extLst>
              </a:tr>
            </a:tbl>
          </a:graphicData>
        </a:graphic>
      </p:graphicFrame>
      <p:sp>
        <p:nvSpPr>
          <p:cNvPr id="294" name="TextBox 293">
            <a:extLst>
              <a:ext uri="{FF2B5EF4-FFF2-40B4-BE49-F238E27FC236}">
                <a16:creationId xmlns:a16="http://schemas.microsoft.com/office/drawing/2014/main" id="{1DC697DE-C601-9648-F80E-33CA3E76F8B1}"/>
              </a:ext>
            </a:extLst>
          </p:cNvPr>
          <p:cNvSpPr txBox="1"/>
          <p:nvPr/>
        </p:nvSpPr>
        <p:spPr>
          <a:xfrm>
            <a:off x="1128531" y="3601711"/>
            <a:ext cx="10147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Increase incremental sales by efficient use of marketing spending on new campaign. Top customers are 30% more likely to respond to promotional offering.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FB01BC1-2D90-9935-9AA4-29B03332AF56}"/>
              </a:ext>
            </a:extLst>
          </p:cNvPr>
          <p:cNvSpPr txBox="1"/>
          <p:nvPr/>
        </p:nvSpPr>
        <p:spPr>
          <a:xfrm>
            <a:off x="1084356" y="5777555"/>
            <a:ext cx="10147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New strategy and tactics will increase global profitability by identifying and targeting valuable customers.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69DC-988C-9075-3E1C-EE6A5BE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6226-8806-2700-F843-CAA7530C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Insights for future Campaigns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B2BC-1ABC-4B90-3F0C-020133F3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91" y="1528662"/>
            <a:ext cx="10280822" cy="44483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Using unsupervised learning:</a:t>
            </a:r>
            <a:endParaRPr lang="en-US">
              <a:ea typeface="+mn-lt"/>
              <a:cs typeface="+mn-lt"/>
            </a:endParaRPr>
          </a:p>
          <a:p>
            <a:pPr marL="56007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PATTERNS and SPENDING HABITS can be monitored of the top clients</a:t>
            </a:r>
            <a:endParaRPr lang="en-US"/>
          </a:p>
          <a:p>
            <a:pPr marL="0" indent="0">
              <a:buNone/>
            </a:pPr>
            <a:r>
              <a:rPr lang="en-US"/>
              <a:t>1. Current model provides the best prediction for Cluster 5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Resources should be focused on this segment who look out for deals</a:t>
            </a:r>
          </a:p>
          <a:p>
            <a:pPr marL="0" indent="0">
              <a:buNone/>
            </a:pPr>
            <a:r>
              <a:rPr lang="en-US" sz="2600">
                <a:cs typeface="Calibri"/>
              </a:rPr>
              <a:t>2. Marketing insights for Cluster 2 and 3: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3. 95</a:t>
            </a:r>
            <a:r>
              <a:rPr lang="en-US">
                <a:ea typeface="+mn-lt"/>
                <a:cs typeface="+mn-lt"/>
              </a:rPr>
              <a:t>% accuracy for unacceptance of the marketing campaign:</a:t>
            </a:r>
            <a:endParaRPr lang="en-US">
              <a:cs typeface="Calibri"/>
            </a:endParaRPr>
          </a:p>
          <a:p>
            <a:pPr marL="560070" lvl="1" indent="-285750">
              <a:buFont typeface="Arial"/>
              <a:buChar char="•"/>
            </a:pPr>
            <a:r>
              <a:rPr lang="en-US" err="1"/>
              <a:t>iFood</a:t>
            </a:r>
            <a:r>
              <a:rPr lang="en-US"/>
              <a:t> will know to not focus resources for customer segments who will not respond regardless of the marketing campaign </a:t>
            </a:r>
            <a:endParaRPr lang="en-US">
              <a:cs typeface="Calibri"/>
            </a:endParaRP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AFDBA-DCA1-F6EB-1EE9-67B2B399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6EDDEB8F-2AAF-14E1-BCE2-39CDA2233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609441"/>
              </p:ext>
            </p:extLst>
          </p:nvPr>
        </p:nvGraphicFramePr>
        <p:xfrm>
          <a:off x="2403231" y="2713893"/>
          <a:ext cx="5802923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653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0FB4C41F-BD19-12A6-5A4D-620E0E0A7AFC}"/>
              </a:ext>
            </a:extLst>
          </p:cNvPr>
          <p:cNvSpPr/>
          <p:nvPr/>
        </p:nvSpPr>
        <p:spPr>
          <a:xfrm>
            <a:off x="7978102" y="1441588"/>
            <a:ext cx="3560162" cy="524656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Identify high value customers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6F131-CD21-A814-6E54-01BEA11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72" y="-908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Conclusion</a:t>
            </a:r>
            <a:r>
              <a:rPr lang="en-US" b="1">
                <a:cs typeface="Calibri Light"/>
              </a:rPr>
              <a:t> – Reinvent Campaign 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2ACB23-9A7D-3A50-14E4-AD5BAA989114}"/>
              </a:ext>
            </a:extLst>
          </p:cNvPr>
          <p:cNvSpPr txBox="1"/>
          <p:nvPr/>
        </p:nvSpPr>
        <p:spPr>
          <a:xfrm>
            <a:off x="7879734" y="3091839"/>
            <a:ext cx="30979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Strategize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924BD-CAAE-D39B-ED1D-FB3098C6CBEC}"/>
              </a:ext>
            </a:extLst>
          </p:cNvPr>
          <p:cNvSpPr txBox="1"/>
          <p:nvPr/>
        </p:nvSpPr>
        <p:spPr>
          <a:xfrm>
            <a:off x="5813726" y="5827931"/>
            <a:ext cx="28606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Plan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B61EC-BECB-12F3-AC81-5449D0631486}"/>
              </a:ext>
            </a:extLst>
          </p:cNvPr>
          <p:cNvSpPr txBox="1"/>
          <p:nvPr/>
        </p:nvSpPr>
        <p:spPr>
          <a:xfrm>
            <a:off x="2433070" y="3091838"/>
            <a:ext cx="30979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Distribute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E4630-9A10-62BB-2D34-63C00396BB41}"/>
              </a:ext>
            </a:extLst>
          </p:cNvPr>
          <p:cNvSpPr txBox="1"/>
          <p:nvPr/>
        </p:nvSpPr>
        <p:spPr>
          <a:xfrm>
            <a:off x="825368" y="1512870"/>
            <a:ext cx="39599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have what it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takes to make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things different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and better</a:t>
            </a:r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54B0B621-8875-0C3F-4382-53263809780F}"/>
              </a:ext>
            </a:extLst>
          </p:cNvPr>
          <p:cNvSpPr/>
          <p:nvPr/>
        </p:nvSpPr>
        <p:spPr>
          <a:xfrm flipH="1">
            <a:off x="970781" y="3739372"/>
            <a:ext cx="3009708" cy="879848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Proliferate conversion rates</a:t>
            </a:r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1C21AC42-2938-4402-586E-31E466DE6A9C}"/>
              </a:ext>
            </a:extLst>
          </p:cNvPr>
          <p:cNvSpPr/>
          <p:nvPr/>
        </p:nvSpPr>
        <p:spPr>
          <a:xfrm>
            <a:off x="7975979" y="3745026"/>
            <a:ext cx="3566480" cy="863166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Improve customer-to-campaign alignment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B9E6-98D6-6DF6-6772-AAE19C692AC8}"/>
              </a:ext>
            </a:extLst>
          </p:cNvPr>
          <p:cNvSpPr txBox="1"/>
          <p:nvPr/>
        </p:nvSpPr>
        <p:spPr>
          <a:xfrm>
            <a:off x="5516426" y="1406152"/>
            <a:ext cx="1161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Access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D2942A-E334-C215-F965-5AF86F47F7F1}"/>
              </a:ext>
            </a:extLst>
          </p:cNvPr>
          <p:cNvGrpSpPr/>
          <p:nvPr/>
        </p:nvGrpSpPr>
        <p:grpSpPr>
          <a:xfrm>
            <a:off x="4494591" y="2237462"/>
            <a:ext cx="3201203" cy="3269789"/>
            <a:chOff x="3775723" y="1633613"/>
            <a:chExt cx="4797088" cy="46787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83B50E-A670-7FF5-5D65-33277DCE0125}"/>
                </a:ext>
              </a:extLst>
            </p:cNvPr>
            <p:cNvSpPr/>
            <p:nvPr/>
          </p:nvSpPr>
          <p:spPr>
            <a:xfrm>
              <a:off x="3995348" y="1865494"/>
              <a:ext cx="4347144" cy="420973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ea typeface="+mn-lt"/>
                  <a:cs typeface="+mn-lt"/>
                </a:rPr>
                <a:t>Campaign Cycle</a:t>
              </a:r>
              <a:endParaRPr lang="en-US" sz="320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343D06-0458-B76E-187A-79BC45FBA73A}"/>
                </a:ext>
              </a:extLst>
            </p:cNvPr>
            <p:cNvGrpSpPr/>
            <p:nvPr/>
          </p:nvGrpSpPr>
          <p:grpSpPr>
            <a:xfrm>
              <a:off x="8123106" y="3744727"/>
              <a:ext cx="449705" cy="462197"/>
              <a:chOff x="7436057" y="3832170"/>
              <a:chExt cx="424722" cy="4621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373806-1A11-916E-5348-555AE538BD3A}"/>
                  </a:ext>
                </a:extLst>
              </p:cNvPr>
              <p:cNvSpPr/>
              <p:nvPr/>
            </p:nvSpPr>
            <p:spPr>
              <a:xfrm>
                <a:off x="7436057" y="3832170"/>
                <a:ext cx="424722" cy="4621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1" descr="Lightbulb with solid fill">
                <a:extLst>
                  <a:ext uri="{FF2B5EF4-FFF2-40B4-BE49-F238E27FC236}">
                    <a16:creationId xmlns:a16="http://schemas.microsoft.com/office/drawing/2014/main" id="{4F006230-A5B8-0B44-2730-761DE3225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37621" y="3871210"/>
                <a:ext cx="414726" cy="364762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9948B68-48EE-B26D-90BE-CE887A9AAA75}"/>
                </a:ext>
              </a:extLst>
            </p:cNvPr>
            <p:cNvGrpSpPr/>
            <p:nvPr/>
          </p:nvGrpSpPr>
          <p:grpSpPr>
            <a:xfrm>
              <a:off x="5927997" y="5837694"/>
              <a:ext cx="510601" cy="474689"/>
              <a:chOff x="5738735" y="5368662"/>
              <a:chExt cx="435651" cy="43721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A4549C7-03C1-C817-576E-67FA067E76CF}"/>
                  </a:ext>
                </a:extLst>
              </p:cNvPr>
              <p:cNvSpPr/>
              <p:nvPr/>
            </p:nvSpPr>
            <p:spPr>
              <a:xfrm>
                <a:off x="5749664" y="5368662"/>
                <a:ext cx="424722" cy="4372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2" descr="Gears with solid fill">
                <a:extLst>
                  <a:ext uri="{FF2B5EF4-FFF2-40B4-BE49-F238E27FC236}">
                    <a16:creationId xmlns:a16="http://schemas.microsoft.com/office/drawing/2014/main" id="{393A6464-3B7A-34B2-4688-79B041B2B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38735" y="5407701"/>
                <a:ext cx="414728" cy="364762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261C79-0D74-00BA-DEBF-16B5FF383969}"/>
                </a:ext>
              </a:extLst>
            </p:cNvPr>
            <p:cNvGrpSpPr/>
            <p:nvPr/>
          </p:nvGrpSpPr>
          <p:grpSpPr>
            <a:xfrm>
              <a:off x="3775723" y="3745906"/>
              <a:ext cx="439099" cy="462197"/>
              <a:chOff x="4063270" y="3832170"/>
              <a:chExt cx="424722" cy="46219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318E77-2BBA-BBFC-8467-D197501204EC}"/>
                  </a:ext>
                </a:extLst>
              </p:cNvPr>
              <p:cNvSpPr/>
              <p:nvPr/>
            </p:nvSpPr>
            <p:spPr>
              <a:xfrm>
                <a:off x="4063270" y="3832170"/>
                <a:ext cx="424722" cy="4621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3" descr="Ethernet with solid fill">
                <a:extLst>
                  <a:ext uri="{FF2B5EF4-FFF2-40B4-BE49-F238E27FC236}">
                    <a16:creationId xmlns:a16="http://schemas.microsoft.com/office/drawing/2014/main" id="{6761B4CB-1F87-9062-E257-AA6F4E334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64834" y="3871209"/>
                <a:ext cx="389744" cy="377254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B4C6AB-AD01-A6C1-EB7C-4AD4D8B5EAEB}"/>
                </a:ext>
              </a:extLst>
            </p:cNvPr>
            <p:cNvGrpSpPr/>
            <p:nvPr/>
          </p:nvGrpSpPr>
          <p:grpSpPr>
            <a:xfrm>
              <a:off x="5926435" y="1633613"/>
              <a:ext cx="474689" cy="462197"/>
              <a:chOff x="5487336" y="1933418"/>
              <a:chExt cx="911901" cy="91190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1934B96-1EB4-2D0C-D891-8C257EFA7A4F}"/>
                  </a:ext>
                </a:extLst>
              </p:cNvPr>
              <p:cNvSpPr/>
              <p:nvPr/>
            </p:nvSpPr>
            <p:spPr>
              <a:xfrm>
                <a:off x="5487336" y="1933418"/>
                <a:ext cx="911901" cy="9119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Graphic 7" descr="Marker with solid fill">
                <a:extLst>
                  <a:ext uri="{FF2B5EF4-FFF2-40B4-BE49-F238E27FC236}">
                    <a16:creationId xmlns:a16="http://schemas.microsoft.com/office/drawing/2014/main" id="{20500918-2813-CD5D-4DC2-B3FC616C0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51357" y="2047406"/>
                <a:ext cx="764499" cy="764499"/>
              </a:xfrm>
              <a:prstGeom prst="rect">
                <a:avLst/>
              </a:prstGeom>
            </p:spPr>
          </p:pic>
        </p:grpSp>
      </p:grp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FA8E71A-105C-D591-5789-E3DEA5273E8E}"/>
              </a:ext>
            </a:extLst>
          </p:cNvPr>
          <p:cNvSpPr/>
          <p:nvPr/>
        </p:nvSpPr>
        <p:spPr>
          <a:xfrm>
            <a:off x="7975979" y="5872874"/>
            <a:ext cx="3741883" cy="48883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Enhance cost-effectiveness 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B8D909-7CEB-E4B8-BC71-7A2CDD40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4872-386C-7808-D18A-203566EA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4570"/>
            <a:ext cx="10363200" cy="1314443"/>
          </a:xfrm>
        </p:spPr>
        <p:txBody>
          <a:bodyPr/>
          <a:lstStyle/>
          <a:p>
            <a:r>
              <a:rPr lang="en-US"/>
              <a:t>                           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5667-D063-38E6-7DF4-06F331B1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  <p:pic>
        <p:nvPicPr>
          <p:cNvPr id="6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5C4140F-8D23-1640-F0A8-46F2A7759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D333E-E3B1-3AAC-9E6F-726857B2354F}"/>
              </a:ext>
            </a:extLst>
          </p:cNvPr>
          <p:cNvSpPr txBox="1"/>
          <p:nvPr/>
        </p:nvSpPr>
        <p:spPr>
          <a:xfrm>
            <a:off x="4501663" y="2696307"/>
            <a:ext cx="30128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3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524981-F61F-E9A6-6D6D-236AF8867F4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B24AFBE-01D2-4124-CDA2-C6205F00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1   Executive Summary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2  Objective &amp; Problem statement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3  Data description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4   Past campaign analysis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5  Customers from latest campaign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6   Model result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7  Customer clusters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8  Insight for future campaigns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9  Conclusion</a:t>
            </a: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EEFB0-F2E5-DC7E-00E1-1814FFE0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EFC5-A03C-1C45-EF92-71928276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A5D9-B795-CA3F-7911-97C092F5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Data Source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https://www.kaggle.com/datasets/jackdaoud/marketing-data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7A62-097C-F8C0-12A6-EA916AC9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9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9AEE-EB70-09B1-CDD2-1B8AEC7B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28361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/>
              <a:t>Feature Correlation Heat map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D862-59A3-7C0C-624A-E6ED991F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B5064-FCBC-E24D-6F0D-5E9C31B3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64" y="1627580"/>
            <a:ext cx="6544466" cy="51366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3CEF97-8337-03B5-7683-BD8F36ECD26A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9F999-175E-93E3-BB3E-0A2F311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22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5F0B05-2007-C095-3B8F-22B4BC256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236813"/>
              </p:ext>
            </p:extLst>
          </p:nvPr>
        </p:nvGraphicFramePr>
        <p:xfrm>
          <a:off x="2539015" y="1827496"/>
          <a:ext cx="6253212" cy="4361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330F94-FD6B-708D-384B-C1E79CC93BF1}"/>
              </a:ext>
            </a:extLst>
          </p:cNvPr>
          <p:cNvSpPr txBox="1">
            <a:spLocks/>
          </p:cNvSpPr>
          <p:nvPr/>
        </p:nvSpPr>
        <p:spPr>
          <a:xfrm>
            <a:off x="935182" y="503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B05E-E8FF-39B9-7D2C-2F4B3675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9" y="753052"/>
            <a:ext cx="10515600" cy="1325563"/>
          </a:xfrm>
        </p:spPr>
        <p:txBody>
          <a:bodyPr/>
          <a:lstStyle/>
          <a:p>
            <a:r>
              <a:rPr lang="en-US" sz="3200">
                <a:cs typeface="Calibri Light"/>
              </a:rPr>
              <a:t>Cluster reference - mean, max,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CB0CA-13CE-98ED-4896-6AB9618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23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28ADDE3-6B28-16BB-9F78-B02CF0B8D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716" y="1683870"/>
            <a:ext cx="10515600" cy="2169337"/>
          </a:xfr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FFE26AE3-46F6-A0FF-6C4E-1DA20466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82" y="4232419"/>
            <a:ext cx="10582166" cy="24746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912442-DD43-B161-4613-617E452720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B18A0-EE26-6F15-0EF3-88675181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24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5863586-B09A-D435-A9B5-371E4BB23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45" y="1882895"/>
            <a:ext cx="10515600" cy="232009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0D1A9-CFD2-E3AA-39B3-809DF543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5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3FF7DE7-0E17-FDA1-74D5-E4A4D03E7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213" y="826281"/>
            <a:ext cx="7287574" cy="57066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4589-20B6-9D43-009A-6051F43B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F56896-4179-6C67-C828-1A1716A5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FB8A-B7A4-9844-A734-AED6D7AD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Engineering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4B92-5032-6BE5-108C-C6A46591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Calculate age based on birthdate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Number of customers as a customer 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Marital_Status</a:t>
            </a:r>
            <a:r>
              <a:rPr lang="en-US" dirty="0">
                <a:ea typeface="+mn-lt"/>
                <a:cs typeface="+mn-lt"/>
              </a:rPr>
              <a:t>, Education categorical column converted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Sum their total monthly spending 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RegularProds</a:t>
            </a:r>
            <a:r>
              <a:rPr lang="en-US" dirty="0">
                <a:ea typeface="+mn-lt"/>
                <a:cs typeface="+mn-lt"/>
              </a:rPr>
              <a:t> Spending amount included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Indicator - if customers have accepted any previous campaign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Total dependents at home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Find out total number of purchases 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4DE54-3E4C-C297-3C5A-5161BEB7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38AC-D1E4-8BB4-6CFB-9D7015D3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21" y="393894"/>
            <a:ext cx="10363200" cy="1314443"/>
          </a:xfrm>
        </p:spPr>
        <p:txBody>
          <a:bodyPr/>
          <a:lstStyle/>
          <a:p>
            <a:r>
              <a:rPr lang="en-US" b="1"/>
              <a:t> Company Overview</a:t>
            </a:r>
            <a:endParaRPr lang="en-US" b="1"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FE0CD2-28A9-A86A-1A8A-56D65E180F3D}"/>
              </a:ext>
            </a:extLst>
          </p:cNvPr>
          <p:cNvCxnSpPr/>
          <p:nvPr/>
        </p:nvCxnSpPr>
        <p:spPr>
          <a:xfrm>
            <a:off x="479684" y="2072390"/>
            <a:ext cx="11305081" cy="249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647F38-549E-0876-7617-35067A5DB4A3}"/>
              </a:ext>
            </a:extLst>
          </p:cNvPr>
          <p:cNvSpPr txBox="1"/>
          <p:nvPr/>
        </p:nvSpPr>
        <p:spPr>
          <a:xfrm>
            <a:off x="1792005" y="2245799"/>
            <a:ext cx="10143344" cy="620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3200" b="1" err="1">
                <a:ea typeface="+mn-lt"/>
                <a:cs typeface="+mn-lt"/>
              </a:rPr>
              <a:t>iFood</a:t>
            </a:r>
            <a:r>
              <a:rPr lang="en-US">
                <a:ea typeface="+mn-lt"/>
                <a:cs typeface="+mn-lt"/>
              </a:rPr>
              <a:t>          </a:t>
            </a:r>
            <a:r>
              <a:rPr lang="en-US" sz="2400">
                <a:ea typeface="+mn-lt"/>
                <a:cs typeface="+mn-lt"/>
              </a:rPr>
              <a:t>Prominent online food delivery startup in Latin America</a:t>
            </a:r>
            <a:endParaRPr lang="en-US" sz="2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CAF5C2-C728-C7D2-EEFD-428089F4E0B0}"/>
              </a:ext>
            </a:extLst>
          </p:cNvPr>
          <p:cNvCxnSpPr>
            <a:cxnSpLocks/>
          </p:cNvCxnSpPr>
          <p:nvPr/>
        </p:nvCxnSpPr>
        <p:spPr>
          <a:xfrm>
            <a:off x="479683" y="3209143"/>
            <a:ext cx="11305081" cy="249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A307D7-9E89-6EE8-3F07-BDC4A11AC25F}"/>
              </a:ext>
            </a:extLst>
          </p:cNvPr>
          <p:cNvSpPr txBox="1"/>
          <p:nvPr/>
        </p:nvSpPr>
        <p:spPr>
          <a:xfrm>
            <a:off x="1748324" y="3425030"/>
            <a:ext cx="10143344" cy="1363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3200" b="1">
                <a:ea typeface="+mn-lt"/>
                <a:cs typeface="+mn-lt"/>
              </a:rPr>
              <a:t>Serving                 </a:t>
            </a:r>
            <a:r>
              <a:rPr lang="en-US" sz="2400">
                <a:ea typeface="+mn-lt"/>
                <a:cs typeface="+mn-lt"/>
              </a:rPr>
              <a:t>Brazil                 Mexico                Colombia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32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E3E4C85-82DB-6131-1311-9B241AC8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93" y="3423254"/>
            <a:ext cx="726057" cy="74043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B7AE2A9-9C0B-6C42-6197-D076C71E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04" y="3296261"/>
            <a:ext cx="993099" cy="99309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271B59AF-175F-50C5-63E0-43A77361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37" y="3373414"/>
            <a:ext cx="970472" cy="95609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8E2B08-30BC-EE36-5C69-B186925098EE}"/>
              </a:ext>
            </a:extLst>
          </p:cNvPr>
          <p:cNvCxnSpPr>
            <a:cxnSpLocks/>
          </p:cNvCxnSpPr>
          <p:nvPr/>
        </p:nvCxnSpPr>
        <p:spPr>
          <a:xfrm>
            <a:off x="479682" y="4402463"/>
            <a:ext cx="11305081" cy="249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332824-CA17-1FEF-FDCC-11CB15EB84E8}"/>
              </a:ext>
            </a:extLst>
          </p:cNvPr>
          <p:cNvSpPr txBox="1"/>
          <p:nvPr/>
        </p:nvSpPr>
        <p:spPr>
          <a:xfrm>
            <a:off x="7057868" y="4854995"/>
            <a:ext cx="47219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THOUSANDS</a:t>
            </a:r>
          </a:p>
          <a:p>
            <a:r>
              <a:rPr lang="en-US" sz="2400"/>
              <a:t>of </a:t>
            </a:r>
            <a:r>
              <a:rPr lang="en-US" sz="2400">
                <a:ea typeface="+mn-lt"/>
                <a:cs typeface="+mn-lt"/>
              </a:rPr>
              <a:t>restaurants registered in database</a:t>
            </a:r>
          </a:p>
          <a:p>
            <a:endParaRPr 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C59CA-4827-B735-3C2B-29023008B033}"/>
              </a:ext>
            </a:extLst>
          </p:cNvPr>
          <p:cNvSpPr txBox="1"/>
          <p:nvPr/>
        </p:nvSpPr>
        <p:spPr>
          <a:xfrm>
            <a:off x="631917" y="4815540"/>
            <a:ext cx="472190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ea typeface="+mn-lt"/>
                <a:cs typeface="+mn-lt"/>
              </a:rPr>
              <a:t>                </a:t>
            </a:r>
            <a:r>
              <a:rPr lang="en-US" sz="3200">
                <a:ea typeface="+mn-lt"/>
                <a:cs typeface="+mn-lt"/>
              </a:rPr>
              <a:t>   Founded </a:t>
            </a:r>
            <a:r>
              <a:rPr lang="en-US" sz="2400">
                <a:ea typeface="+mn-lt"/>
                <a:cs typeface="+mn-lt"/>
              </a:rPr>
              <a:t>  </a:t>
            </a:r>
            <a:r>
              <a:rPr lang="en-US" sz="3200" b="1">
                <a:ea typeface="+mn-lt"/>
                <a:cs typeface="+mn-lt"/>
              </a:rPr>
              <a:t>2011</a:t>
            </a:r>
            <a:endParaRPr lang="en-US"/>
          </a:p>
          <a:p>
            <a:pPr algn="r"/>
            <a:r>
              <a:rPr lang="en-US" sz="2400">
                <a:ea typeface="+mn-lt"/>
                <a:cs typeface="+mn-lt"/>
              </a:rPr>
              <a:t>fulfills millions of orders per month</a:t>
            </a:r>
            <a:endParaRPr lang="en-US">
              <a:cs typeface="Calibri" panose="020F0502020204030204"/>
            </a:endParaRPr>
          </a:p>
          <a:p>
            <a:endParaRPr lang="en-US" sz="3200" b="1">
              <a:ea typeface="+mn-lt"/>
              <a:cs typeface="+mn-lt"/>
            </a:endParaRPr>
          </a:p>
          <a:p>
            <a:endParaRPr lang="en-US" sz="2400" b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B51322-A6CF-DF9D-DFD2-8BFB8DADB5DD}"/>
              </a:ext>
            </a:extLst>
          </p:cNvPr>
          <p:cNvCxnSpPr/>
          <p:nvPr/>
        </p:nvCxnSpPr>
        <p:spPr>
          <a:xfrm flipV="1">
            <a:off x="6242038" y="4630483"/>
            <a:ext cx="0" cy="199869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2F82F-FA63-D1D6-3337-422F0EDC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38AC-D1E4-8BB4-6CFB-9D7015D3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9" y="1531355"/>
            <a:ext cx="9254837" cy="51088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C9856"/>
                </a:solidFill>
                <a:latin typeface="Sitka Heading"/>
              </a:rPr>
              <a:t> 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8799-A6F3-708F-E280-7CD85035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973" y="2241463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Sitka Text"/>
                <a:cs typeface="Calibri" panose="020F0502020204030204"/>
              </a:rPr>
              <a:t>Our goal is to provide a solution through a cost-effective and targeted marketing campaign to drive up sales and maximize the profits.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784A-119B-C665-4D41-CFBC6C80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19EBCA2-C93B-0E84-476A-51298B6F195C}"/>
              </a:ext>
            </a:extLst>
          </p:cNvPr>
          <p:cNvSpPr/>
          <p:nvPr/>
        </p:nvSpPr>
        <p:spPr>
          <a:xfrm rot="2640000">
            <a:off x="-344009" y="442519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D0FFFEC8-1332-9643-BD49-BC9563CDDBF4}"/>
              </a:ext>
            </a:extLst>
          </p:cNvPr>
          <p:cNvSpPr/>
          <p:nvPr/>
        </p:nvSpPr>
        <p:spPr>
          <a:xfrm rot="2640000">
            <a:off x="-1161427" y="484082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67838D8B-6064-0A8C-2C30-9219C4E3F200}"/>
              </a:ext>
            </a:extLst>
          </p:cNvPr>
          <p:cNvSpPr/>
          <p:nvPr/>
        </p:nvSpPr>
        <p:spPr>
          <a:xfrm rot="2640000">
            <a:off x="30064" y="-28536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7454A007-55A5-16FB-CB15-F3A3D3D3AF48}"/>
              </a:ext>
            </a:extLst>
          </p:cNvPr>
          <p:cNvSpPr/>
          <p:nvPr/>
        </p:nvSpPr>
        <p:spPr>
          <a:xfrm rot="2640000">
            <a:off x="210172" y="-624281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D51595E2-1FD2-2937-2179-E18EFB02DA77}"/>
              </a:ext>
            </a:extLst>
          </p:cNvPr>
          <p:cNvSpPr/>
          <p:nvPr/>
        </p:nvSpPr>
        <p:spPr>
          <a:xfrm rot="2640000">
            <a:off x="10989008" y="5956627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AD5D837-67A5-F2A8-FA65-54F1C7698574}"/>
              </a:ext>
            </a:extLst>
          </p:cNvPr>
          <p:cNvSpPr/>
          <p:nvPr/>
        </p:nvSpPr>
        <p:spPr>
          <a:xfrm rot="2640000">
            <a:off x="11570900" y="5790373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CF68C82-1CA8-2E48-5718-38CF20B14B80}"/>
              </a:ext>
            </a:extLst>
          </p:cNvPr>
          <p:cNvSpPr/>
          <p:nvPr/>
        </p:nvSpPr>
        <p:spPr>
          <a:xfrm rot="2640000">
            <a:off x="10739627" y="6455391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C29896DF-9C27-C95A-8A83-DDFAA90F8BF0}"/>
              </a:ext>
            </a:extLst>
          </p:cNvPr>
          <p:cNvSpPr/>
          <p:nvPr/>
        </p:nvSpPr>
        <p:spPr>
          <a:xfrm rot="2640000">
            <a:off x="10476391" y="6954155"/>
            <a:ext cx="1953490" cy="332508"/>
          </a:xfrm>
          <a:prstGeom prst="flowChartTerminato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D49-157F-B993-FF6F-C9D4381F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50" y="434398"/>
            <a:ext cx="6998677" cy="1349008"/>
          </a:xfrm>
        </p:spPr>
        <p:txBody>
          <a:bodyPr/>
          <a:lstStyle/>
          <a:p>
            <a:r>
              <a:rPr lang="en-US" b="1"/>
              <a:t>Problem &amp; Objective</a:t>
            </a:r>
            <a:endParaRPr lang="en-US" b="1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EDFB-FF50-28A8-7BE4-23F5F0B3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737" y="1609200"/>
            <a:ext cx="6227357" cy="2172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Inefficient marketing strategy </a:t>
            </a:r>
          </a:p>
          <a:p>
            <a:r>
              <a:rPr lang="en-US">
                <a:cs typeface="Calibri"/>
              </a:rPr>
              <a:t>Low success rate</a:t>
            </a:r>
          </a:p>
          <a:p>
            <a:r>
              <a:rPr lang="en-US">
                <a:cs typeface="Calibri"/>
              </a:rPr>
              <a:t>Negative Profits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4DB4B7-A9F4-0B70-7BEA-647DD1CA79FC}"/>
              </a:ext>
            </a:extLst>
          </p:cNvPr>
          <p:cNvSpPr txBox="1">
            <a:spLocks/>
          </p:cNvSpPr>
          <p:nvPr/>
        </p:nvSpPr>
        <p:spPr>
          <a:xfrm>
            <a:off x="5079592" y="3434298"/>
            <a:ext cx="7403508" cy="250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2D3FA-CE20-2A1A-6465-D74941C6299A}"/>
              </a:ext>
            </a:extLst>
          </p:cNvPr>
          <p:cNvSpPr txBox="1"/>
          <p:nvPr/>
        </p:nvSpPr>
        <p:spPr>
          <a:xfrm>
            <a:off x="918139" y="2070459"/>
            <a:ext cx="3884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>
                <a:latin typeface="Calibri"/>
                <a:cs typeface="Calibri Light"/>
              </a:rPr>
              <a:t>Current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813DB-9774-B18F-7B10-AB348F406B96}"/>
              </a:ext>
            </a:extLst>
          </p:cNvPr>
          <p:cNvSpPr txBox="1"/>
          <p:nvPr/>
        </p:nvSpPr>
        <p:spPr>
          <a:xfrm>
            <a:off x="8939920" y="4425941"/>
            <a:ext cx="2911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>
                <a:latin typeface="Calibri"/>
                <a:cs typeface="Calibri"/>
              </a:rPr>
              <a:t>Future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1881-0CE9-66EB-16B1-AE1253F8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5EF3F0-D95A-AA56-143A-78906550862A}"/>
              </a:ext>
            </a:extLst>
          </p:cNvPr>
          <p:cNvSpPr/>
          <p:nvPr/>
        </p:nvSpPr>
        <p:spPr>
          <a:xfrm>
            <a:off x="4018319" y="2186491"/>
            <a:ext cx="978876" cy="486507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C4F365-B0BA-E2DF-1947-18A214C10BD7}"/>
              </a:ext>
            </a:extLst>
          </p:cNvPr>
          <p:cNvSpPr/>
          <p:nvPr/>
        </p:nvSpPr>
        <p:spPr>
          <a:xfrm flipH="1">
            <a:off x="7617903" y="4505064"/>
            <a:ext cx="1057741" cy="486507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C4F9-CDFB-F3EC-57FE-36814A4EE646}"/>
              </a:ext>
            </a:extLst>
          </p:cNvPr>
          <p:cNvSpPr txBox="1"/>
          <p:nvPr/>
        </p:nvSpPr>
        <p:spPr>
          <a:xfrm>
            <a:off x="971416" y="4488873"/>
            <a:ext cx="6517297" cy="21770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Data driven targeted marketing campaign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Generate value by maximizing ROI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Quantify marketing campaign performance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95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9D1F-0377-653D-8F28-0848960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Data Description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C336-CDC0-7538-4300-6D25153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541" y="1242654"/>
            <a:ext cx="9674892" cy="4366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i="1">
              <a:ea typeface="+mn-lt"/>
              <a:cs typeface="+mn-lt"/>
            </a:endParaRPr>
          </a:p>
          <a:p>
            <a:r>
              <a:rPr lang="en-US" sz="2400"/>
              <a:t>Contains socio/demographic features of nearly 2,240 customers</a:t>
            </a:r>
            <a:endParaRPr lang="en-US" sz="2400">
              <a:cs typeface="Calibri"/>
            </a:endParaRPr>
          </a:p>
          <a:p>
            <a:r>
              <a:rPr lang="en-US" sz="2400"/>
              <a:t>Category of Products</a:t>
            </a:r>
            <a:endParaRPr lang="en-US" sz="24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Wine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Meat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Fruits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Sweet Products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Fish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Gold</a:t>
            </a:r>
          </a:p>
          <a:p>
            <a:r>
              <a:rPr lang="en-US" sz="2400"/>
              <a:t>Marketing Channels</a:t>
            </a:r>
            <a:endParaRPr lang="en-US" sz="2400"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Catalog</a:t>
            </a:r>
            <a:endParaRPr lang="en-US" sz="2000"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Online</a:t>
            </a:r>
            <a:endParaRPr lang="en-US" sz="2000"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Physical Stores</a:t>
            </a:r>
          </a:p>
          <a:p>
            <a:r>
              <a:rPr lang="en-US" sz="2400"/>
              <a:t>Information on past marketing campaigns, whether successful or not.</a:t>
            </a:r>
            <a:endParaRPr lang="en-US" sz="24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DFE7-762B-9CAB-1BB7-C434BC04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076F-1E8C-BEB1-3655-EFD2D662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Initial Story from The Data</a:t>
            </a:r>
            <a:endParaRPr lang="en-US" b="1">
              <a:cs typeface="Calibri Light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43B7555-B957-4E83-4D03-0BCDDA631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82544"/>
              </p:ext>
            </p:extLst>
          </p:nvPr>
        </p:nvGraphicFramePr>
        <p:xfrm>
          <a:off x="658092" y="1479262"/>
          <a:ext cx="11236035" cy="4891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5" name="Slide Number Placeholder 134">
            <a:extLst>
              <a:ext uri="{FF2B5EF4-FFF2-40B4-BE49-F238E27FC236}">
                <a16:creationId xmlns:a16="http://schemas.microsoft.com/office/drawing/2014/main" id="{4A4F3932-2473-1EF6-CAB4-5CA7324A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34">
            <a:extLst>
              <a:ext uri="{FF2B5EF4-FFF2-40B4-BE49-F238E27FC236}">
                <a16:creationId xmlns:a16="http://schemas.microsoft.com/office/drawing/2014/main" id="{4A4F3932-2473-1EF6-CAB4-5CA7324A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8D1751A-4406-8D8C-8553-07C559AB806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Past Campaign Analysis</a:t>
            </a:r>
            <a:endParaRPr lang="en-US" b="1">
              <a:cs typeface="Calibri Light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698E167-BB07-8D2B-6F0C-3AFE351D1854}"/>
              </a:ext>
            </a:extLst>
          </p:cNvPr>
          <p:cNvSpPr txBox="1">
            <a:spLocks/>
          </p:cNvSpPr>
          <p:nvPr/>
        </p:nvSpPr>
        <p:spPr>
          <a:xfrm>
            <a:off x="642828" y="4770862"/>
            <a:ext cx="4559704" cy="838017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ea typeface="+mn-lt"/>
                <a:cs typeface="+mn-lt"/>
              </a:rPr>
              <a:t>The last marketing campaign, was the most successful one</a:t>
            </a:r>
            <a:endParaRPr lang="en-US">
              <a:ea typeface="+mn-lt"/>
              <a:cs typeface="+mn-lt"/>
            </a:endParaRPr>
          </a:p>
          <a:p>
            <a:r>
              <a:rPr lang="en-US" sz="1300">
                <a:ea typeface="+mn-lt"/>
                <a:cs typeface="+mn-lt"/>
              </a:rPr>
              <a:t>Performed nearly twice as well as the previous campaigns, except campaign 2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300">
              <a:cs typeface="Calibri"/>
            </a:endParaRPr>
          </a:p>
          <a:p>
            <a:pPr marL="0"/>
            <a:endParaRPr lang="en-US" sz="1300"/>
          </a:p>
          <a:p>
            <a:endParaRPr lang="en-US" sz="1300"/>
          </a:p>
        </p:txBody>
      </p:sp>
      <p:pic>
        <p:nvPicPr>
          <p:cNvPr id="45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1598DBE-95CB-4675-BA76-47F4FC0B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89" y="1784884"/>
            <a:ext cx="6379774" cy="2666541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879E239-BF02-C92B-55A6-2B3D83D3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8" y="1718563"/>
            <a:ext cx="4617544" cy="279901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AA2CD4-67CB-7E93-C52B-56BA526E6B2F}"/>
              </a:ext>
            </a:extLst>
          </p:cNvPr>
          <p:cNvSpPr txBox="1">
            <a:spLocks/>
          </p:cNvSpPr>
          <p:nvPr/>
        </p:nvSpPr>
        <p:spPr>
          <a:xfrm>
            <a:off x="6093202" y="4768205"/>
            <a:ext cx="4559704" cy="838017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ea typeface="+mn-lt"/>
                <a:cs typeface="+mn-lt"/>
              </a:rPr>
              <a:t>144 customers accepted the offer in the 1st campaign</a:t>
            </a:r>
            <a:endParaRPr lang="en-US">
              <a:ea typeface="+mn-lt"/>
              <a:cs typeface="+mn-lt"/>
            </a:endParaRPr>
          </a:p>
          <a:p>
            <a:r>
              <a:rPr lang="en-US" sz="1300">
                <a:ea typeface="+mn-lt"/>
                <a:cs typeface="+mn-lt"/>
              </a:rPr>
              <a:t>High conversion rate on the latest campaign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300">
              <a:ea typeface="+mn-lt"/>
              <a:cs typeface="+mn-lt"/>
            </a:endParaRPr>
          </a:p>
          <a:p>
            <a:pPr marL="0"/>
            <a:endParaRPr lang="en-US" sz="1300"/>
          </a:p>
          <a:p>
            <a:endParaRPr lang="en-US"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28555-1E71-C635-17FC-DCA9C6428752}"/>
              </a:ext>
            </a:extLst>
          </p:cNvPr>
          <p:cNvSpPr txBox="1"/>
          <p:nvPr/>
        </p:nvSpPr>
        <p:spPr>
          <a:xfrm>
            <a:off x="7017270" y="1787889"/>
            <a:ext cx="38146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If customers accepted any previous campaigns</a:t>
            </a:r>
            <a:endParaRPr lang="en-US" sz="1400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3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38A-FE68-57A4-4651-1478DC4A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69" y="707157"/>
            <a:ext cx="10363200" cy="1314443"/>
          </a:xfrm>
        </p:spPr>
        <p:txBody>
          <a:bodyPr/>
          <a:lstStyle/>
          <a:p>
            <a:r>
              <a:rPr lang="en-US" b="1"/>
              <a:t>Latest Campaign - Education Segment</a:t>
            </a:r>
            <a:endParaRPr lang="en-US" b="1">
              <a:cs typeface="Calibri Ligh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B9A51D-8995-F40F-56B2-1CA824D8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609" y="2608667"/>
            <a:ext cx="4118304" cy="3289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334 customers accepted</a:t>
            </a:r>
          </a:p>
          <a:p>
            <a:r>
              <a:rPr lang="en-US"/>
              <a:t>Two customers from Basic education accepted the campaign</a:t>
            </a:r>
            <a:endParaRPr lang="en-US">
              <a:cs typeface="Calibri"/>
            </a:endParaRPr>
          </a:p>
          <a:p>
            <a:r>
              <a:rPr lang="en-US"/>
              <a:t>PhD portion increased from 22% of whole customer profile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D20C5-EF2D-8EEE-0F74-5D289A5F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4CDE58B-A13A-EDC5-3F31-43DFC6C95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31" y="2091199"/>
            <a:ext cx="6194096" cy="433098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68C164D-1CDD-38FA-FEE4-FD93D380B541}"/>
              </a:ext>
            </a:extLst>
          </p:cNvPr>
          <p:cNvSpPr/>
          <p:nvPr/>
        </p:nvSpPr>
        <p:spPr>
          <a:xfrm>
            <a:off x="6397077" y="2764910"/>
            <a:ext cx="162394" cy="718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1f1e5b0-2343-4d5b-be95-c2a6db8d798a" xsi:nil="true"/>
    <lcf76f155ced4ddcb4097134ff3c332f xmlns="7d1e56aa-0826-47ec-bf00-0d41dfc0e87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A51DFE9D6564A91E8BCE1322CF12F" ma:contentTypeVersion="13" ma:contentTypeDescription="Create a new document." ma:contentTypeScope="" ma:versionID="8caedd1ce4c8d0dd307a04c8b6bf6e05">
  <xsd:schema xmlns:xsd="http://www.w3.org/2001/XMLSchema" xmlns:xs="http://www.w3.org/2001/XMLSchema" xmlns:p="http://schemas.microsoft.com/office/2006/metadata/properties" xmlns:ns2="7d1e56aa-0826-47ec-bf00-0d41dfc0e875" xmlns:ns3="31f1e5b0-2343-4d5b-be95-c2a6db8d798a" targetNamespace="http://schemas.microsoft.com/office/2006/metadata/properties" ma:root="true" ma:fieldsID="191fbeaef042f700edf1493610b2f9cc" ns2:_="" ns3:_="">
    <xsd:import namespace="7d1e56aa-0826-47ec-bf00-0d41dfc0e875"/>
    <xsd:import namespace="31f1e5b0-2343-4d5b-be95-c2a6db8d79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e56aa-0826-47ec-bf00-0d41dfc0e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1e5b0-2343-4d5b-be95-c2a6db8d79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fc19df7-05a8-4764-a46f-92c935c4fbfd}" ma:internalName="TaxCatchAll" ma:showField="CatchAllData" ma:web="31f1e5b0-2343-4d5b-be95-c2a6db8d79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CF3956-7397-421A-B740-E50A495E86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01D713-4A12-43BA-8CCC-EFECCF2BC83D}">
  <ds:schemaRefs>
    <ds:schemaRef ds:uri="31f1e5b0-2343-4d5b-be95-c2a6db8d798a"/>
    <ds:schemaRef ds:uri="7d1e56aa-0826-47ec-bf00-0d41dfc0e8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6C7BE5-E109-4B3F-92A1-299778123BF7}">
  <ds:schemaRefs>
    <ds:schemaRef ds:uri="31f1e5b0-2343-4d5b-be95-c2a6db8d798a"/>
    <ds:schemaRef ds:uri="7d1e56aa-0826-47ec-bf00-0d41dfc0e8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 Company Overview</vt:lpstr>
      <vt:lpstr> Executive Summary</vt:lpstr>
      <vt:lpstr>Problem &amp; Objective</vt:lpstr>
      <vt:lpstr>Data Description</vt:lpstr>
      <vt:lpstr>Initial Story from The Data</vt:lpstr>
      <vt:lpstr>PowerPoint Presentation</vt:lpstr>
      <vt:lpstr>Latest Campaign - Education Segment</vt:lpstr>
      <vt:lpstr>Marital Status Segment</vt:lpstr>
      <vt:lpstr>Income and Kids at Home </vt:lpstr>
      <vt:lpstr>Campaign Response Prediction  Supervised Learning</vt:lpstr>
      <vt:lpstr>Confusion matrix</vt:lpstr>
      <vt:lpstr>Customer Segmentation – Clustering  Unsupervised Learning Using K-Means</vt:lpstr>
      <vt:lpstr>Cluster Results</vt:lpstr>
      <vt:lpstr>Targeted Marketing Campaign Refresh</vt:lpstr>
      <vt:lpstr>Insights for future Campaigns</vt:lpstr>
      <vt:lpstr>Conclusion – Reinvent Campaign Cycle</vt:lpstr>
      <vt:lpstr>                           Thank you</vt:lpstr>
      <vt:lpstr>Appendix </vt:lpstr>
      <vt:lpstr>Feature Correlation Heat map</vt:lpstr>
      <vt:lpstr>PowerPoint Presentation</vt:lpstr>
      <vt:lpstr>Cluster reference - mean, max, min</vt:lpstr>
      <vt:lpstr>Appendix </vt:lpstr>
      <vt:lpstr>Appendix </vt:lpstr>
      <vt:lpstr>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Fathima</dc:creator>
  <cp:revision>10</cp:revision>
  <dcterms:created xsi:type="dcterms:W3CDTF">2022-09-26T22:03:07Z</dcterms:created>
  <dcterms:modified xsi:type="dcterms:W3CDTF">2022-10-03T14:47:47Z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0x010100B24A51DFE9D6564A91E8BCE1322CF12F</vt:lpwstr>
  </property>
  <property fmtid="{D5CDD505-2E9C-101B-9397-08002B2CF9AE}" pid="3" name="MediaServiceImageTags">
    <vt:lpwstr/>
  </property>
</Properties>
</file>