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10:46:2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4989 1663 24575,'-10'0'0,"-6"0"0,-7 0 0,0 0 0,-18 0 0,16 0 0,-22 0 0,16 0 0,-12 0 0,-21 0 0,-9 0 0,24 0 0,-4 0 0,-7 0 0,2 0 0,-18 0 0,-11 0 0,27 0 0,12 0 0,-17 0 0,21 0 0,-6 0 0,-1-6 0,-7 5 0,5-5 0,-5 1 0,7-2 0,7 0 0,-5-5 0,6 11 0,-8-5 0,0 1 0,-22-8 0,1-1 0,22 4 0,0 1 0,-30-4 0,5 0 0,17 0 0,-8-6 0,-12-2 0,5 0 0,10 1 0,0-2 0,-1-2 0,-7-7 0,-2-6 0,30 8 0,3-2 0,-16-9 0,2-2 0,16 3 0,4 1 0,-11-8 0,6-36 0,30 54 0,-10-31 0,19 38 0,0 10 0,0-5 0,0 6 0,0-5 0,4 3 0,7 1 0,0 2 0,4 4 0,1-6 0,-5 1 0,4-1 0,-5 6 0,0-4 0,0 3 0,0 0 0,6-3 0,-5 3 0,4-4 0,-5 0 0,0-1 0,0 1 0,1 0 0,-1 0 0,0 0 0,0 0 0,0 4 0,0-3 0,0 3 0,0-4 0,-5 0 0,4 4 0,-3-3 0,4 8 0,0-8 0,0 8 0,0-4 0,5 5 0,-3 0 0,8 0 0,-8 0 0,8 0 0,-3 0 0,4-4 0,1 2 0,0-7 0,15 2 0,-5-4 0,13-1 0,-10-5 0,1 3 0,-1-3 0,0 6 0,8-7 0,-6 4 0,5-4 0,-7 7 0,7-7 0,-5 4 0,5-4 0,-6 7 0,-7-1 0,11 0 0,-15 1 0,16-1 0,-12 0 0,16-5 0,-7 10 0,7-9 0,-16 10 0,5-6 0,-4 6 0,5-5 0,7 4 0,-5-5 0,5 0 0,0 0 0,-5 5 0,12-4 0,-12 4 0,12-5 0,-5-1 0,6 6 0,1-4 0,0 4 0,-1-6 0,1 6 0,7-4 0,-6 3 0,14 1 0,16-5 0,-8 11 0,16-11 0,-30 10 0,5-4 0,-12 6 0,-2 0 0,-2 0 0,-12 0 0,5 0 0,-7 0 0,1 0 0,-1 0 0,0 5 0,-5 2 0,3 4 0,-9 0 0,4 1 0,-7-2 0,1 1 0,6 1 0,-5-1 0,5 0 0,0 5 0,-5 1 0,5 1 0,9 13 0,-11-16 0,7 16 0,-13-19 0,-8 3 0,4 1 0,-6-5 0,0 5 0,-4-6 0,-2 0 0,-4 5 0,0-4 0,0 4 0,0-4 0,0-1 0,0 0 0,0 0 0,0 0 0,0 0 0,0 0 0,0 0 0,-4-5 0,3 4 0,-4-3 0,1-1 0,2 4 0,-2-3 0,4 4 0,0 0 0,-5 0 0,4 0 0,-3 0 0,4 0 0,0 0 0,0 0 0,0 0 0,0 0 0,0 0 0,-5 0 0,4 1 0,-3-1 0,4 0 0,-5 0 0,4 0 0,-4 0 0,5 5 0,-4-4 0,3 10 0,-4-10 0,0 10 0,4-10 0,-9 9 0,9-3 0,-4 5 0,1-6 0,3 5 0,-9-5 0,9 1 0,-4 3 0,0-3 0,4 5 0,-4 0 0,1-6 0,2 5 0,-2-5 0,-6 51 0,3-34 0,-4 33 0,1-49 0,9 3 0,-8-3 0,3-1 0,0 5 0,2-10 0,-1 10 0,-1-10 0,0 9 0,-3-8 0,8 3 0,-8-5 0,3 0 0,-4 5 0,0 0 0,-5-4 0,4 3 0,1-9 0,1 1 0,3 3 0,0-3 0,-3-1 0,4 4 0,-1-3 0,-3 4 0,3-5 0,-4 4 0,0-3 0,0 4 0,0 0 0,4 0 0,-3 0 0,3 0 0,-4 0 0,-5 4 0,4-2 0,-8 2 0,8-4 0,-4 0 0,9 0 0,-3-4 0,4 3 0,-6-4 0,6 5 0,-4-4 0,3 3 0,-4-3 0,0-1 0,0 4 0,-1-3 0,1-1 0,0 4 0,-5-3 0,0 4 0,-11 0 0,-1 0 0,5 0 0,-3 0 0,13 0 0,-8 1 0,8-1 0,-3 1 0,5-1 0,-6 0 0,5 6 0,-5-5 0,5 5 0,-4-6 0,3 5 0,-3-3 0,-1 4 0,0-2 0,-10 3 0,-6 4 0,-2 0 0,-3-5 0,15-5 0,-3-1 0,8-4 0,-5 5 0,0-1 0,0 1 0,0 0 0,-6 1 0,5-1 0,-5 0 0,0 0 0,5 0 0,-5 0 0,0 1 0,5-1 0,-21 5 0,2 1 0,-9 6 0,-5 4 0,20-8 0,-1 2 0,15-10 0,0 0 0,-6 0 0,5 0 0,-5 0 0,6 0 0,0-5 0,0-1 0,0 0 0,0-4 0,6 4 0,-5 0 0,4 1 0,-20 5 0,-5 5 0,-9 1 0,-5 6 0,11-6 0,4-1 0,4-5 0,13 0 0,-4 0 0,7-5 0,-1 4 0,-6-9 0,-2 9 0,-5-9 0,5 10 0,-3-10 0,3 9 0,-5-4 0,-11 6 0,5 4 0,1-4 0,8-1 0,10-2 0,0-2 0,0-1 0,6 3 0,-5-3 0,4-1 0,-4 5 0,-1-9 0,5 9 0,-13 0 0,16-3 0,-17 8 0,15-9 0,-1 0 0,-13 9 0,1-13 0,-15 12 0,0-8 0,10 1 0,3-3 0,9-4 0,0 0 0,-6 0 0,4 0 0,-10 0 0,11 0 0,-11 0 0,5 0 0,-7 0 0,1 0 0,-1 0 0,1-10 0,-7 7 0,-2-18 0,6 18 0,-19-24 0,1 12 0,-16-19 0,10 13 0,11-6 0,8 8 0,0-6 0,-10-7 0,15 6 0,-18-12 0,29 14 0,-28-8 0,23 9 0,-10-1 0,7 0 0,5 6 0,-4-4 0,11 4 0,-15-9 0,9-1 0,-13-9 0,3-2 0,-4-5 0,8 10 0,4 3 0,8 3 0,1 4 0,-1-10 0,1 11 0,-1-5 0,1 6 0,5-6 0,-4 10 0,3-9 0,-3 10 0,-1 0 0,5-4 0,-4 9 0,4-9 0,0 9 0,-13-13 0,6 7 0,-13-8 0,5 0 0,4 8 0,7-2 0,0 9 0,10 1 0,-10-1 0,10 5 0,-10-4 0,10 5 0,-5-1 0,6 1 0,0 5 0,0 0 0,4-4 0,-3 2 0,8-7 0,-3 4 0,-1-5 0,-1 4 0,1-3 0,-4 3 0,3-4 0,-4 4 0,0-3 0,4 4 0,-3-1 0,4-3 0,-1 3 0,-3 1 0,3-4 0,-4 3 0,0 0 0,4-3 0,-3 8 0,8-8 0,-8 8 0,18 1 0,-2 6 0,10 5 0,3 0 0,-3 4 0,5-3 0,-1 4 0,-4 0 0,-1-5 0,-1 5 0,-3-1 0,3-3 0,-4 3 0,-1-5 0,0 0 0,0 6 0,0-5 0,1 4 0,-1 1 0,0-5 0,1 9 0,0 3 0,0 6 0,-4 7 0,4 6 0,-10 2 0,10 6 0,-9 1 0,3 7 0,-5-6 0,0 0 0,0-4 0,0-17 0,0 10 0,0-13 0,0-4 0,0 0 0,0-12 0,0 3 0,0-5 0,0 0 0,0 0 0,0 0 0,0-9 0,0-12 0,0-1 0,0-19 0,0 12 0,-5-8 0,-1-1 0,-11-2 0,4-5 0,-4-1 0,5 7 0,1-5 0,-6 4 0,4-5 0,-4 0 0,5-1 0,0 7 0,1-5 0,4 10 0,-3-4 0,4 7 0,0 4 0,1-4 0,1 10 0,3-10 0,-8 10 0,7-10 0,-2 10 0,-1-10 0,4 4 0,-4 1 0,0-5 0,4 4 0,-4 1 0,5 0 0,-5 11 0,4-4 0,-3 3 0,-1 0 0,4-3 0,-3 4 0,-1-5 0,4-1 0,1 6 0,5 0 0,5 5 0,0 0 0,1 0 0,-1 0 0,0 0 0,0 0 0,0 0 0,0 0 0,0 0 0,0 0 0,0 0 0,0 0 0,4 5 0,2 0 0,9 1 0,-3 3 0,5-8 0,1 9 0,1-8 0,13 3 0,2-5 0,6 0 0,8 0 0,2 0 0,8 0 0,-1 0 0,-7 0 0,6 6 0,-13-5 0,5 11 0,1-5 0,-3 4 0,1 1 0,-13-2 0,-16-4 0,-9-1 0,-9 0 0,0-4 0,1 3 0,-1-4 0,-5 5 0,0 0 0,-5 5 0,-5 0 0,-12-4 0,-14-1 0,-13-5 0,-14 0 0,12 0 0,-18 0 0,18 0 0,-5 0 0,2 0 0,12 0 0,-5 0 0,6 0 0,7 0 0,-5 0 0,10-5 0,-10 3 0,11-2 0,-11 4 0,-5-6 0,-15-6 0,-5 4 0,2-2 0,11 5 0,13 3 0,5-3 0,0 5 0,5 0 0,-5-5 0,11 4 0,-4-4 0,10 5 0,-5 0 0,6-4 0,0 2 0,0-2 0,0 4 0,4-5 0,-3 4 0,8-8 0,1 8 0,6-3 0,4 8 0,5 2 0,-4 4 0,10 1 0,-10-1 0,9 1 0,-8-1 0,8 1 0,-8 4 0,3-3 0,1 4 0,-4-1 0,3-3 0,0 13 0,1-3 0,6 15 0,-6 1 0,-5 24 0,-1-17 0,-8 13 0,3-16 0,-5-5 0,0 12 0,0-12 0,0-1 0,0-2 0,0-16 0,0 8 0,0-14 0,0 3 0,0-5 0,0-14 0,0-10 0,-5-15 0,-7-1 0,-1-10 0,-9 8 0,9-10 0,-4 7 0,0-1 0,4 1 0,-4-1 0,5 1 0,0-1 0,0-9 0,0 9 0,1-7 0,5 11 0,-3-1 0,3 6 0,0 1 0,-4 9 0,9-4 0,-3 5 0,-1-1 0,4-4 0,-3 10 0,4-5 0,-5 6 0,4 0 0,-4 0 0,5 0 0,0 0 0,0-1 0,0 1 0,5 5 0,0 0 0,6 5 0,-1 0 0,0 0 0,0 0 0,0 0 0,0 0 0,4 5 0,2-4 0,9 8 0,-3-3 0,8 4 0,-13 0 0,8-4 0,-8-2 0,4 1 0,7-4 0,1 4 0,7-5 0,6 0 0,2 0 0,6 0 0,1 0 0,-7 0 0,4 0 0,5 0 0,-7 0 0,5 0 0,-12 0 0,1 0 0,-7 0 0,-7 0 0,-11 0 0,-5 0 0,0 0 0,0 0 0,-4 5 0,-6 0 0,-11 1 0,-12-2 0,-13-4 0,-1 0 0,-20 0 0,18 0 0,-18 0 0,6 0 0,5 0 0,-10 0 0,12 0 0,0 5 0,-5-3 0,5 8 0,0-8 0,-5 9 0,12-4 0,-12 0 0,12-2 0,-6 0 0,8-4 0,6 5 0,1-6 0,6 4 0,5-2 0,2 2 0,5-4 0,8 0 0,9 0 0,9 0 0,6 0 0,0 0 0,0 0 0,5 0 0,-3 0 0,3-4 0,1 2 0,-4-3 0,9 5 0,-3 0 0,12 0 0,2 0 0,22 0 0,-18 0 0,24 0 0,-19 0 0,15 0 0,-1 0 0,-7 0 0,6 0 0,-14 0 0,0 0 0,-16 0 0,-3 0 0,-5 0 0,-4 0 0,-4 0 0,-10 0 0,0 0 0,0 0 0,0 0 0,-9 0 0,-8 0 0,-9 0 0,-19 0 0,4 0 0,-18 0 0,-2 0 0,-10 0 0,1 0 0,-5-6 0,4 5 0,1-5 0,2 6 0,14 0 0,-5-6 0,12 5 0,-5-5 0,12 6 0,-4 0 0,11 0 0,-5-5 0,6 4 0,0-4 0,0 5 0,1-5 0,-6 4 0,4-4 0,2 1 0,5 2 0,6-2 0,0 4 0,0 0 0,0 0 0,0 0 0,8 0 0,13 5 0,2 0 0,12 6 0,-14-1 0,4 1 0,-5-1 0,0-5 0,0 4 0,-4-3 0,3 0 0,-8 2 0,8-2 0,-8 4 0,8-4 0,-8 3 0,8-4 0,-3 5 0,4 0 0,0 0 0,0-4 0,-5 3 0,4-4 0,-3 5 0,-1 0 0,4 1 0,-3-1 0,4 0 0,0 5 0,-4-4 0,4 10 0,-5-10 0,1 10 0,3-10 0,-8 9 0,8-8 0,-8 13 0,8-13 0,-8 8 0,4-6 0,-5-3 0,0 4 0,0-14 0,0-7 0,-5-15 0,-11-11 0,-8-18 0,-5 3 0,6-5 0,7 19 0,5 5 0,5 11 0,-4 2 0,9 4 0,-4 1 0,1 0 0,3 0 0,-4 0 0,1 4 0,3-3 0,-4 3 0,5-8 0,-4-2 0,2 0 0,-2 1 0,4 5 0,0 9 0,0 2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7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63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0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2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10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0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2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7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1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4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66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A1ED-3D4D-A74D-96F6-EA1FAEE1E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12767-733F-3441-84B7-CD514EB79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7724776" cy="1655762"/>
          </a:xfrm>
        </p:spPr>
        <p:txBody>
          <a:bodyPr/>
          <a:lstStyle/>
          <a:p>
            <a:pPr algn="r"/>
            <a:r>
              <a:rPr lang="en-US" dirty="0"/>
              <a:t>Danny lam</a:t>
            </a:r>
          </a:p>
        </p:txBody>
      </p:sp>
    </p:spTree>
    <p:extLst>
      <p:ext uri="{BB962C8B-B14F-4D97-AF65-F5344CB8AC3E}">
        <p14:creationId xmlns:p14="http://schemas.microsoft.com/office/powerpoint/2010/main" val="109912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529A9F-7F91-864B-9005-BF6163092E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1" y="2626111"/>
            <a:ext cx="3215640" cy="370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0D962-C84D-0847-BAAF-9C19949A36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15" y="1127194"/>
            <a:ext cx="3505200" cy="2997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B368D-9ECA-E34E-AEFB-450EBCA7F00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4110" r="13998" b="9741"/>
          <a:stretch/>
        </p:blipFill>
        <p:spPr>
          <a:xfrm>
            <a:off x="8123849" y="2795706"/>
            <a:ext cx="3505200" cy="2658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478BB-5224-A444-99F2-21116A88DD1B}"/>
              </a:ext>
            </a:extLst>
          </p:cNvPr>
          <p:cNvSpPr txBox="1"/>
          <p:nvPr/>
        </p:nvSpPr>
        <p:spPr>
          <a:xfrm>
            <a:off x="832625" y="1304693"/>
            <a:ext cx="2676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choose a medical Problem that the patient has.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4DE60-CE26-C74B-B1D6-234FFF99B85C}"/>
              </a:ext>
            </a:extLst>
          </p:cNvPr>
          <p:cNvSpPr txBox="1"/>
          <p:nvPr/>
        </p:nvSpPr>
        <p:spPr>
          <a:xfrm>
            <a:off x="4518288" y="4371278"/>
            <a:ext cx="286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Choose which room # to admit them into.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C4D1E-AF9E-C144-948E-FC01C5D80CF7}"/>
              </a:ext>
            </a:extLst>
          </p:cNvPr>
          <p:cNvSpPr txBox="1"/>
          <p:nvPr/>
        </p:nvSpPr>
        <p:spPr>
          <a:xfrm>
            <a:off x="8346873" y="1056451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Choose the doctors that are available. When new doctors are added, they will appear.</a:t>
            </a:r>
          </a:p>
        </p:txBody>
      </p:sp>
    </p:spTree>
    <p:extLst>
      <p:ext uri="{BB962C8B-B14F-4D97-AF65-F5344CB8AC3E}">
        <p14:creationId xmlns:p14="http://schemas.microsoft.com/office/powerpoint/2010/main" val="133041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3C65F4-6E73-724A-963B-3279EAC055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6"/>
          <a:stretch/>
        </p:blipFill>
        <p:spPr bwMode="auto">
          <a:xfrm>
            <a:off x="358698" y="1025990"/>
            <a:ext cx="6795219" cy="480602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782F4-E3E7-C44D-88B3-E5E306D448F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1" t="35133" r="20086" b="26197"/>
          <a:stretch/>
        </p:blipFill>
        <p:spPr bwMode="auto">
          <a:xfrm>
            <a:off x="7490986" y="579940"/>
            <a:ext cx="4036071" cy="24977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FF26A-845E-0A44-8845-902EEE5105F6}"/>
              </a:ext>
            </a:extLst>
          </p:cNvPr>
          <p:cNvSpPr txBox="1"/>
          <p:nvPr/>
        </p:nvSpPr>
        <p:spPr>
          <a:xfrm>
            <a:off x="7605132" y="3429000"/>
            <a:ext cx="3133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when you click the button, the new patient has successfully been checked in.</a:t>
            </a:r>
          </a:p>
        </p:txBody>
      </p:sp>
    </p:spTree>
    <p:extLst>
      <p:ext uri="{BB962C8B-B14F-4D97-AF65-F5344CB8AC3E}">
        <p14:creationId xmlns:p14="http://schemas.microsoft.com/office/powerpoint/2010/main" val="347368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7D135-F5A1-E249-A5E7-7330FE560D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65" y="455240"/>
            <a:ext cx="6175917" cy="5499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101A57-F9AE-1346-8A05-C2E710B35C53}"/>
              </a:ext>
            </a:extLst>
          </p:cNvPr>
          <p:cNvSpPr txBox="1"/>
          <p:nvPr/>
        </p:nvSpPr>
        <p:spPr>
          <a:xfrm>
            <a:off x="1304693" y="2062977"/>
            <a:ext cx="3479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patient healing and ready to leave the hospital, the patient ID is used to check them out of the hospital.</a:t>
            </a:r>
          </a:p>
        </p:txBody>
      </p:sp>
    </p:spTree>
    <p:extLst>
      <p:ext uri="{BB962C8B-B14F-4D97-AF65-F5344CB8AC3E}">
        <p14:creationId xmlns:p14="http://schemas.microsoft.com/office/powerpoint/2010/main" val="160503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3E71BF-E4A3-C54A-A79C-2669C016E0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8" y="911542"/>
            <a:ext cx="5943600" cy="5034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D537A-8686-7745-BE50-D5BA77208CDE}"/>
              </a:ext>
            </a:extLst>
          </p:cNvPr>
          <p:cNvSpPr txBox="1"/>
          <p:nvPr/>
        </p:nvSpPr>
        <p:spPr>
          <a:xfrm>
            <a:off x="7147932" y="2118731"/>
            <a:ext cx="3724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(In progress…)</a:t>
            </a:r>
          </a:p>
          <a:p>
            <a:r>
              <a:rPr lang="en-US" sz="2400" dirty="0"/>
              <a:t>The Room Details will display the room number, type of room, and which patient is staying in that room.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411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2D8F6E-40E5-544A-90CF-C2DCE73C47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0" y="509896"/>
            <a:ext cx="5939891" cy="5495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809A2-4898-1F42-AFC9-6FE42F051518}"/>
              </a:ext>
            </a:extLst>
          </p:cNvPr>
          <p:cNvSpPr txBox="1"/>
          <p:nvPr/>
        </p:nvSpPr>
        <p:spPr>
          <a:xfrm>
            <a:off x="7315201" y="2219312"/>
            <a:ext cx="3166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login page of the Hospital Management System. Includes Login, Register, and </a:t>
            </a:r>
            <a:r>
              <a:rPr lang="en-US" sz="2400" dirty="0" err="1"/>
              <a:t>ForgotPW</a:t>
            </a:r>
            <a:r>
              <a:rPr lang="en-US" sz="2400" dirty="0"/>
              <a:t> (N/A) button.</a:t>
            </a:r>
          </a:p>
        </p:txBody>
      </p:sp>
    </p:spTree>
    <p:extLst>
      <p:ext uri="{BB962C8B-B14F-4D97-AF65-F5344CB8AC3E}">
        <p14:creationId xmlns:p14="http://schemas.microsoft.com/office/powerpoint/2010/main" val="9212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DB5B1C-3B4A-E145-8049-A078B7DE0A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4" y="390291"/>
            <a:ext cx="6102182" cy="4928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63A1E-041C-7F4E-A5BB-FAC5E78A6D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764" y="3194825"/>
            <a:ext cx="3457575" cy="279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DC58A-369B-B744-9FE2-66DC7F1C7CB1}"/>
              </a:ext>
            </a:extLst>
          </p:cNvPr>
          <p:cNvSpPr txBox="1"/>
          <p:nvPr/>
        </p:nvSpPr>
        <p:spPr>
          <a:xfrm>
            <a:off x="6724185" y="1020543"/>
            <a:ext cx="3601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new user by inputting your username, password, and email. Click “Register” and you are notified that it is complete.</a:t>
            </a:r>
          </a:p>
        </p:txBody>
      </p:sp>
    </p:spTree>
    <p:extLst>
      <p:ext uri="{BB962C8B-B14F-4D97-AF65-F5344CB8AC3E}">
        <p14:creationId xmlns:p14="http://schemas.microsoft.com/office/powerpoint/2010/main" val="17517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3A0EE-B0E0-2B4E-B9F0-BADD0A2B23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2" y="652523"/>
            <a:ext cx="4273956" cy="4125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C05FB1-C046-A148-B03B-953596BA8D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32" y="652523"/>
            <a:ext cx="4310721" cy="412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C6310-88AB-164F-815C-D5E866465549}"/>
              </a:ext>
            </a:extLst>
          </p:cNvPr>
          <p:cNvSpPr txBox="1"/>
          <p:nvPr/>
        </p:nvSpPr>
        <p:spPr>
          <a:xfrm>
            <a:off x="1135878" y="4873084"/>
            <a:ext cx="4273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username and password you enter doesn’t match to one in the database, you will be asked to try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9D554-0620-4C4D-BCAB-2B859345621D}"/>
              </a:ext>
            </a:extLst>
          </p:cNvPr>
          <p:cNvSpPr txBox="1"/>
          <p:nvPr/>
        </p:nvSpPr>
        <p:spPr>
          <a:xfrm>
            <a:off x="6920143" y="4873084"/>
            <a:ext cx="3861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you input a correct username and password, it will notify you that you are into the program.</a:t>
            </a:r>
          </a:p>
        </p:txBody>
      </p:sp>
    </p:spTree>
    <p:extLst>
      <p:ext uri="{BB962C8B-B14F-4D97-AF65-F5344CB8AC3E}">
        <p14:creationId xmlns:p14="http://schemas.microsoft.com/office/powerpoint/2010/main" val="336085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C4F579-C038-AF4C-A711-04F7E52DF4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32" y="246413"/>
            <a:ext cx="6094553" cy="6365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43CC8B-E44C-EC4C-A8DE-18605D66E7C8}"/>
              </a:ext>
            </a:extLst>
          </p:cNvPr>
          <p:cNvSpPr txBox="1"/>
          <p:nvPr/>
        </p:nvSpPr>
        <p:spPr>
          <a:xfrm>
            <a:off x="1226634" y="2062976"/>
            <a:ext cx="4092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main page of the Hospital Management System. User have access to 3 panels: Doctor, Patient, and Room. There is also a Logout button to log off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8172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22C88B-FE1C-1F4A-9CB3-01394D845B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9" y="611615"/>
            <a:ext cx="5740830" cy="5220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249FA-1040-9E43-9DFD-A4DAC951EC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22" y="317036"/>
            <a:ext cx="2987675" cy="3213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2A15BC-BC0F-EE48-9942-B74F3CEAAEF8}"/>
              </a:ext>
            </a:extLst>
          </p:cNvPr>
          <p:cNvSpPr txBox="1"/>
          <p:nvPr/>
        </p:nvSpPr>
        <p:spPr>
          <a:xfrm>
            <a:off x="6972395" y="3813718"/>
            <a:ext cx="3888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Doctor Details, you can hire new doctors, update their info, and fire them! You can choose their specialization from the combo box.</a:t>
            </a:r>
          </a:p>
        </p:txBody>
      </p:sp>
    </p:spTree>
    <p:extLst>
      <p:ext uri="{BB962C8B-B14F-4D97-AF65-F5344CB8AC3E}">
        <p14:creationId xmlns:p14="http://schemas.microsoft.com/office/powerpoint/2010/main" val="372307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9CB14-741B-C047-990F-D8D560F0A92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t="31639" r="20666" b="31138"/>
          <a:stretch/>
        </p:blipFill>
        <p:spPr bwMode="auto">
          <a:xfrm>
            <a:off x="1150899" y="453831"/>
            <a:ext cx="4179384" cy="244945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1F238-45DD-7546-9E46-9DCE18154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52" y="559768"/>
            <a:ext cx="5943600" cy="5381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5AB1E3-D812-7346-A2C0-9C822C459ED9}"/>
              </a:ext>
            </a:extLst>
          </p:cNvPr>
          <p:cNvSpPr txBox="1"/>
          <p:nvPr/>
        </p:nvSpPr>
        <p:spPr>
          <a:xfrm>
            <a:off x="2053683" y="3130184"/>
            <a:ext cx="3824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you ”Hire” a new doctor, the system will congratulate them on their new job and their record will be loaded onto the table.</a:t>
            </a:r>
          </a:p>
        </p:txBody>
      </p:sp>
    </p:spTree>
    <p:extLst>
      <p:ext uri="{BB962C8B-B14F-4D97-AF65-F5344CB8AC3E}">
        <p14:creationId xmlns:p14="http://schemas.microsoft.com/office/powerpoint/2010/main" val="280846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2DA316-80D8-5C4E-A2D0-B5A594441A6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6" t="30672" r="22863" b="33230"/>
          <a:stretch/>
        </p:blipFill>
        <p:spPr bwMode="auto">
          <a:xfrm>
            <a:off x="1038767" y="3724507"/>
            <a:ext cx="3921741" cy="2449087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8D8A4-8E68-B448-B5AA-5B50CDC315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62" y="424238"/>
            <a:ext cx="6336061" cy="57493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DAF3F-1D84-174E-BEA4-781AC2182919}"/>
              </a:ext>
            </a:extLst>
          </p:cNvPr>
          <p:cNvSpPr txBox="1"/>
          <p:nvPr/>
        </p:nvSpPr>
        <p:spPr>
          <a:xfrm>
            <a:off x="1384716" y="1563833"/>
            <a:ext cx="3575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doctor ID, to choose which doctor you would like to fire from the hospital. Time for a new job doc! </a:t>
            </a:r>
          </a:p>
        </p:txBody>
      </p:sp>
    </p:spTree>
    <p:extLst>
      <p:ext uri="{BB962C8B-B14F-4D97-AF65-F5344CB8AC3E}">
        <p14:creationId xmlns:p14="http://schemas.microsoft.com/office/powerpoint/2010/main" val="332451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CF087C-9718-F14D-9371-DDF8FD62CAB3}"/>
              </a:ext>
            </a:extLst>
          </p:cNvPr>
          <p:cNvSpPr txBox="1"/>
          <p:nvPr/>
        </p:nvSpPr>
        <p:spPr>
          <a:xfrm>
            <a:off x="7629900" y="1282390"/>
            <a:ext cx="3869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Patient Details, you can check in, update, and check out patients. You can also determine a treatment for them based on their problem.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D444F-A696-544C-A77D-9271C76DDE0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29"/>
          <a:stretch/>
        </p:blipFill>
        <p:spPr bwMode="auto">
          <a:xfrm>
            <a:off x="388998" y="388743"/>
            <a:ext cx="6926201" cy="479009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79689-6C1A-694C-B335-5816ABB3B7C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24422" r="2565" b="30527"/>
          <a:stretch/>
        </p:blipFill>
        <p:spPr bwMode="auto">
          <a:xfrm>
            <a:off x="7504771" y="3537444"/>
            <a:ext cx="4386145" cy="253303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7897AE-A5CE-7346-B427-CB7109D0C622}"/>
                  </a:ext>
                </a:extLst>
              </p14:cNvPr>
              <p14:cNvContentPartPr/>
              <p14:nvPr/>
            </p14:nvContentPartPr>
            <p14:xfrm>
              <a:off x="9564638" y="4410913"/>
              <a:ext cx="2007720" cy="1011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7897AE-A5CE-7346-B427-CB7109D0C6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5638" y="4401913"/>
                <a:ext cx="2025360" cy="10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27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{3716CB14-7D18-9844-BE46-60E61F1CD5B6}tf10001122</Template>
  <TotalTime>41</TotalTime>
  <Words>350</Words>
  <Application>Microsoft Macintosh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Hospital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Microsoft Office User</dc:creator>
  <cp:lastModifiedBy>Microsoft Office User</cp:lastModifiedBy>
  <cp:revision>13</cp:revision>
  <dcterms:created xsi:type="dcterms:W3CDTF">2019-06-10T10:12:18Z</dcterms:created>
  <dcterms:modified xsi:type="dcterms:W3CDTF">2019-06-10T10:53:34Z</dcterms:modified>
</cp:coreProperties>
</file>